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24387175" cy="13716000"/>
  <p:notesSz cx="13716000" cy="2438717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80FF"/>
    <a:srgbClr val="E0E0E0"/>
    <a:srgbClr val="E4E3FF"/>
    <a:srgbClr val="5324EC"/>
    <a:srgbClr val="9589FF"/>
    <a:srgbClr val="D3D2FF"/>
    <a:srgbClr val="B3AEFF"/>
    <a:srgbClr val="5628FF"/>
    <a:srgbClr val="9298EE"/>
    <a:srgbClr val="4A54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35" d="100"/>
          <a:sy n="35" d="100"/>
        </p:scale>
        <p:origin x="12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8D80FF"/>
            </a:solidFill>
            <a:ln>
              <a:noFill/>
            </a:ln>
            <a:effectLst/>
          </c:spPr>
          <c:invertIfNegative val="0"/>
          <c:cat>
            <c:strRef>
              <c:f>Sheet1!$A$2</c:f>
              <c:strCache>
                <c:ptCount val="1"/>
                <c:pt idx="0">
                  <c:v>Developer Experience</c:v>
                </c:pt>
              </c:strCache>
            </c:strRef>
          </c:cat>
          <c:val>
            <c:numRef>
              <c:f>Sheet1!$B$2</c:f>
              <c:numCache>
                <c:formatCode>General</c:formatCode>
                <c:ptCount val="1"/>
                <c:pt idx="0">
                  <c:v>35</c:v>
                </c:pt>
              </c:numCache>
            </c:numRef>
          </c:val>
          <c:extLst>
            <c:ext xmlns:c16="http://schemas.microsoft.com/office/drawing/2014/chart" uri="{C3380CC4-5D6E-409C-BE32-E72D297353CC}">
              <c16:uniqueId val="{00000000-284E-410A-BCF3-A71F5D7A5B1F}"/>
            </c:ext>
          </c:extLst>
        </c:ser>
        <c:ser>
          <c:idx val="1"/>
          <c:order val="1"/>
          <c:tx>
            <c:strRef>
              <c:f>Sheet1!$C$1</c:f>
              <c:strCache>
                <c:ptCount val="1"/>
                <c:pt idx="0">
                  <c:v>Series 2</c:v>
                </c:pt>
              </c:strCache>
            </c:strRef>
          </c:tx>
          <c:spPr>
            <a:pattFill prst="wdUpDiag">
              <a:fgClr>
                <a:srgbClr val="E4E3FF"/>
              </a:fgClr>
              <a:bgClr>
                <a:srgbClr val="B3AEFF"/>
              </a:bgClr>
            </a:pattFill>
            <a:ln w="15875">
              <a:solidFill>
                <a:srgbClr val="9589FF"/>
              </a:solidFill>
            </a:ln>
            <a:effectLst/>
          </c:spPr>
          <c:invertIfNegative val="0"/>
          <c:cat>
            <c:strRef>
              <c:f>Sheet1!$A$2</c:f>
              <c:strCache>
                <c:ptCount val="1"/>
                <c:pt idx="0">
                  <c:v>Developer Experience</c:v>
                </c:pt>
              </c:strCache>
            </c:strRef>
          </c:cat>
          <c:val>
            <c:numRef>
              <c:f>Sheet1!$C$2</c:f>
              <c:numCache>
                <c:formatCode>General</c:formatCode>
                <c:ptCount val="1"/>
                <c:pt idx="0">
                  <c:v>28</c:v>
                </c:pt>
              </c:numCache>
            </c:numRef>
          </c:val>
          <c:extLst>
            <c:ext xmlns:c16="http://schemas.microsoft.com/office/drawing/2014/chart" uri="{C3380CC4-5D6E-409C-BE32-E72D297353CC}">
              <c16:uniqueId val="{00000001-284E-410A-BCF3-A71F5D7A5B1F}"/>
            </c:ext>
          </c:extLst>
        </c:ser>
        <c:ser>
          <c:idx val="2"/>
          <c:order val="2"/>
          <c:tx>
            <c:strRef>
              <c:f>Sheet1!$D$1</c:f>
              <c:strCache>
                <c:ptCount val="1"/>
                <c:pt idx="0">
                  <c:v>Series 3</c:v>
                </c:pt>
              </c:strCache>
            </c:strRef>
          </c:tx>
          <c:spPr>
            <a:pattFill prst="wdUpDiag">
              <a:fgClr>
                <a:srgbClr val="E4E3FF"/>
              </a:fgClr>
              <a:bgClr>
                <a:srgbClr val="D3D2FF"/>
              </a:bgClr>
            </a:pattFill>
            <a:ln w="15875">
              <a:solidFill>
                <a:srgbClr val="9589FF"/>
              </a:solidFill>
            </a:ln>
            <a:effectLst/>
          </c:spPr>
          <c:invertIfNegative val="0"/>
          <c:cat>
            <c:strRef>
              <c:f>Sheet1!$A$2</c:f>
              <c:strCache>
                <c:ptCount val="1"/>
                <c:pt idx="0">
                  <c:v>Developer Experience</c:v>
                </c:pt>
              </c:strCache>
            </c:strRef>
          </c:cat>
          <c:val>
            <c:numRef>
              <c:f>Sheet1!$D$2</c:f>
              <c:numCache>
                <c:formatCode>General</c:formatCode>
                <c:ptCount val="1"/>
                <c:pt idx="0">
                  <c:v>23</c:v>
                </c:pt>
              </c:numCache>
            </c:numRef>
          </c:val>
          <c:extLst>
            <c:ext xmlns:c16="http://schemas.microsoft.com/office/drawing/2014/chart" uri="{C3380CC4-5D6E-409C-BE32-E72D297353CC}">
              <c16:uniqueId val="{00000002-284E-410A-BCF3-A71F5D7A5B1F}"/>
            </c:ext>
          </c:extLst>
        </c:ser>
        <c:dLbls>
          <c:showLegendKey val="0"/>
          <c:showVal val="0"/>
          <c:showCatName val="0"/>
          <c:showSerName val="0"/>
          <c:showPercent val="0"/>
          <c:showBubbleSize val="0"/>
        </c:dLbls>
        <c:gapWidth val="50"/>
        <c:axId val="1218225807"/>
        <c:axId val="1218230607"/>
      </c:barChart>
      <c:catAx>
        <c:axId val="1218225807"/>
        <c:scaling>
          <c:orientation val="minMax"/>
        </c:scaling>
        <c:delete val="1"/>
        <c:axPos val="b"/>
        <c:numFmt formatCode="General" sourceLinked="1"/>
        <c:majorTickMark val="none"/>
        <c:minorTickMark val="none"/>
        <c:tickLblPos val="nextTo"/>
        <c:crossAx val="1218230607"/>
        <c:crosses val="autoZero"/>
        <c:auto val="1"/>
        <c:lblAlgn val="ctr"/>
        <c:lblOffset val="100"/>
        <c:noMultiLvlLbl val="0"/>
      </c:catAx>
      <c:valAx>
        <c:axId val="1218230607"/>
        <c:scaling>
          <c:orientation val="minMax"/>
          <c:max val="35"/>
        </c:scaling>
        <c:delete val="1"/>
        <c:axPos val="l"/>
        <c:numFmt formatCode="General" sourceLinked="1"/>
        <c:majorTickMark val="none"/>
        <c:minorTickMark val="none"/>
        <c:tickLblPos val="nextTo"/>
        <c:crossAx val="1218225807"/>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5324EC"/>
            </a:solidFill>
            <a:ln>
              <a:noFill/>
            </a:ln>
            <a:effectLst/>
          </c:spPr>
          <c:invertIfNegative val="0"/>
          <c:cat>
            <c:strRef>
              <c:f>Sheet1!$A$2</c:f>
              <c:strCache>
                <c:ptCount val="1"/>
                <c:pt idx="0">
                  <c:v>Developer Experience</c:v>
                </c:pt>
              </c:strCache>
            </c:strRef>
          </c:cat>
          <c:val>
            <c:numRef>
              <c:f>Sheet1!$B$2</c:f>
              <c:numCache>
                <c:formatCode>General</c:formatCode>
                <c:ptCount val="1"/>
                <c:pt idx="0">
                  <c:v>35</c:v>
                </c:pt>
              </c:numCache>
            </c:numRef>
          </c:val>
          <c:extLst>
            <c:ext xmlns:c16="http://schemas.microsoft.com/office/drawing/2014/chart" uri="{C3380CC4-5D6E-409C-BE32-E72D297353CC}">
              <c16:uniqueId val="{00000000-0777-4621-B87C-5C5DE2749774}"/>
            </c:ext>
          </c:extLst>
        </c:ser>
        <c:ser>
          <c:idx val="1"/>
          <c:order val="1"/>
          <c:tx>
            <c:strRef>
              <c:f>Sheet1!$C$1</c:f>
              <c:strCache>
                <c:ptCount val="1"/>
                <c:pt idx="0">
                  <c:v>Series 2</c:v>
                </c:pt>
              </c:strCache>
            </c:strRef>
          </c:tx>
          <c:spPr>
            <a:pattFill prst="wdUpDiag">
              <a:fgClr>
                <a:srgbClr val="E4E3FF"/>
              </a:fgClr>
              <a:bgClr>
                <a:srgbClr val="8D80FF"/>
              </a:bgClr>
            </a:pattFill>
            <a:ln w="15875">
              <a:solidFill>
                <a:srgbClr val="9589FF"/>
              </a:solidFill>
            </a:ln>
            <a:effectLst/>
          </c:spPr>
          <c:invertIfNegative val="0"/>
          <c:cat>
            <c:strRef>
              <c:f>Sheet1!$A$2</c:f>
              <c:strCache>
                <c:ptCount val="1"/>
                <c:pt idx="0">
                  <c:v>Developer Experience</c:v>
                </c:pt>
              </c:strCache>
            </c:strRef>
          </c:cat>
          <c:val>
            <c:numRef>
              <c:f>Sheet1!$C$2</c:f>
              <c:numCache>
                <c:formatCode>General</c:formatCode>
                <c:ptCount val="1"/>
                <c:pt idx="0">
                  <c:v>28</c:v>
                </c:pt>
              </c:numCache>
            </c:numRef>
          </c:val>
          <c:extLst>
            <c:ext xmlns:c16="http://schemas.microsoft.com/office/drawing/2014/chart" uri="{C3380CC4-5D6E-409C-BE32-E72D297353CC}">
              <c16:uniqueId val="{00000001-0777-4621-B87C-5C5DE2749774}"/>
            </c:ext>
          </c:extLst>
        </c:ser>
        <c:ser>
          <c:idx val="2"/>
          <c:order val="2"/>
          <c:tx>
            <c:strRef>
              <c:f>Sheet1!$D$1</c:f>
              <c:strCache>
                <c:ptCount val="1"/>
                <c:pt idx="0">
                  <c:v>Series 3</c:v>
                </c:pt>
              </c:strCache>
            </c:strRef>
          </c:tx>
          <c:spPr>
            <a:pattFill prst="wdUpDiag">
              <a:fgClr>
                <a:srgbClr val="E4E3FF"/>
              </a:fgClr>
              <a:bgClr>
                <a:srgbClr val="8D80FF"/>
              </a:bgClr>
            </a:pattFill>
            <a:ln w="15875">
              <a:solidFill>
                <a:srgbClr val="9589FF"/>
              </a:solidFill>
            </a:ln>
            <a:effectLst/>
          </c:spPr>
          <c:invertIfNegative val="0"/>
          <c:cat>
            <c:strRef>
              <c:f>Sheet1!$A$2</c:f>
              <c:strCache>
                <c:ptCount val="1"/>
                <c:pt idx="0">
                  <c:v>Developer Experience</c:v>
                </c:pt>
              </c:strCache>
            </c:strRef>
          </c:cat>
          <c:val>
            <c:numRef>
              <c:f>Sheet1!$D$2</c:f>
              <c:numCache>
                <c:formatCode>General</c:formatCode>
                <c:ptCount val="1"/>
                <c:pt idx="0">
                  <c:v>23</c:v>
                </c:pt>
              </c:numCache>
            </c:numRef>
          </c:val>
          <c:extLst>
            <c:ext xmlns:c16="http://schemas.microsoft.com/office/drawing/2014/chart" uri="{C3380CC4-5D6E-409C-BE32-E72D297353CC}">
              <c16:uniqueId val="{00000002-0777-4621-B87C-5C5DE2749774}"/>
            </c:ext>
          </c:extLst>
        </c:ser>
        <c:ser>
          <c:idx val="3"/>
          <c:order val="3"/>
          <c:tx>
            <c:strRef>
              <c:f>Sheet1!$E$1</c:f>
              <c:strCache>
                <c:ptCount val="1"/>
                <c:pt idx="0">
                  <c:v>Series 4</c:v>
                </c:pt>
              </c:strCache>
            </c:strRef>
          </c:tx>
          <c:spPr>
            <a:pattFill prst="wdUpDiag">
              <a:fgClr>
                <a:srgbClr val="E4E3FF"/>
              </a:fgClr>
              <a:bgClr>
                <a:srgbClr val="8D80FF"/>
              </a:bgClr>
            </a:pattFill>
            <a:ln>
              <a:noFill/>
            </a:ln>
            <a:effectLst/>
          </c:spPr>
          <c:invertIfNegative val="0"/>
          <c:cat>
            <c:strRef>
              <c:f>Sheet1!$A$2</c:f>
              <c:strCache>
                <c:ptCount val="1"/>
                <c:pt idx="0">
                  <c:v>Developer Experience</c:v>
                </c:pt>
              </c:strCache>
            </c:strRef>
          </c:cat>
          <c:val>
            <c:numRef>
              <c:f>Sheet1!$E$2</c:f>
              <c:numCache>
                <c:formatCode>General</c:formatCode>
                <c:ptCount val="1"/>
                <c:pt idx="0">
                  <c:v>20</c:v>
                </c:pt>
              </c:numCache>
            </c:numRef>
          </c:val>
          <c:extLst>
            <c:ext xmlns:c16="http://schemas.microsoft.com/office/drawing/2014/chart" uri="{C3380CC4-5D6E-409C-BE32-E72D297353CC}">
              <c16:uniqueId val="{00000003-0777-4621-B87C-5C5DE2749774}"/>
            </c:ext>
          </c:extLst>
        </c:ser>
        <c:ser>
          <c:idx val="4"/>
          <c:order val="4"/>
          <c:tx>
            <c:strRef>
              <c:f>Sheet1!$F$1</c:f>
              <c:strCache>
                <c:ptCount val="1"/>
                <c:pt idx="0">
                  <c:v>Series 5</c:v>
                </c:pt>
              </c:strCache>
            </c:strRef>
          </c:tx>
          <c:spPr>
            <a:pattFill prst="wdUpDiag">
              <a:fgClr>
                <a:srgbClr val="E4E3FF"/>
              </a:fgClr>
              <a:bgClr>
                <a:srgbClr val="8D80FF"/>
              </a:bgClr>
            </a:pattFill>
            <a:ln>
              <a:noFill/>
            </a:ln>
            <a:effectLst/>
          </c:spPr>
          <c:invertIfNegative val="0"/>
          <c:cat>
            <c:strRef>
              <c:f>Sheet1!$A$2</c:f>
              <c:strCache>
                <c:ptCount val="1"/>
                <c:pt idx="0">
                  <c:v>Developer Experience</c:v>
                </c:pt>
              </c:strCache>
            </c:strRef>
          </c:cat>
          <c:val>
            <c:numRef>
              <c:f>Sheet1!$F$2</c:f>
              <c:numCache>
                <c:formatCode>General</c:formatCode>
                <c:ptCount val="1"/>
                <c:pt idx="0">
                  <c:v>18</c:v>
                </c:pt>
              </c:numCache>
            </c:numRef>
          </c:val>
          <c:extLst>
            <c:ext xmlns:c16="http://schemas.microsoft.com/office/drawing/2014/chart" uri="{C3380CC4-5D6E-409C-BE32-E72D297353CC}">
              <c16:uniqueId val="{00000004-0777-4621-B87C-5C5DE2749774}"/>
            </c:ext>
          </c:extLst>
        </c:ser>
        <c:ser>
          <c:idx val="5"/>
          <c:order val="5"/>
          <c:tx>
            <c:strRef>
              <c:f>Sheet1!$G$1</c:f>
              <c:strCache>
                <c:ptCount val="1"/>
                <c:pt idx="0">
                  <c:v>Series 6</c:v>
                </c:pt>
              </c:strCache>
            </c:strRef>
          </c:tx>
          <c:spPr>
            <a:pattFill prst="wdUpDiag">
              <a:fgClr>
                <a:srgbClr val="E0E0E0"/>
              </a:fgClr>
              <a:bgClr>
                <a:srgbClr val="8D80FF"/>
              </a:bgClr>
            </a:pattFill>
            <a:ln>
              <a:noFill/>
            </a:ln>
            <a:effectLst/>
          </c:spPr>
          <c:invertIfNegative val="0"/>
          <c:cat>
            <c:strRef>
              <c:f>Sheet1!$A$2</c:f>
              <c:strCache>
                <c:ptCount val="1"/>
                <c:pt idx="0">
                  <c:v>Developer Experience</c:v>
                </c:pt>
              </c:strCache>
            </c:strRef>
          </c:cat>
          <c:val>
            <c:numRef>
              <c:f>Sheet1!$G$2</c:f>
              <c:numCache>
                <c:formatCode>General</c:formatCode>
                <c:ptCount val="1"/>
                <c:pt idx="0">
                  <c:v>15</c:v>
                </c:pt>
              </c:numCache>
            </c:numRef>
          </c:val>
          <c:extLst>
            <c:ext xmlns:c16="http://schemas.microsoft.com/office/drawing/2014/chart" uri="{C3380CC4-5D6E-409C-BE32-E72D297353CC}">
              <c16:uniqueId val="{00000005-0777-4621-B87C-5C5DE2749774}"/>
            </c:ext>
          </c:extLst>
        </c:ser>
        <c:dLbls>
          <c:showLegendKey val="0"/>
          <c:showVal val="0"/>
          <c:showCatName val="0"/>
          <c:showSerName val="0"/>
          <c:showPercent val="0"/>
          <c:showBubbleSize val="0"/>
        </c:dLbls>
        <c:gapWidth val="50"/>
        <c:axId val="1218225807"/>
        <c:axId val="1218230607"/>
      </c:barChart>
      <c:catAx>
        <c:axId val="1218225807"/>
        <c:scaling>
          <c:orientation val="minMax"/>
        </c:scaling>
        <c:delete val="1"/>
        <c:axPos val="b"/>
        <c:numFmt formatCode="General" sourceLinked="1"/>
        <c:majorTickMark val="none"/>
        <c:minorTickMark val="none"/>
        <c:tickLblPos val="nextTo"/>
        <c:crossAx val="1218230607"/>
        <c:crosses val="autoZero"/>
        <c:auto val="1"/>
        <c:lblAlgn val="ctr"/>
        <c:lblOffset val="100"/>
        <c:noMultiLvlLbl val="0"/>
      </c:catAx>
      <c:valAx>
        <c:axId val="1218230607"/>
        <c:scaling>
          <c:orientation val="minMax"/>
          <c:max val="35"/>
        </c:scaling>
        <c:delete val="1"/>
        <c:axPos val="l"/>
        <c:numFmt formatCode="General" sourceLinked="1"/>
        <c:majorTickMark val="none"/>
        <c:minorTickMark val="none"/>
        <c:tickLblPos val="nextTo"/>
        <c:crossAx val="1218225807"/>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5324EC"/>
            </a:solidFill>
            <a:ln>
              <a:noFill/>
            </a:ln>
            <a:effectLst/>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50</c:v>
                </c:pt>
                <c:pt idx="1">
                  <c:v>30</c:v>
                </c:pt>
                <c:pt idx="2">
                  <c:v>20</c:v>
                </c:pt>
              </c:numCache>
            </c:numRef>
          </c:val>
          <c:extLst>
            <c:ext xmlns:c16="http://schemas.microsoft.com/office/drawing/2014/chart" uri="{C3380CC4-5D6E-409C-BE32-E72D297353CC}">
              <c16:uniqueId val="{00000000-16D9-4D6A-B979-FA0EA40D0207}"/>
            </c:ext>
          </c:extLst>
        </c:ser>
        <c:ser>
          <c:idx val="1"/>
          <c:order val="1"/>
          <c:tx>
            <c:strRef>
              <c:f>Sheet1!$C$1</c:f>
              <c:strCache>
                <c:ptCount val="1"/>
                <c:pt idx="0">
                  <c:v>Series 2</c:v>
                </c:pt>
              </c:strCache>
            </c:strRef>
          </c:tx>
          <c:spPr>
            <a:pattFill prst="wdUpDiag">
              <a:fgClr>
                <a:srgbClr val="E4E3FF"/>
              </a:fgClr>
              <a:bgClr>
                <a:srgbClr val="8D80FF"/>
              </a:bgClr>
            </a:pattFill>
            <a:ln>
              <a:noFill/>
            </a:ln>
            <a:effectLst/>
          </c:spPr>
          <c:invertIfNegative val="0"/>
          <c:dPt>
            <c:idx val="0"/>
            <c:invertIfNegative val="0"/>
            <c:bubble3D val="0"/>
            <c:spPr>
              <a:pattFill prst="wdUpDiag">
                <a:fgClr>
                  <a:srgbClr val="E4E3FF"/>
                </a:fgClr>
                <a:bgClr>
                  <a:srgbClr val="8D80FF"/>
                </a:bgClr>
              </a:pattFill>
              <a:ln>
                <a:noFill/>
              </a:ln>
              <a:effectLst/>
            </c:spPr>
            <c:extLst>
              <c:ext xmlns:c16="http://schemas.microsoft.com/office/drawing/2014/chart" uri="{C3380CC4-5D6E-409C-BE32-E72D297353CC}">
                <c16:uniqueId val="{00000003-16D9-4D6A-B979-FA0EA40D0207}"/>
              </c:ext>
            </c:extLst>
          </c:dPt>
          <c:cat>
            <c:strRef>
              <c:f>Sheet1!$A$2:$A$4</c:f>
              <c:strCache>
                <c:ptCount val="3"/>
                <c:pt idx="0">
                  <c:v>Category 1</c:v>
                </c:pt>
                <c:pt idx="1">
                  <c:v>Category 2</c:v>
                </c:pt>
                <c:pt idx="2">
                  <c:v>Category 3</c:v>
                </c:pt>
              </c:strCache>
            </c:strRef>
          </c:cat>
          <c:val>
            <c:numRef>
              <c:f>Sheet1!$C$2:$C$4</c:f>
              <c:numCache>
                <c:formatCode>General</c:formatCode>
                <c:ptCount val="3"/>
                <c:pt idx="0">
                  <c:v>40</c:v>
                </c:pt>
                <c:pt idx="1">
                  <c:v>20</c:v>
                </c:pt>
                <c:pt idx="2">
                  <c:v>10</c:v>
                </c:pt>
              </c:numCache>
            </c:numRef>
          </c:val>
          <c:extLst>
            <c:ext xmlns:c16="http://schemas.microsoft.com/office/drawing/2014/chart" uri="{C3380CC4-5D6E-409C-BE32-E72D297353CC}">
              <c16:uniqueId val="{00000001-16D9-4D6A-B979-FA0EA40D0207}"/>
            </c:ext>
          </c:extLst>
        </c:ser>
        <c:dLbls>
          <c:showLegendKey val="0"/>
          <c:showVal val="0"/>
          <c:showCatName val="0"/>
          <c:showSerName val="0"/>
          <c:showPercent val="0"/>
          <c:showBubbleSize val="0"/>
        </c:dLbls>
        <c:gapWidth val="20"/>
        <c:axId val="1218178287"/>
        <c:axId val="1218180207"/>
      </c:barChart>
      <c:catAx>
        <c:axId val="1218178287"/>
        <c:scaling>
          <c:orientation val="minMax"/>
        </c:scaling>
        <c:delete val="1"/>
        <c:axPos val="b"/>
        <c:numFmt formatCode="General" sourceLinked="1"/>
        <c:majorTickMark val="none"/>
        <c:minorTickMark val="none"/>
        <c:tickLblPos val="nextTo"/>
        <c:crossAx val="1218180207"/>
        <c:crosses val="autoZero"/>
        <c:auto val="1"/>
        <c:lblAlgn val="ctr"/>
        <c:lblOffset val="100"/>
        <c:noMultiLvlLbl val="0"/>
      </c:catAx>
      <c:valAx>
        <c:axId val="1218180207"/>
        <c:scaling>
          <c:orientation val="minMax"/>
        </c:scaling>
        <c:delete val="1"/>
        <c:axPos val="l"/>
        <c:numFmt formatCode="General" sourceLinked="1"/>
        <c:majorTickMark val="none"/>
        <c:minorTickMark val="none"/>
        <c:tickLblPos val="nextTo"/>
        <c:crossAx val="12181782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tx>
            <c:strRef>
              <c:f>Sheet1!$C$1</c:f>
              <c:strCache>
                <c:ptCount val="1"/>
                <c:pt idx="0">
                  <c:v>Series 2</c:v>
                </c:pt>
              </c:strCache>
            </c:strRef>
          </c:tx>
          <c:spPr>
            <a:ln w="63500" cap="rnd">
              <a:solidFill>
                <a:srgbClr val="9298EE"/>
              </a:solidFill>
              <a:round/>
            </a:ln>
            <a:effectLst/>
          </c:spPr>
          <c:marker>
            <c:symbol val="circle"/>
            <c:size val="5"/>
            <c:spPr>
              <a:solidFill>
                <a:schemeClr val="accent2"/>
              </a:solidFill>
              <a:ln w="127000">
                <a:solidFill>
                  <a:srgbClr val="9298EE"/>
                </a:solidFill>
              </a:ln>
              <a:effectLst/>
            </c:spPr>
          </c:marker>
          <c:cat>
            <c:strRef>
              <c:f>Sheet1!$A$2:$A$7</c:f>
              <c:strCache>
                <c:ptCount val="6"/>
                <c:pt idx="0">
                  <c:v>Nov</c:v>
                </c:pt>
                <c:pt idx="1">
                  <c:v>Dec</c:v>
                </c:pt>
                <c:pt idx="2">
                  <c:v>Jan</c:v>
                </c:pt>
                <c:pt idx="3">
                  <c:v>Feb</c:v>
                </c:pt>
                <c:pt idx="4">
                  <c:v>Mar</c:v>
                </c:pt>
                <c:pt idx="5">
                  <c:v>Apr</c:v>
                </c:pt>
              </c:strCache>
            </c:strRef>
          </c:cat>
          <c:val>
            <c:numRef>
              <c:f>Sheet1!$C$2:$C$7</c:f>
              <c:numCache>
                <c:formatCode>General</c:formatCode>
                <c:ptCount val="6"/>
                <c:pt idx="0">
                  <c:v>0</c:v>
                </c:pt>
                <c:pt idx="1">
                  <c:v>1</c:v>
                </c:pt>
                <c:pt idx="2">
                  <c:v>2</c:v>
                </c:pt>
                <c:pt idx="3">
                  <c:v>3</c:v>
                </c:pt>
                <c:pt idx="4">
                  <c:v>5</c:v>
                </c:pt>
                <c:pt idx="5">
                  <c:v>7</c:v>
                </c:pt>
              </c:numCache>
            </c:numRef>
          </c:val>
          <c:smooth val="0"/>
          <c:extLst>
            <c:ext xmlns:c16="http://schemas.microsoft.com/office/drawing/2014/chart" uri="{C3380CC4-5D6E-409C-BE32-E72D297353CC}">
              <c16:uniqueId val="{00000000-0CEC-4895-808D-FFCF5D57F447}"/>
            </c:ext>
          </c:extLst>
        </c:ser>
        <c:dLbls>
          <c:showLegendKey val="0"/>
          <c:showVal val="0"/>
          <c:showCatName val="0"/>
          <c:showSerName val="0"/>
          <c:showPercent val="0"/>
          <c:showBubbleSize val="0"/>
        </c:dLbls>
        <c:marker val="1"/>
        <c:smooth val="0"/>
        <c:axId val="1424175264"/>
        <c:axId val="1424175744"/>
      </c:lineChart>
      <c:lineChart>
        <c:grouping val="standard"/>
        <c:varyColors val="0"/>
        <c:ser>
          <c:idx val="0"/>
          <c:order val="0"/>
          <c:tx>
            <c:strRef>
              <c:f>Sheet1!$B$1</c:f>
              <c:strCache>
                <c:ptCount val="1"/>
                <c:pt idx="0">
                  <c:v>Series 1</c:v>
                </c:pt>
              </c:strCache>
            </c:strRef>
          </c:tx>
          <c:spPr>
            <a:ln w="63500" cap="rnd">
              <a:solidFill>
                <a:srgbClr val="4A54E2"/>
              </a:solidFill>
              <a:round/>
            </a:ln>
            <a:effectLst/>
          </c:spPr>
          <c:marker>
            <c:symbol val="circle"/>
            <c:size val="5"/>
            <c:spPr>
              <a:solidFill>
                <a:schemeClr val="accent1"/>
              </a:solidFill>
              <a:ln w="127000">
                <a:solidFill>
                  <a:srgbClr val="4A54E2"/>
                </a:solidFill>
              </a:ln>
              <a:effectLst/>
            </c:spPr>
          </c:marker>
          <c:cat>
            <c:strRef>
              <c:f>Sheet1!$A$2:$A$7</c:f>
              <c:strCache>
                <c:ptCount val="6"/>
                <c:pt idx="0">
                  <c:v>Nov</c:v>
                </c:pt>
                <c:pt idx="1">
                  <c:v>Dec</c:v>
                </c:pt>
                <c:pt idx="2">
                  <c:v>Jan</c:v>
                </c:pt>
                <c:pt idx="3">
                  <c:v>Feb</c:v>
                </c:pt>
                <c:pt idx="4">
                  <c:v>Mar</c:v>
                </c:pt>
                <c:pt idx="5">
                  <c:v>Apr</c:v>
                </c:pt>
              </c:strCache>
            </c:strRef>
          </c:cat>
          <c:val>
            <c:numRef>
              <c:f>Sheet1!$B$2:$B$7</c:f>
              <c:numCache>
                <c:formatCode>General</c:formatCode>
                <c:ptCount val="6"/>
                <c:pt idx="0">
                  <c:v>0</c:v>
                </c:pt>
                <c:pt idx="1">
                  <c:v>2</c:v>
                </c:pt>
                <c:pt idx="2">
                  <c:v>3</c:v>
                </c:pt>
                <c:pt idx="3">
                  <c:v>4</c:v>
                </c:pt>
                <c:pt idx="4">
                  <c:v>5</c:v>
                </c:pt>
                <c:pt idx="5">
                  <c:v>6</c:v>
                </c:pt>
              </c:numCache>
            </c:numRef>
          </c:val>
          <c:smooth val="0"/>
          <c:extLst>
            <c:ext xmlns:c16="http://schemas.microsoft.com/office/drawing/2014/chart" uri="{C3380CC4-5D6E-409C-BE32-E72D297353CC}">
              <c16:uniqueId val="{00000001-0CEC-4895-808D-FFCF5D57F447}"/>
            </c:ext>
          </c:extLst>
        </c:ser>
        <c:ser>
          <c:idx val="2"/>
          <c:order val="2"/>
          <c:tx>
            <c:strRef>
              <c:f>Sheet1!$D$1</c:f>
              <c:strCache>
                <c:ptCount val="1"/>
                <c:pt idx="0">
                  <c:v>Column1</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Sheet1!$A$2:$A$7</c:f>
              <c:strCache>
                <c:ptCount val="6"/>
                <c:pt idx="0">
                  <c:v>Nov</c:v>
                </c:pt>
                <c:pt idx="1">
                  <c:v>Dec</c:v>
                </c:pt>
                <c:pt idx="2">
                  <c:v>Jan</c:v>
                </c:pt>
                <c:pt idx="3">
                  <c:v>Feb</c:v>
                </c:pt>
                <c:pt idx="4">
                  <c:v>Mar</c:v>
                </c:pt>
                <c:pt idx="5">
                  <c:v>Apr</c:v>
                </c:pt>
              </c:strCache>
            </c:strRef>
          </c:cat>
          <c:val>
            <c:numRef>
              <c:f>Sheet1!$D$2:$D$7</c:f>
              <c:numCache>
                <c:formatCode>General</c:formatCode>
                <c:ptCount val="6"/>
                <c:pt idx="1">
                  <c:v>1</c:v>
                </c:pt>
                <c:pt idx="2">
                  <c:v>1</c:v>
                </c:pt>
                <c:pt idx="3">
                  <c:v>1</c:v>
                </c:pt>
                <c:pt idx="4">
                  <c:v>1</c:v>
                </c:pt>
                <c:pt idx="5">
                  <c:v>1</c:v>
                </c:pt>
              </c:numCache>
            </c:numRef>
          </c:val>
          <c:smooth val="0"/>
          <c:extLst>
            <c:ext xmlns:c16="http://schemas.microsoft.com/office/drawing/2014/chart" uri="{C3380CC4-5D6E-409C-BE32-E72D297353CC}">
              <c16:uniqueId val="{00000002-0CEC-4895-808D-FFCF5D57F447}"/>
            </c:ext>
          </c:extLst>
        </c:ser>
        <c:dLbls>
          <c:showLegendKey val="0"/>
          <c:showVal val="0"/>
          <c:showCatName val="0"/>
          <c:showSerName val="0"/>
          <c:showPercent val="0"/>
          <c:showBubbleSize val="0"/>
        </c:dLbls>
        <c:marker val="1"/>
        <c:smooth val="0"/>
        <c:axId val="1424060064"/>
        <c:axId val="1424078304"/>
      </c:lineChart>
      <c:catAx>
        <c:axId val="1424175264"/>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600" b="0" i="0" u="none" strike="noStrike" kern="1200" baseline="0">
                <a:solidFill>
                  <a:schemeClr val="tx1"/>
                </a:solidFill>
                <a:latin typeface="Inter" panose="02000503000000020004" pitchFamily="2" charset="0"/>
                <a:ea typeface="Inter" panose="02000503000000020004" pitchFamily="2" charset="0"/>
                <a:cs typeface="+mn-cs"/>
              </a:defRPr>
            </a:pPr>
            <a:endParaRPr lang="en-US"/>
          </a:p>
        </c:txPr>
        <c:crossAx val="1424175744"/>
        <c:crosses val="autoZero"/>
        <c:auto val="1"/>
        <c:lblAlgn val="ctr"/>
        <c:lblOffset val="100"/>
        <c:noMultiLvlLbl val="0"/>
      </c:catAx>
      <c:valAx>
        <c:axId val="1424175744"/>
        <c:scaling>
          <c:orientation val="minMax"/>
          <c:max val="7"/>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600" b="0" i="0" u="none" strike="noStrike" kern="1200" baseline="0">
                <a:solidFill>
                  <a:schemeClr val="tx1"/>
                </a:solidFill>
                <a:latin typeface="Inter" panose="02000503000000020004" pitchFamily="2" charset="0"/>
                <a:ea typeface="Inter" panose="02000503000000020004" pitchFamily="2" charset="0"/>
                <a:cs typeface="+mn-cs"/>
              </a:defRPr>
            </a:pPr>
            <a:endParaRPr lang="en-US"/>
          </a:p>
        </c:txPr>
        <c:crossAx val="1424175264"/>
        <c:crosses val="autoZero"/>
        <c:crossBetween val="between"/>
      </c:valAx>
      <c:valAx>
        <c:axId val="1424078304"/>
        <c:scaling>
          <c:orientation val="minMax"/>
          <c:max val="7"/>
        </c:scaling>
        <c:delete val="1"/>
        <c:axPos val="r"/>
        <c:numFmt formatCode="General" sourceLinked="1"/>
        <c:majorTickMark val="out"/>
        <c:minorTickMark val="none"/>
        <c:tickLblPos val="nextTo"/>
        <c:crossAx val="1424060064"/>
        <c:crosses val="max"/>
        <c:crossBetween val="between"/>
      </c:valAx>
      <c:catAx>
        <c:axId val="1424060064"/>
        <c:scaling>
          <c:orientation val="minMax"/>
        </c:scaling>
        <c:delete val="1"/>
        <c:axPos val="b"/>
        <c:numFmt formatCode="General" sourceLinked="1"/>
        <c:majorTickMark val="out"/>
        <c:minorTickMark val="none"/>
        <c:tickLblPos val="nextTo"/>
        <c:crossAx val="14240783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5628FF"/>
            </a:solidFill>
            <a:ln>
              <a:noFill/>
            </a:ln>
            <a:effectLst/>
          </c:spPr>
          <c:invertIfNegative val="0"/>
          <c:cat>
            <c:strRef>
              <c:f>Sheet1!$A$2</c:f>
              <c:strCache>
                <c:ptCount val="1"/>
                <c:pt idx="0">
                  <c:v>Developer Experience</c:v>
                </c:pt>
              </c:strCache>
            </c:strRef>
          </c:cat>
          <c:val>
            <c:numRef>
              <c:f>Sheet1!$B$2</c:f>
              <c:numCache>
                <c:formatCode>General</c:formatCode>
                <c:ptCount val="1"/>
                <c:pt idx="0">
                  <c:v>35</c:v>
                </c:pt>
              </c:numCache>
            </c:numRef>
          </c:val>
          <c:extLst>
            <c:ext xmlns:c16="http://schemas.microsoft.com/office/drawing/2014/chart" uri="{C3380CC4-5D6E-409C-BE32-E72D297353CC}">
              <c16:uniqueId val="{00000000-0AE0-4B6C-8DD3-1BC2F06B772A}"/>
            </c:ext>
          </c:extLst>
        </c:ser>
        <c:ser>
          <c:idx val="1"/>
          <c:order val="1"/>
          <c:tx>
            <c:strRef>
              <c:f>Sheet1!$C$1</c:f>
              <c:strCache>
                <c:ptCount val="1"/>
                <c:pt idx="0">
                  <c:v>Series 2</c:v>
                </c:pt>
              </c:strCache>
            </c:strRef>
          </c:tx>
          <c:spPr>
            <a:pattFill prst="wdUpDiag">
              <a:fgClr>
                <a:srgbClr val="E4E3FF"/>
              </a:fgClr>
              <a:bgClr>
                <a:srgbClr val="B3AEFF"/>
              </a:bgClr>
            </a:pattFill>
            <a:ln>
              <a:noFill/>
            </a:ln>
            <a:effectLst/>
          </c:spPr>
          <c:invertIfNegative val="0"/>
          <c:cat>
            <c:strRef>
              <c:f>Sheet1!$A$2</c:f>
              <c:strCache>
                <c:ptCount val="1"/>
                <c:pt idx="0">
                  <c:v>Developer Experience</c:v>
                </c:pt>
              </c:strCache>
            </c:strRef>
          </c:cat>
          <c:val>
            <c:numRef>
              <c:f>Sheet1!$C$2</c:f>
              <c:numCache>
                <c:formatCode>General</c:formatCode>
                <c:ptCount val="1"/>
                <c:pt idx="0">
                  <c:v>22</c:v>
                </c:pt>
              </c:numCache>
            </c:numRef>
          </c:val>
          <c:extLst>
            <c:ext xmlns:c16="http://schemas.microsoft.com/office/drawing/2014/chart" uri="{C3380CC4-5D6E-409C-BE32-E72D297353CC}">
              <c16:uniqueId val="{00000001-0AE0-4B6C-8DD3-1BC2F06B772A}"/>
            </c:ext>
          </c:extLst>
        </c:ser>
        <c:ser>
          <c:idx val="2"/>
          <c:order val="2"/>
          <c:tx>
            <c:strRef>
              <c:f>Sheet1!$D$1</c:f>
              <c:strCache>
                <c:ptCount val="1"/>
                <c:pt idx="0">
                  <c:v>Series 3</c:v>
                </c:pt>
              </c:strCache>
            </c:strRef>
          </c:tx>
          <c:spPr>
            <a:pattFill prst="wdUpDiag">
              <a:fgClr>
                <a:srgbClr val="E4E3FF"/>
              </a:fgClr>
              <a:bgClr>
                <a:srgbClr val="B3AEFF"/>
              </a:bgClr>
            </a:pattFill>
            <a:ln>
              <a:noFill/>
            </a:ln>
            <a:effectLst/>
          </c:spPr>
          <c:invertIfNegative val="0"/>
          <c:cat>
            <c:strRef>
              <c:f>Sheet1!$A$2</c:f>
              <c:strCache>
                <c:ptCount val="1"/>
                <c:pt idx="0">
                  <c:v>Developer Experience</c:v>
                </c:pt>
              </c:strCache>
            </c:strRef>
          </c:cat>
          <c:val>
            <c:numRef>
              <c:f>Sheet1!$D$2</c:f>
              <c:numCache>
                <c:formatCode>General</c:formatCode>
                <c:ptCount val="1"/>
                <c:pt idx="0">
                  <c:v>25</c:v>
                </c:pt>
              </c:numCache>
            </c:numRef>
          </c:val>
          <c:extLst>
            <c:ext xmlns:c16="http://schemas.microsoft.com/office/drawing/2014/chart" uri="{C3380CC4-5D6E-409C-BE32-E72D297353CC}">
              <c16:uniqueId val="{00000002-0AE0-4B6C-8DD3-1BC2F06B772A}"/>
            </c:ext>
          </c:extLst>
        </c:ser>
        <c:ser>
          <c:idx val="3"/>
          <c:order val="3"/>
          <c:tx>
            <c:strRef>
              <c:f>Sheet1!$E$1</c:f>
              <c:strCache>
                <c:ptCount val="1"/>
                <c:pt idx="0">
                  <c:v>Series 4</c:v>
                </c:pt>
              </c:strCache>
            </c:strRef>
          </c:tx>
          <c:spPr>
            <a:pattFill prst="wdUpDiag">
              <a:fgClr>
                <a:srgbClr val="E4E3FF"/>
              </a:fgClr>
              <a:bgClr>
                <a:srgbClr val="B3AEFF"/>
              </a:bgClr>
            </a:pattFill>
            <a:ln>
              <a:noFill/>
            </a:ln>
            <a:effectLst/>
          </c:spPr>
          <c:invertIfNegative val="0"/>
          <c:cat>
            <c:strRef>
              <c:f>Sheet1!$A$2</c:f>
              <c:strCache>
                <c:ptCount val="1"/>
                <c:pt idx="0">
                  <c:v>Developer Experience</c:v>
                </c:pt>
              </c:strCache>
            </c:strRef>
          </c:cat>
          <c:val>
            <c:numRef>
              <c:f>Sheet1!$E$2</c:f>
              <c:numCache>
                <c:formatCode>General</c:formatCode>
                <c:ptCount val="1"/>
                <c:pt idx="0">
                  <c:v>18</c:v>
                </c:pt>
              </c:numCache>
            </c:numRef>
          </c:val>
          <c:extLst>
            <c:ext xmlns:c16="http://schemas.microsoft.com/office/drawing/2014/chart" uri="{C3380CC4-5D6E-409C-BE32-E72D297353CC}">
              <c16:uniqueId val="{00000003-0AE0-4B6C-8DD3-1BC2F06B772A}"/>
            </c:ext>
          </c:extLst>
        </c:ser>
        <c:dLbls>
          <c:showLegendKey val="0"/>
          <c:showVal val="0"/>
          <c:showCatName val="0"/>
          <c:showSerName val="0"/>
          <c:showPercent val="0"/>
          <c:showBubbleSize val="0"/>
        </c:dLbls>
        <c:gapWidth val="50"/>
        <c:axId val="1218225807"/>
        <c:axId val="1218230607"/>
      </c:barChart>
      <c:catAx>
        <c:axId val="1218225807"/>
        <c:scaling>
          <c:orientation val="minMax"/>
        </c:scaling>
        <c:delete val="1"/>
        <c:axPos val="b"/>
        <c:numFmt formatCode="General" sourceLinked="1"/>
        <c:majorTickMark val="none"/>
        <c:minorTickMark val="none"/>
        <c:tickLblPos val="nextTo"/>
        <c:crossAx val="1218230607"/>
        <c:crosses val="autoZero"/>
        <c:auto val="1"/>
        <c:lblAlgn val="ctr"/>
        <c:lblOffset val="100"/>
        <c:noMultiLvlLbl val="0"/>
      </c:catAx>
      <c:valAx>
        <c:axId val="1218230607"/>
        <c:scaling>
          <c:orientation val="minMax"/>
          <c:max val="35"/>
        </c:scaling>
        <c:delete val="1"/>
        <c:axPos val="l"/>
        <c:numFmt formatCode="General" sourceLinked="1"/>
        <c:majorTickMark val="none"/>
        <c:minorTickMark val="none"/>
        <c:tickLblPos val="nextTo"/>
        <c:crossAx val="1218225807"/>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5324EC"/>
            </a:solidFill>
            <a:ln>
              <a:noFill/>
            </a:ln>
            <a:effectLst/>
          </c:spPr>
          <c:invertIfNegative val="0"/>
          <c:cat>
            <c:strRef>
              <c:f>Sheet1!$A$2:$A$6</c:f>
              <c:strCache>
                <c:ptCount val="5"/>
                <c:pt idx="0">
                  <c:v>Developer Experience</c:v>
                </c:pt>
                <c:pt idx="1">
                  <c:v>Modular APIs</c:v>
                </c:pt>
                <c:pt idx="2">
                  <c:v>Compliance Tools</c:v>
                </c:pt>
                <c:pt idx="3">
                  <c:v>Multi-region Infra</c:v>
                </c:pt>
                <c:pt idx="4">
                  <c:v>KYC/AML Built-In</c:v>
                </c:pt>
              </c:strCache>
            </c:strRef>
          </c:cat>
          <c:val>
            <c:numRef>
              <c:f>Sheet1!$B$2:$B$6</c:f>
              <c:numCache>
                <c:formatCode>General</c:formatCode>
                <c:ptCount val="5"/>
                <c:pt idx="0">
                  <c:v>3</c:v>
                </c:pt>
                <c:pt idx="1">
                  <c:v>3</c:v>
                </c:pt>
                <c:pt idx="2">
                  <c:v>3</c:v>
                </c:pt>
                <c:pt idx="3">
                  <c:v>3</c:v>
                </c:pt>
                <c:pt idx="4">
                  <c:v>3</c:v>
                </c:pt>
              </c:numCache>
            </c:numRef>
          </c:val>
          <c:extLst>
            <c:ext xmlns:c16="http://schemas.microsoft.com/office/drawing/2014/chart" uri="{C3380CC4-5D6E-409C-BE32-E72D297353CC}">
              <c16:uniqueId val="{00000000-1965-4FAF-89BD-6F70A0EB7D9F}"/>
            </c:ext>
          </c:extLst>
        </c:ser>
        <c:ser>
          <c:idx val="1"/>
          <c:order val="1"/>
          <c:tx>
            <c:strRef>
              <c:f>Sheet1!$C$1</c:f>
              <c:strCache>
                <c:ptCount val="1"/>
                <c:pt idx="0">
                  <c:v>Series 2</c:v>
                </c:pt>
              </c:strCache>
            </c:strRef>
          </c:tx>
          <c:spPr>
            <a:pattFill prst="wdUpDiag">
              <a:fgClr>
                <a:srgbClr val="E4E3FF"/>
              </a:fgClr>
              <a:bgClr>
                <a:srgbClr val="8D80FF"/>
              </a:bgClr>
            </a:pattFill>
            <a:ln>
              <a:noFill/>
            </a:ln>
            <a:effectLst/>
          </c:spPr>
          <c:invertIfNegative val="0"/>
          <c:cat>
            <c:strRef>
              <c:f>Sheet1!$A$2:$A$6</c:f>
              <c:strCache>
                <c:ptCount val="5"/>
                <c:pt idx="0">
                  <c:v>Developer Experience</c:v>
                </c:pt>
                <c:pt idx="1">
                  <c:v>Modular APIs</c:v>
                </c:pt>
                <c:pt idx="2">
                  <c:v>Compliance Tools</c:v>
                </c:pt>
                <c:pt idx="3">
                  <c:v>Multi-region Infra</c:v>
                </c:pt>
                <c:pt idx="4">
                  <c:v>KYC/AML Built-In</c:v>
                </c:pt>
              </c:strCache>
            </c:strRef>
          </c:cat>
          <c:val>
            <c:numRef>
              <c:f>Sheet1!$C$2:$C$6</c:f>
              <c:numCache>
                <c:formatCode>General</c:formatCode>
                <c:ptCount val="5"/>
                <c:pt idx="0">
                  <c:v>1.5</c:v>
                </c:pt>
                <c:pt idx="1">
                  <c:v>0</c:v>
                </c:pt>
                <c:pt idx="2">
                  <c:v>1.5</c:v>
                </c:pt>
                <c:pt idx="3">
                  <c:v>3</c:v>
                </c:pt>
                <c:pt idx="4">
                  <c:v>2</c:v>
                </c:pt>
              </c:numCache>
            </c:numRef>
          </c:val>
          <c:extLst>
            <c:ext xmlns:c16="http://schemas.microsoft.com/office/drawing/2014/chart" uri="{C3380CC4-5D6E-409C-BE32-E72D297353CC}">
              <c16:uniqueId val="{00000001-1965-4FAF-89BD-6F70A0EB7D9F}"/>
            </c:ext>
          </c:extLst>
        </c:ser>
        <c:ser>
          <c:idx val="2"/>
          <c:order val="2"/>
          <c:tx>
            <c:strRef>
              <c:f>Sheet1!$D$1</c:f>
              <c:strCache>
                <c:ptCount val="1"/>
                <c:pt idx="0">
                  <c:v>Series 3</c:v>
                </c:pt>
              </c:strCache>
            </c:strRef>
          </c:tx>
          <c:spPr>
            <a:pattFill prst="wdUpDiag">
              <a:fgClr>
                <a:srgbClr val="E4E3FF"/>
              </a:fgClr>
              <a:bgClr>
                <a:srgbClr val="D3D2FF"/>
              </a:bgClr>
            </a:pattFill>
            <a:ln>
              <a:noFill/>
            </a:ln>
            <a:effectLst/>
          </c:spPr>
          <c:invertIfNegative val="0"/>
          <c:cat>
            <c:strRef>
              <c:f>Sheet1!$A$2:$A$6</c:f>
              <c:strCache>
                <c:ptCount val="5"/>
                <c:pt idx="0">
                  <c:v>Developer Experience</c:v>
                </c:pt>
                <c:pt idx="1">
                  <c:v>Modular APIs</c:v>
                </c:pt>
                <c:pt idx="2">
                  <c:v>Compliance Tools</c:v>
                </c:pt>
                <c:pt idx="3">
                  <c:v>Multi-region Infra</c:v>
                </c:pt>
                <c:pt idx="4">
                  <c:v>KYC/AML Built-In</c:v>
                </c:pt>
              </c:strCache>
            </c:strRef>
          </c:cat>
          <c:val>
            <c:numRef>
              <c:f>Sheet1!$D$2:$D$6</c:f>
              <c:numCache>
                <c:formatCode>General</c:formatCode>
                <c:ptCount val="5"/>
                <c:pt idx="0">
                  <c:v>2</c:v>
                </c:pt>
                <c:pt idx="1">
                  <c:v>2</c:v>
                </c:pt>
                <c:pt idx="2">
                  <c:v>0</c:v>
                </c:pt>
                <c:pt idx="3">
                  <c:v>2</c:v>
                </c:pt>
                <c:pt idx="4">
                  <c:v>0</c:v>
                </c:pt>
              </c:numCache>
            </c:numRef>
          </c:val>
          <c:extLst>
            <c:ext xmlns:c16="http://schemas.microsoft.com/office/drawing/2014/chart" uri="{C3380CC4-5D6E-409C-BE32-E72D297353CC}">
              <c16:uniqueId val="{00000002-1965-4FAF-89BD-6F70A0EB7D9F}"/>
            </c:ext>
          </c:extLst>
        </c:ser>
        <c:dLbls>
          <c:showLegendKey val="0"/>
          <c:showVal val="0"/>
          <c:showCatName val="0"/>
          <c:showSerName val="0"/>
          <c:showPercent val="0"/>
          <c:showBubbleSize val="0"/>
        </c:dLbls>
        <c:gapWidth val="50"/>
        <c:axId val="1218225807"/>
        <c:axId val="1218230607"/>
      </c:barChart>
      <c:catAx>
        <c:axId val="12182258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Inter" panose="02000503000000020004" pitchFamily="2" charset="0"/>
                <a:ea typeface="Inter" panose="02000503000000020004" pitchFamily="2" charset="0"/>
                <a:cs typeface="+mn-cs"/>
              </a:defRPr>
            </a:pPr>
            <a:endParaRPr lang="en-US"/>
          </a:p>
        </c:txPr>
        <c:crossAx val="1218230607"/>
        <c:crosses val="autoZero"/>
        <c:auto val="1"/>
        <c:lblAlgn val="ctr"/>
        <c:lblOffset val="100"/>
        <c:noMultiLvlLbl val="0"/>
      </c:catAx>
      <c:valAx>
        <c:axId val="1218230607"/>
        <c:scaling>
          <c:orientation val="minMax"/>
          <c:max val="3"/>
        </c:scaling>
        <c:delete val="0"/>
        <c:axPos val="l"/>
        <c:numFmt formatCode="General" sourceLinked="1"/>
        <c:majorTickMark val="none"/>
        <c:minorTickMark val="none"/>
        <c:tickLblPos val="nextTo"/>
        <c:spPr>
          <a:noFill/>
          <a:ln>
            <a:solidFill>
              <a:srgbClr val="E0E0E0"/>
            </a:solidFill>
          </a:ln>
          <a:effectLst/>
        </c:spPr>
        <c:txPr>
          <a:bodyPr rot="-60000000" spcFirstLastPara="1" vertOverflow="ellipsis" vert="horz" wrap="square" anchor="ctr" anchorCtr="1"/>
          <a:lstStyle/>
          <a:p>
            <a:pPr>
              <a:defRPr sz="2000" b="0" i="0" u="none" strike="noStrike" kern="1200" baseline="0">
                <a:solidFill>
                  <a:schemeClr val="tx1"/>
                </a:solidFill>
                <a:latin typeface="Inter" panose="02000503000000020004" pitchFamily="2" charset="0"/>
                <a:ea typeface="Inter" panose="02000503000000020004" pitchFamily="2" charset="0"/>
                <a:cs typeface="+mn-cs"/>
              </a:defRPr>
            </a:pPr>
            <a:endParaRPr lang="en-US"/>
          </a:p>
        </c:txPr>
        <c:crossAx val="1218225807"/>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tx>
            <c:strRef>
              <c:f>Sheet1!$C$1</c:f>
              <c:strCache>
                <c:ptCount val="1"/>
                <c:pt idx="0">
                  <c:v>Series 2</c:v>
                </c:pt>
              </c:strCache>
            </c:strRef>
          </c:tx>
          <c:spPr>
            <a:ln w="63500" cap="rnd">
              <a:solidFill>
                <a:srgbClr val="9298EE"/>
              </a:solidFill>
              <a:round/>
            </a:ln>
            <a:effectLst/>
          </c:spPr>
          <c:marker>
            <c:symbol val="circle"/>
            <c:size val="5"/>
            <c:spPr>
              <a:solidFill>
                <a:schemeClr val="accent2"/>
              </a:solidFill>
              <a:ln w="127000">
                <a:solidFill>
                  <a:srgbClr val="9298EE"/>
                </a:solidFill>
              </a:ln>
              <a:effectLst/>
            </c:spPr>
          </c:marker>
          <c:cat>
            <c:strRef>
              <c:f>Sheet1!$A$2:$A$7</c:f>
              <c:strCache>
                <c:ptCount val="6"/>
                <c:pt idx="0">
                  <c:v>Nov</c:v>
                </c:pt>
                <c:pt idx="1">
                  <c:v>Dec</c:v>
                </c:pt>
                <c:pt idx="2">
                  <c:v>Jan</c:v>
                </c:pt>
                <c:pt idx="3">
                  <c:v>Feb</c:v>
                </c:pt>
                <c:pt idx="4">
                  <c:v>Mar</c:v>
                </c:pt>
                <c:pt idx="5">
                  <c:v>Apr</c:v>
                </c:pt>
              </c:strCache>
            </c:strRef>
          </c:cat>
          <c:val>
            <c:numRef>
              <c:f>Sheet1!$C$2:$C$7</c:f>
              <c:numCache>
                <c:formatCode>General</c:formatCode>
                <c:ptCount val="6"/>
                <c:pt idx="0">
                  <c:v>0</c:v>
                </c:pt>
                <c:pt idx="1">
                  <c:v>15</c:v>
                </c:pt>
                <c:pt idx="2">
                  <c:v>25</c:v>
                </c:pt>
                <c:pt idx="3">
                  <c:v>30</c:v>
                </c:pt>
                <c:pt idx="4">
                  <c:v>40</c:v>
                </c:pt>
                <c:pt idx="5">
                  <c:v>45</c:v>
                </c:pt>
              </c:numCache>
            </c:numRef>
          </c:val>
          <c:smooth val="0"/>
          <c:extLst>
            <c:ext xmlns:c16="http://schemas.microsoft.com/office/drawing/2014/chart" uri="{C3380CC4-5D6E-409C-BE32-E72D297353CC}">
              <c16:uniqueId val="{00000001-F0D1-4240-9E15-B54AF438BD8E}"/>
            </c:ext>
          </c:extLst>
        </c:ser>
        <c:dLbls>
          <c:showLegendKey val="0"/>
          <c:showVal val="0"/>
          <c:showCatName val="0"/>
          <c:showSerName val="0"/>
          <c:showPercent val="0"/>
          <c:showBubbleSize val="0"/>
        </c:dLbls>
        <c:marker val="1"/>
        <c:smooth val="0"/>
        <c:axId val="1424175264"/>
        <c:axId val="1424175744"/>
      </c:lineChart>
      <c:lineChart>
        <c:grouping val="standard"/>
        <c:varyColors val="0"/>
        <c:ser>
          <c:idx val="0"/>
          <c:order val="0"/>
          <c:tx>
            <c:strRef>
              <c:f>Sheet1!$B$1</c:f>
              <c:strCache>
                <c:ptCount val="1"/>
                <c:pt idx="0">
                  <c:v>Series 1</c:v>
                </c:pt>
              </c:strCache>
            </c:strRef>
          </c:tx>
          <c:spPr>
            <a:ln w="63500" cap="rnd">
              <a:solidFill>
                <a:srgbClr val="4A54E2"/>
              </a:solidFill>
              <a:round/>
            </a:ln>
            <a:effectLst/>
          </c:spPr>
          <c:marker>
            <c:symbol val="circle"/>
            <c:size val="5"/>
            <c:spPr>
              <a:solidFill>
                <a:schemeClr val="accent1"/>
              </a:solidFill>
              <a:ln w="127000">
                <a:solidFill>
                  <a:srgbClr val="4A54E2"/>
                </a:solidFill>
              </a:ln>
              <a:effectLst/>
            </c:spPr>
          </c:marker>
          <c:cat>
            <c:strRef>
              <c:f>Sheet1!$A$2:$A$7</c:f>
              <c:strCache>
                <c:ptCount val="6"/>
                <c:pt idx="0">
                  <c:v>Nov</c:v>
                </c:pt>
                <c:pt idx="1">
                  <c:v>Dec</c:v>
                </c:pt>
                <c:pt idx="2">
                  <c:v>Jan</c:v>
                </c:pt>
                <c:pt idx="3">
                  <c:v>Feb</c:v>
                </c:pt>
                <c:pt idx="4">
                  <c:v>Mar</c:v>
                </c:pt>
                <c:pt idx="5">
                  <c:v>Apr</c:v>
                </c:pt>
              </c:strCache>
            </c:strRef>
          </c:cat>
          <c:val>
            <c:numRef>
              <c:f>Sheet1!$B$2:$B$7</c:f>
              <c:numCache>
                <c:formatCode>General</c:formatCode>
                <c:ptCount val="6"/>
                <c:pt idx="0">
                  <c:v>0</c:v>
                </c:pt>
                <c:pt idx="1">
                  <c:v>1.4</c:v>
                </c:pt>
                <c:pt idx="2">
                  <c:v>1.8</c:v>
                </c:pt>
                <c:pt idx="3">
                  <c:v>2</c:v>
                </c:pt>
                <c:pt idx="4">
                  <c:v>2.4</c:v>
                </c:pt>
                <c:pt idx="5">
                  <c:v>2.6</c:v>
                </c:pt>
              </c:numCache>
            </c:numRef>
          </c:val>
          <c:smooth val="0"/>
          <c:extLst>
            <c:ext xmlns:c16="http://schemas.microsoft.com/office/drawing/2014/chart" uri="{C3380CC4-5D6E-409C-BE32-E72D297353CC}">
              <c16:uniqueId val="{00000000-F0D1-4240-9E15-B54AF438BD8E}"/>
            </c:ext>
          </c:extLst>
        </c:ser>
        <c:dLbls>
          <c:showLegendKey val="0"/>
          <c:showVal val="0"/>
          <c:showCatName val="0"/>
          <c:showSerName val="0"/>
          <c:showPercent val="0"/>
          <c:showBubbleSize val="0"/>
        </c:dLbls>
        <c:marker val="1"/>
        <c:smooth val="0"/>
        <c:axId val="1424060064"/>
        <c:axId val="1424078304"/>
      </c:lineChart>
      <c:catAx>
        <c:axId val="1424175264"/>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600" b="0" i="0" u="none" strike="noStrike" kern="1200" baseline="0">
                <a:solidFill>
                  <a:schemeClr val="bg1"/>
                </a:solidFill>
                <a:latin typeface="Inter" panose="02000503000000020004" pitchFamily="2" charset="0"/>
                <a:ea typeface="Inter" panose="02000503000000020004" pitchFamily="2" charset="0"/>
                <a:cs typeface="+mn-cs"/>
              </a:defRPr>
            </a:pPr>
            <a:endParaRPr lang="en-US"/>
          </a:p>
        </c:txPr>
        <c:crossAx val="1424175744"/>
        <c:crosses val="autoZero"/>
        <c:auto val="1"/>
        <c:lblAlgn val="ctr"/>
        <c:lblOffset val="100"/>
        <c:noMultiLvlLbl val="0"/>
      </c:catAx>
      <c:valAx>
        <c:axId val="142417574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600" b="0" i="0" u="none" strike="noStrike" kern="1200" baseline="0">
                <a:solidFill>
                  <a:srgbClr val="4A54E2"/>
                </a:solidFill>
                <a:latin typeface="Inter" panose="02000503000000020004" pitchFamily="2" charset="0"/>
                <a:ea typeface="Inter" panose="02000503000000020004" pitchFamily="2" charset="0"/>
                <a:cs typeface="+mn-cs"/>
              </a:defRPr>
            </a:pPr>
            <a:endParaRPr lang="en-US"/>
          </a:p>
        </c:txPr>
        <c:crossAx val="1424175264"/>
        <c:crosses val="autoZero"/>
        <c:crossBetween val="between"/>
      </c:valAx>
      <c:valAx>
        <c:axId val="1424078304"/>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rgbClr val="9298EE"/>
                </a:solidFill>
                <a:latin typeface="Inter" panose="02000503000000020004" pitchFamily="2" charset="0"/>
                <a:ea typeface="Inter" panose="02000503000000020004" pitchFamily="2" charset="0"/>
                <a:cs typeface="+mn-cs"/>
              </a:defRPr>
            </a:pPr>
            <a:endParaRPr lang="en-US"/>
          </a:p>
        </c:txPr>
        <c:crossAx val="1424060064"/>
        <c:crosses val="max"/>
        <c:crossBetween val="between"/>
      </c:valAx>
      <c:catAx>
        <c:axId val="1424060064"/>
        <c:scaling>
          <c:orientation val="minMax"/>
        </c:scaling>
        <c:delete val="1"/>
        <c:axPos val="b"/>
        <c:numFmt formatCode="General" sourceLinked="1"/>
        <c:majorTickMark val="out"/>
        <c:minorTickMark val="none"/>
        <c:tickLblPos val="nextTo"/>
        <c:crossAx val="14240783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1992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FAULT">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C4D24C6-7930-8AA6-D708-CAA8A6F06291}"/>
              </a:ext>
            </a:extLst>
          </p:cNvPr>
          <p:cNvSpPr>
            <a:spLocks noGrp="1"/>
          </p:cNvSpPr>
          <p:nvPr>
            <p:ph type="pic" sz="quarter" idx="10"/>
          </p:nvPr>
        </p:nvSpPr>
        <p:spPr>
          <a:xfrm>
            <a:off x="2216150" y="2854325"/>
            <a:ext cx="5597525" cy="5597525"/>
          </a:xfrm>
          <a:prstGeom prst="rect">
            <a:avLst/>
          </a:prstGeom>
        </p:spPr>
        <p:txBody>
          <a:bodyPr/>
          <a:lstStyle/>
          <a:p>
            <a:endParaRPr lang="en-ID"/>
          </a:p>
        </p:txBody>
      </p:sp>
      <p:sp>
        <p:nvSpPr>
          <p:cNvPr id="4" name="Picture Placeholder 2">
            <a:extLst>
              <a:ext uri="{FF2B5EF4-FFF2-40B4-BE49-F238E27FC236}">
                <a16:creationId xmlns:a16="http://schemas.microsoft.com/office/drawing/2014/main" id="{5C223B5C-D1DA-BA7D-E0DD-8E4F78FE6CD0}"/>
              </a:ext>
            </a:extLst>
          </p:cNvPr>
          <p:cNvSpPr>
            <a:spLocks noGrp="1"/>
          </p:cNvSpPr>
          <p:nvPr>
            <p:ph type="pic" sz="quarter" idx="11"/>
          </p:nvPr>
        </p:nvSpPr>
        <p:spPr>
          <a:xfrm>
            <a:off x="9060295" y="3006723"/>
            <a:ext cx="5597525" cy="5597525"/>
          </a:xfrm>
          <a:prstGeom prst="rect">
            <a:avLst/>
          </a:prstGeom>
        </p:spPr>
        <p:txBody>
          <a:bodyPr/>
          <a:lstStyle/>
          <a:p>
            <a:endParaRPr lang="en-ID"/>
          </a:p>
        </p:txBody>
      </p:sp>
      <p:sp>
        <p:nvSpPr>
          <p:cNvPr id="5" name="Picture Placeholder 2">
            <a:extLst>
              <a:ext uri="{FF2B5EF4-FFF2-40B4-BE49-F238E27FC236}">
                <a16:creationId xmlns:a16="http://schemas.microsoft.com/office/drawing/2014/main" id="{25467520-115C-1C9C-A6CB-C6E22599E7DB}"/>
              </a:ext>
            </a:extLst>
          </p:cNvPr>
          <p:cNvSpPr>
            <a:spLocks noGrp="1"/>
          </p:cNvSpPr>
          <p:nvPr>
            <p:ph type="pic" sz="quarter" idx="12"/>
          </p:nvPr>
        </p:nvSpPr>
        <p:spPr>
          <a:xfrm>
            <a:off x="15904441" y="3006724"/>
            <a:ext cx="5597525" cy="5597525"/>
          </a:xfrm>
          <a:prstGeom prst="rect">
            <a:avLst/>
          </a:prstGeom>
        </p:spPr>
        <p:txBody>
          <a:bodyPr/>
          <a:lstStyle/>
          <a:p>
            <a:endParaRPr lang="en-ID"/>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svg"/><Relationship Id="rId3" Type="http://schemas.openxmlformats.org/officeDocument/2006/relationships/image" Target="../media/image41.png"/><Relationship Id="rId7" Type="http://schemas.openxmlformats.org/officeDocument/2006/relationships/image" Target="../media/image45.svg"/><Relationship Id="rId12"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4.svg"/><Relationship Id="rId11" Type="http://schemas.openxmlformats.org/officeDocument/2006/relationships/image" Target="../media/image49.svg"/><Relationship Id="rId5" Type="http://schemas.openxmlformats.org/officeDocument/2006/relationships/image" Target="../media/image43.svg"/><Relationship Id="rId15" Type="http://schemas.openxmlformats.org/officeDocument/2006/relationships/image" Target="../media/image53.svg"/><Relationship Id="rId10" Type="http://schemas.openxmlformats.org/officeDocument/2006/relationships/image" Target="../media/image48.png"/><Relationship Id="rId4" Type="http://schemas.openxmlformats.org/officeDocument/2006/relationships/image" Target="../media/image42.svg"/><Relationship Id="rId9" Type="http://schemas.openxmlformats.org/officeDocument/2006/relationships/image" Target="../media/image47.svg"/><Relationship Id="rId14" Type="http://schemas.openxmlformats.org/officeDocument/2006/relationships/image" Target="../media/image52.png"/></Relationships>
</file>

<file path=ppt/slides/_rels/slide11.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12.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3.svg"/><Relationship Id="rId11" Type="http://schemas.openxmlformats.org/officeDocument/2006/relationships/image" Target="../media/image5.png"/><Relationship Id="rId5" Type="http://schemas.openxmlformats.org/officeDocument/2006/relationships/image" Target="../media/image62.png"/><Relationship Id="rId10" Type="http://schemas.openxmlformats.org/officeDocument/2006/relationships/image" Target="../media/image4.svg"/><Relationship Id="rId4" Type="http://schemas.openxmlformats.org/officeDocument/2006/relationships/image" Target="../media/image61.svg"/><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7.svg"/></Relationships>
</file>

<file path=ppt/slides/_rels/slide16.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sv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slides/_rels/slide17.xml.rels><?xml version="1.0" encoding="UTF-8" standalone="yes"?>
<Relationships xmlns="http://schemas.openxmlformats.org/package/2006/relationships"><Relationship Id="rId1827" Type="http://schemas.openxmlformats.org/officeDocument/2006/relationships/image" Target="../media/image1902.svg"/><Relationship Id="rId3182" Type="http://schemas.openxmlformats.org/officeDocument/2006/relationships/image" Target="../media/image3257.png"/><Relationship Id="rId4233" Type="http://schemas.openxmlformats.org/officeDocument/2006/relationships/image" Target="../media/image4308.svg"/><Relationship Id="rId3999" Type="http://schemas.openxmlformats.org/officeDocument/2006/relationships/image" Target="../media/image4074.svg"/><Relationship Id="rId4300" Type="http://schemas.openxmlformats.org/officeDocument/2006/relationships/image" Target="../media/image4375.png"/><Relationship Id="rId170" Type="http://schemas.openxmlformats.org/officeDocument/2006/relationships/image" Target="../media/image245.png"/><Relationship Id="rId6058" Type="http://schemas.openxmlformats.org/officeDocument/2006/relationships/image" Target="../media/image6133.png"/><Relationship Id="rId6472" Type="http://schemas.openxmlformats.org/officeDocument/2006/relationships/image" Target="../media/image6547.png"/><Relationship Id="rId5074" Type="http://schemas.openxmlformats.org/officeDocument/2006/relationships/image" Target="../media/image5149.png"/><Relationship Id="rId6125" Type="http://schemas.openxmlformats.org/officeDocument/2006/relationships/image" Target="../media/image6200.svg"/><Relationship Id="rId987" Type="http://schemas.openxmlformats.org/officeDocument/2006/relationships/image" Target="../media/image1062.svg"/><Relationship Id="rId2668" Type="http://schemas.openxmlformats.org/officeDocument/2006/relationships/image" Target="../media/image2743.png"/><Relationship Id="rId3719" Type="http://schemas.openxmlformats.org/officeDocument/2006/relationships/image" Target="../media/image3794.svg"/><Relationship Id="rId4090" Type="http://schemas.openxmlformats.org/officeDocument/2006/relationships/image" Target="../media/image4165.png"/><Relationship Id="rId1684" Type="http://schemas.openxmlformats.org/officeDocument/2006/relationships/image" Target="../media/image1759.png"/><Relationship Id="rId2735" Type="http://schemas.openxmlformats.org/officeDocument/2006/relationships/image" Target="../media/image2810.svg"/><Relationship Id="rId5141" Type="http://schemas.openxmlformats.org/officeDocument/2006/relationships/image" Target="../media/image5216.svg"/><Relationship Id="rId707" Type="http://schemas.openxmlformats.org/officeDocument/2006/relationships/image" Target="../media/image782.svg"/><Relationship Id="rId1337" Type="http://schemas.openxmlformats.org/officeDocument/2006/relationships/image" Target="../media/image1412.svg"/><Relationship Id="rId1751" Type="http://schemas.openxmlformats.org/officeDocument/2006/relationships/image" Target="../media/image1826.svg"/><Relationship Id="rId2802" Type="http://schemas.openxmlformats.org/officeDocument/2006/relationships/image" Target="../media/image2877.png"/><Relationship Id="rId5958" Type="http://schemas.openxmlformats.org/officeDocument/2006/relationships/image" Target="../media/image6033.png"/><Relationship Id="rId43" Type="http://schemas.openxmlformats.org/officeDocument/2006/relationships/image" Target="../media/image118.svg"/><Relationship Id="rId1404" Type="http://schemas.openxmlformats.org/officeDocument/2006/relationships/image" Target="../media/image1479.png"/><Relationship Id="rId3576" Type="http://schemas.openxmlformats.org/officeDocument/2006/relationships/image" Target="../media/image3651.png"/><Relationship Id="rId4627" Type="http://schemas.openxmlformats.org/officeDocument/2006/relationships/image" Target="../media/image4702.svg"/><Relationship Id="rId4974" Type="http://schemas.openxmlformats.org/officeDocument/2006/relationships/image" Target="../media/image5049.png"/><Relationship Id="rId497" Type="http://schemas.openxmlformats.org/officeDocument/2006/relationships/image" Target="../media/image572.svg"/><Relationship Id="rId2178" Type="http://schemas.openxmlformats.org/officeDocument/2006/relationships/image" Target="../media/image2253.png"/><Relationship Id="rId3229" Type="http://schemas.openxmlformats.org/officeDocument/2006/relationships/image" Target="../media/image3304.svg"/><Relationship Id="rId3990" Type="http://schemas.openxmlformats.org/officeDocument/2006/relationships/image" Target="../media/image4065.png"/><Relationship Id="rId1194" Type="http://schemas.openxmlformats.org/officeDocument/2006/relationships/image" Target="../media/image1269.png"/><Relationship Id="rId2592" Type="http://schemas.openxmlformats.org/officeDocument/2006/relationships/image" Target="../media/image2667.png"/><Relationship Id="rId3643" Type="http://schemas.openxmlformats.org/officeDocument/2006/relationships/image" Target="../media/image3718.svg"/><Relationship Id="rId6799" Type="http://schemas.openxmlformats.org/officeDocument/2006/relationships/image" Target="../media/image6874.svg"/><Relationship Id="rId217" Type="http://schemas.openxmlformats.org/officeDocument/2006/relationships/image" Target="../media/image292.svg"/><Relationship Id="rId564" Type="http://schemas.openxmlformats.org/officeDocument/2006/relationships/image" Target="../media/image639.png"/><Relationship Id="rId2245" Type="http://schemas.openxmlformats.org/officeDocument/2006/relationships/image" Target="../media/image2320.svg"/><Relationship Id="rId3710" Type="http://schemas.openxmlformats.org/officeDocument/2006/relationships/image" Target="../media/image3785.png"/><Relationship Id="rId6866" Type="http://schemas.openxmlformats.org/officeDocument/2006/relationships/image" Target="../media/image6941.png"/><Relationship Id="rId631" Type="http://schemas.openxmlformats.org/officeDocument/2006/relationships/image" Target="../media/image706.svg"/><Relationship Id="rId1261" Type="http://schemas.openxmlformats.org/officeDocument/2006/relationships/image" Target="../media/image1336.svg"/><Relationship Id="rId2312" Type="http://schemas.openxmlformats.org/officeDocument/2006/relationships/image" Target="../media/image2387.png"/><Relationship Id="rId5468" Type="http://schemas.openxmlformats.org/officeDocument/2006/relationships/image" Target="../media/image5543.png"/><Relationship Id="rId5882" Type="http://schemas.openxmlformats.org/officeDocument/2006/relationships/image" Target="../media/image5957.png"/><Relationship Id="rId6519" Type="http://schemas.openxmlformats.org/officeDocument/2006/relationships/image" Target="../media/image6594.svg"/><Relationship Id="rId4484" Type="http://schemas.openxmlformats.org/officeDocument/2006/relationships/image" Target="../media/image4559.png"/><Relationship Id="rId5535" Type="http://schemas.openxmlformats.org/officeDocument/2006/relationships/image" Target="../media/image5610.svg"/><Relationship Id="rId3086" Type="http://schemas.openxmlformats.org/officeDocument/2006/relationships/image" Target="../media/image3161.png"/><Relationship Id="rId4137" Type="http://schemas.openxmlformats.org/officeDocument/2006/relationships/image" Target="../media/image4212.svg"/><Relationship Id="rId4551" Type="http://schemas.openxmlformats.org/officeDocument/2006/relationships/image" Target="../media/image4626.svg"/><Relationship Id="rId3153" Type="http://schemas.openxmlformats.org/officeDocument/2006/relationships/image" Target="../media/image3228.svg"/><Relationship Id="rId4204" Type="http://schemas.openxmlformats.org/officeDocument/2006/relationships/image" Target="../media/image4279.png"/><Relationship Id="rId5602" Type="http://schemas.openxmlformats.org/officeDocument/2006/relationships/image" Target="../media/image5677.png"/><Relationship Id="rId141" Type="http://schemas.openxmlformats.org/officeDocument/2006/relationships/image" Target="../media/image216.svg"/><Relationship Id="rId3220" Type="http://schemas.openxmlformats.org/officeDocument/2006/relationships/image" Target="../media/image3295.png"/><Relationship Id="rId6029" Type="http://schemas.openxmlformats.org/officeDocument/2006/relationships/image" Target="../media/image6104.svg"/><Relationship Id="rId6376" Type="http://schemas.openxmlformats.org/officeDocument/2006/relationships/image" Target="../media/image6451.png"/><Relationship Id="rId6790" Type="http://schemas.openxmlformats.org/officeDocument/2006/relationships/image" Target="../media/image6865.png"/><Relationship Id="rId7" Type="http://schemas.openxmlformats.org/officeDocument/2006/relationships/image" Target="../media/image82.svg"/><Relationship Id="rId2986" Type="http://schemas.openxmlformats.org/officeDocument/2006/relationships/image" Target="../media/image3061.png"/><Relationship Id="rId5392" Type="http://schemas.openxmlformats.org/officeDocument/2006/relationships/image" Target="../media/image5467.png"/><Relationship Id="rId6443" Type="http://schemas.openxmlformats.org/officeDocument/2006/relationships/image" Target="../media/image6518.svg"/><Relationship Id="rId958" Type="http://schemas.openxmlformats.org/officeDocument/2006/relationships/image" Target="../media/image1033.png"/><Relationship Id="rId1588" Type="http://schemas.openxmlformats.org/officeDocument/2006/relationships/image" Target="../media/image1663.png"/><Relationship Id="rId2639" Type="http://schemas.openxmlformats.org/officeDocument/2006/relationships/image" Target="../media/image2714.svg"/><Relationship Id="rId5045" Type="http://schemas.openxmlformats.org/officeDocument/2006/relationships/image" Target="../media/image5120.svg"/><Relationship Id="rId6510" Type="http://schemas.openxmlformats.org/officeDocument/2006/relationships/image" Target="../media/image6585.png"/><Relationship Id="rId1655" Type="http://schemas.openxmlformats.org/officeDocument/2006/relationships/image" Target="../media/image1730.svg"/><Relationship Id="rId2706" Type="http://schemas.openxmlformats.org/officeDocument/2006/relationships/image" Target="../media/image2781.png"/><Relationship Id="rId4061" Type="http://schemas.openxmlformats.org/officeDocument/2006/relationships/image" Target="../media/image4136.svg"/><Relationship Id="rId5112" Type="http://schemas.openxmlformats.org/officeDocument/2006/relationships/image" Target="../media/image5187.png"/><Relationship Id="rId1308" Type="http://schemas.openxmlformats.org/officeDocument/2006/relationships/image" Target="../media/image1383.png"/><Relationship Id="rId1722" Type="http://schemas.openxmlformats.org/officeDocument/2006/relationships/image" Target="../media/image1797.png"/><Relationship Id="rId4878" Type="http://schemas.openxmlformats.org/officeDocument/2006/relationships/image" Target="../media/image4953.png"/><Relationship Id="rId5929" Type="http://schemas.openxmlformats.org/officeDocument/2006/relationships/image" Target="../media/image6004.svg"/><Relationship Id="rId14" Type="http://schemas.openxmlformats.org/officeDocument/2006/relationships/image" Target="../media/image89.png"/><Relationship Id="rId3894" Type="http://schemas.openxmlformats.org/officeDocument/2006/relationships/image" Target="../media/image3969.png"/><Relationship Id="rId4945" Type="http://schemas.openxmlformats.org/officeDocument/2006/relationships/image" Target="../media/image5020.svg"/><Relationship Id="rId2496" Type="http://schemas.openxmlformats.org/officeDocument/2006/relationships/image" Target="../media/image2571.png"/><Relationship Id="rId3547" Type="http://schemas.openxmlformats.org/officeDocument/2006/relationships/image" Target="../media/image3622.svg"/><Relationship Id="rId3961" Type="http://schemas.openxmlformats.org/officeDocument/2006/relationships/image" Target="../media/image4036.svg"/><Relationship Id="rId468" Type="http://schemas.openxmlformats.org/officeDocument/2006/relationships/image" Target="../media/image543.png"/><Relationship Id="rId882" Type="http://schemas.openxmlformats.org/officeDocument/2006/relationships/image" Target="../media/image957.png"/><Relationship Id="rId1098" Type="http://schemas.openxmlformats.org/officeDocument/2006/relationships/image" Target="../media/image1173.png"/><Relationship Id="rId2149" Type="http://schemas.openxmlformats.org/officeDocument/2006/relationships/image" Target="../media/image2224.svg"/><Relationship Id="rId2563" Type="http://schemas.openxmlformats.org/officeDocument/2006/relationships/image" Target="../media/image2638.svg"/><Relationship Id="rId3614" Type="http://schemas.openxmlformats.org/officeDocument/2006/relationships/image" Target="../media/image3689.png"/><Relationship Id="rId6020" Type="http://schemas.openxmlformats.org/officeDocument/2006/relationships/image" Target="../media/image6095.png"/><Relationship Id="rId535" Type="http://schemas.openxmlformats.org/officeDocument/2006/relationships/image" Target="../media/image610.svg"/><Relationship Id="rId1165" Type="http://schemas.openxmlformats.org/officeDocument/2006/relationships/image" Target="../media/image1240.svg"/><Relationship Id="rId2216" Type="http://schemas.openxmlformats.org/officeDocument/2006/relationships/image" Target="../media/image2291.png"/><Relationship Id="rId2630" Type="http://schemas.openxmlformats.org/officeDocument/2006/relationships/image" Target="../media/image2705.png"/><Relationship Id="rId5786" Type="http://schemas.openxmlformats.org/officeDocument/2006/relationships/image" Target="../media/image5861.png"/><Relationship Id="rId6837" Type="http://schemas.openxmlformats.org/officeDocument/2006/relationships/image" Target="../media/image6912.svg"/><Relationship Id="rId602" Type="http://schemas.openxmlformats.org/officeDocument/2006/relationships/image" Target="../media/image677.png"/><Relationship Id="rId1232" Type="http://schemas.openxmlformats.org/officeDocument/2006/relationships/image" Target="../media/image1307.png"/><Relationship Id="rId4388" Type="http://schemas.openxmlformats.org/officeDocument/2006/relationships/image" Target="../media/image4463.png"/><Relationship Id="rId5439" Type="http://schemas.openxmlformats.org/officeDocument/2006/relationships/image" Target="../media/image5514.svg"/><Relationship Id="rId5853" Type="http://schemas.openxmlformats.org/officeDocument/2006/relationships/image" Target="../media/image5928.svg"/><Relationship Id="rId3057" Type="http://schemas.openxmlformats.org/officeDocument/2006/relationships/image" Target="../media/image3132.svg"/><Relationship Id="rId4108" Type="http://schemas.openxmlformats.org/officeDocument/2006/relationships/image" Target="../media/image4183.png"/><Relationship Id="rId4455" Type="http://schemas.openxmlformats.org/officeDocument/2006/relationships/image" Target="../media/image4530.svg"/><Relationship Id="rId5506" Type="http://schemas.openxmlformats.org/officeDocument/2006/relationships/image" Target="../media/image5581.png"/><Relationship Id="rId5920" Type="http://schemas.openxmlformats.org/officeDocument/2006/relationships/image" Target="../media/image5995.png"/><Relationship Id="rId3471" Type="http://schemas.openxmlformats.org/officeDocument/2006/relationships/image" Target="../media/image3546.svg"/><Relationship Id="rId4522" Type="http://schemas.openxmlformats.org/officeDocument/2006/relationships/image" Target="../media/image4597.png"/><Relationship Id="rId392" Type="http://schemas.openxmlformats.org/officeDocument/2006/relationships/image" Target="../media/image467.png"/><Relationship Id="rId2073" Type="http://schemas.openxmlformats.org/officeDocument/2006/relationships/image" Target="../media/image2148.svg"/><Relationship Id="rId3124" Type="http://schemas.openxmlformats.org/officeDocument/2006/relationships/image" Target="../media/image3199.png"/><Relationship Id="rId6694" Type="http://schemas.openxmlformats.org/officeDocument/2006/relationships/image" Target="../media/image6769.png"/><Relationship Id="rId2140" Type="http://schemas.openxmlformats.org/officeDocument/2006/relationships/image" Target="../media/image2215.png"/><Relationship Id="rId5296" Type="http://schemas.openxmlformats.org/officeDocument/2006/relationships/image" Target="../media/image5371.png"/><Relationship Id="rId6347" Type="http://schemas.openxmlformats.org/officeDocument/2006/relationships/image" Target="../media/image6422.svg"/><Relationship Id="rId6761" Type="http://schemas.openxmlformats.org/officeDocument/2006/relationships/image" Target="../media/image6836.svg"/><Relationship Id="rId112" Type="http://schemas.openxmlformats.org/officeDocument/2006/relationships/image" Target="../media/image187.png"/><Relationship Id="rId5363" Type="http://schemas.openxmlformats.org/officeDocument/2006/relationships/image" Target="../media/image5438.svg"/><Relationship Id="rId6414" Type="http://schemas.openxmlformats.org/officeDocument/2006/relationships/image" Target="../media/image6489.png"/><Relationship Id="rId2957" Type="http://schemas.openxmlformats.org/officeDocument/2006/relationships/image" Target="../media/image3032.svg"/><Relationship Id="rId5016" Type="http://schemas.openxmlformats.org/officeDocument/2006/relationships/image" Target="../media/image5091.png"/><Relationship Id="rId929" Type="http://schemas.openxmlformats.org/officeDocument/2006/relationships/image" Target="../media/image1004.svg"/><Relationship Id="rId1559" Type="http://schemas.openxmlformats.org/officeDocument/2006/relationships/image" Target="../media/image1634.svg"/><Relationship Id="rId1973" Type="http://schemas.openxmlformats.org/officeDocument/2006/relationships/image" Target="../media/image2048.svg"/><Relationship Id="rId4032" Type="http://schemas.openxmlformats.org/officeDocument/2006/relationships/image" Target="../media/image4107.png"/><Relationship Id="rId5430" Type="http://schemas.openxmlformats.org/officeDocument/2006/relationships/image" Target="../media/image5505.png"/><Relationship Id="rId1626" Type="http://schemas.openxmlformats.org/officeDocument/2006/relationships/image" Target="../media/image1701.png"/><Relationship Id="rId3798" Type="http://schemas.openxmlformats.org/officeDocument/2006/relationships/image" Target="../media/image3873.png"/><Relationship Id="rId4849" Type="http://schemas.openxmlformats.org/officeDocument/2006/relationships/image" Target="../media/image4924.svg"/><Relationship Id="rId3865" Type="http://schemas.openxmlformats.org/officeDocument/2006/relationships/image" Target="../media/image3940.svg"/><Relationship Id="rId4916" Type="http://schemas.openxmlformats.org/officeDocument/2006/relationships/image" Target="../media/image4991.png"/><Relationship Id="rId6271" Type="http://schemas.openxmlformats.org/officeDocument/2006/relationships/image" Target="../media/image6346.svg"/><Relationship Id="rId786" Type="http://schemas.openxmlformats.org/officeDocument/2006/relationships/image" Target="../media/image861.png"/><Relationship Id="rId2467" Type="http://schemas.openxmlformats.org/officeDocument/2006/relationships/image" Target="../media/image2542.svg"/><Relationship Id="rId3518" Type="http://schemas.openxmlformats.org/officeDocument/2006/relationships/image" Target="../media/image3593.png"/><Relationship Id="rId439" Type="http://schemas.openxmlformats.org/officeDocument/2006/relationships/image" Target="../media/image514.svg"/><Relationship Id="rId1069" Type="http://schemas.openxmlformats.org/officeDocument/2006/relationships/image" Target="../media/image1144.svg"/><Relationship Id="rId1483" Type="http://schemas.openxmlformats.org/officeDocument/2006/relationships/image" Target="../media/image1558.svg"/><Relationship Id="rId2881" Type="http://schemas.openxmlformats.org/officeDocument/2006/relationships/image" Target="../media/image2956.svg"/><Relationship Id="rId3932" Type="http://schemas.openxmlformats.org/officeDocument/2006/relationships/image" Target="../media/image4007.png"/><Relationship Id="rId506" Type="http://schemas.openxmlformats.org/officeDocument/2006/relationships/image" Target="../media/image581.png"/><Relationship Id="rId853" Type="http://schemas.openxmlformats.org/officeDocument/2006/relationships/image" Target="../media/image928.svg"/><Relationship Id="rId1136" Type="http://schemas.openxmlformats.org/officeDocument/2006/relationships/image" Target="../media/image1211.png"/><Relationship Id="rId2534" Type="http://schemas.openxmlformats.org/officeDocument/2006/relationships/image" Target="../media/image2609.png"/><Relationship Id="rId920" Type="http://schemas.openxmlformats.org/officeDocument/2006/relationships/image" Target="../media/image995.png"/><Relationship Id="rId1550" Type="http://schemas.openxmlformats.org/officeDocument/2006/relationships/image" Target="../media/image1625.png"/><Relationship Id="rId2601" Type="http://schemas.openxmlformats.org/officeDocument/2006/relationships/image" Target="../media/image2676.svg"/><Relationship Id="rId5757" Type="http://schemas.openxmlformats.org/officeDocument/2006/relationships/image" Target="../media/image5832.svg"/><Relationship Id="rId6808" Type="http://schemas.openxmlformats.org/officeDocument/2006/relationships/image" Target="../media/image6883.png"/><Relationship Id="rId1203" Type="http://schemas.openxmlformats.org/officeDocument/2006/relationships/image" Target="../media/image1278.svg"/><Relationship Id="rId4359" Type="http://schemas.openxmlformats.org/officeDocument/2006/relationships/image" Target="../media/image4434.svg"/><Relationship Id="rId4773" Type="http://schemas.openxmlformats.org/officeDocument/2006/relationships/image" Target="../media/image4848.svg"/><Relationship Id="rId5824" Type="http://schemas.openxmlformats.org/officeDocument/2006/relationships/image" Target="../media/image5899.png"/><Relationship Id="rId3375" Type="http://schemas.openxmlformats.org/officeDocument/2006/relationships/image" Target="../media/image3450.svg"/><Relationship Id="rId4426" Type="http://schemas.openxmlformats.org/officeDocument/2006/relationships/image" Target="../media/image4501.png"/><Relationship Id="rId4840" Type="http://schemas.openxmlformats.org/officeDocument/2006/relationships/image" Target="../media/image4915.png"/><Relationship Id="rId296" Type="http://schemas.openxmlformats.org/officeDocument/2006/relationships/image" Target="../media/image371.png"/><Relationship Id="rId2391" Type="http://schemas.openxmlformats.org/officeDocument/2006/relationships/image" Target="../media/image2466.svg"/><Relationship Id="rId3028" Type="http://schemas.openxmlformats.org/officeDocument/2006/relationships/image" Target="../media/image3103.png"/><Relationship Id="rId3442" Type="http://schemas.openxmlformats.org/officeDocument/2006/relationships/image" Target="../media/image3517.png"/><Relationship Id="rId6598" Type="http://schemas.openxmlformats.org/officeDocument/2006/relationships/image" Target="../media/image6673.png"/><Relationship Id="rId363" Type="http://schemas.openxmlformats.org/officeDocument/2006/relationships/image" Target="../media/image438.svg"/><Relationship Id="rId2044" Type="http://schemas.openxmlformats.org/officeDocument/2006/relationships/image" Target="../media/image2119.png"/><Relationship Id="rId430" Type="http://schemas.openxmlformats.org/officeDocument/2006/relationships/image" Target="../media/image505.png"/><Relationship Id="rId1060" Type="http://schemas.openxmlformats.org/officeDocument/2006/relationships/image" Target="../media/image1135.png"/><Relationship Id="rId2111" Type="http://schemas.openxmlformats.org/officeDocument/2006/relationships/image" Target="../media/image2186.svg"/><Relationship Id="rId5267" Type="http://schemas.openxmlformats.org/officeDocument/2006/relationships/image" Target="../media/image5342.svg"/><Relationship Id="rId6318" Type="http://schemas.openxmlformats.org/officeDocument/2006/relationships/image" Target="../media/image6393.png"/><Relationship Id="rId6665" Type="http://schemas.openxmlformats.org/officeDocument/2006/relationships/image" Target="../media/image6740.svg"/><Relationship Id="rId5681" Type="http://schemas.openxmlformats.org/officeDocument/2006/relationships/image" Target="../media/image5756.svg"/><Relationship Id="rId6732" Type="http://schemas.openxmlformats.org/officeDocument/2006/relationships/image" Target="../media/image6807.png"/><Relationship Id="rId1877" Type="http://schemas.openxmlformats.org/officeDocument/2006/relationships/image" Target="../media/image1952.svg"/><Relationship Id="rId2928" Type="http://schemas.openxmlformats.org/officeDocument/2006/relationships/image" Target="../media/image3003.png"/><Relationship Id="rId4283" Type="http://schemas.openxmlformats.org/officeDocument/2006/relationships/image" Target="../media/image4358.svg"/><Relationship Id="rId5334" Type="http://schemas.openxmlformats.org/officeDocument/2006/relationships/image" Target="../media/image5409.png"/><Relationship Id="rId1944" Type="http://schemas.openxmlformats.org/officeDocument/2006/relationships/image" Target="../media/image2019.png"/><Relationship Id="rId4350" Type="http://schemas.openxmlformats.org/officeDocument/2006/relationships/image" Target="../media/image4425.png"/><Relationship Id="rId5401" Type="http://schemas.openxmlformats.org/officeDocument/2006/relationships/image" Target="../media/image5476.svg"/><Relationship Id="rId4003" Type="http://schemas.openxmlformats.org/officeDocument/2006/relationships/image" Target="../media/image4078.svg"/><Relationship Id="rId6175" Type="http://schemas.openxmlformats.org/officeDocument/2006/relationships/image" Target="../media/image6250.svg"/><Relationship Id="rId3769" Type="http://schemas.openxmlformats.org/officeDocument/2006/relationships/image" Target="../media/image3844.svg"/><Relationship Id="rId5191" Type="http://schemas.openxmlformats.org/officeDocument/2006/relationships/image" Target="../media/image5266.svg"/><Relationship Id="rId6242" Type="http://schemas.openxmlformats.org/officeDocument/2006/relationships/image" Target="../media/image6317.png"/><Relationship Id="rId2785" Type="http://schemas.openxmlformats.org/officeDocument/2006/relationships/image" Target="../media/image2860.svg"/><Relationship Id="rId3836" Type="http://schemas.openxmlformats.org/officeDocument/2006/relationships/image" Target="../media/image3911.png"/><Relationship Id="rId757" Type="http://schemas.openxmlformats.org/officeDocument/2006/relationships/image" Target="../media/image832.svg"/><Relationship Id="rId1387" Type="http://schemas.openxmlformats.org/officeDocument/2006/relationships/image" Target="../media/image1462.svg"/><Relationship Id="rId2438" Type="http://schemas.openxmlformats.org/officeDocument/2006/relationships/image" Target="../media/image2513.png"/><Relationship Id="rId2852" Type="http://schemas.openxmlformats.org/officeDocument/2006/relationships/image" Target="../media/image2927.png"/><Relationship Id="rId3903" Type="http://schemas.openxmlformats.org/officeDocument/2006/relationships/image" Target="../media/image3978.svg"/><Relationship Id="rId93" Type="http://schemas.openxmlformats.org/officeDocument/2006/relationships/image" Target="../media/image168.svg"/><Relationship Id="rId824" Type="http://schemas.openxmlformats.org/officeDocument/2006/relationships/image" Target="../media/image899.png"/><Relationship Id="rId1454" Type="http://schemas.openxmlformats.org/officeDocument/2006/relationships/image" Target="../media/image1529.png"/><Relationship Id="rId2505" Type="http://schemas.openxmlformats.org/officeDocument/2006/relationships/image" Target="../media/image2580.svg"/><Relationship Id="rId1107" Type="http://schemas.openxmlformats.org/officeDocument/2006/relationships/image" Target="../media/image1182.svg"/><Relationship Id="rId1521" Type="http://schemas.openxmlformats.org/officeDocument/2006/relationships/image" Target="../media/image1596.svg"/><Relationship Id="rId4677" Type="http://schemas.openxmlformats.org/officeDocument/2006/relationships/image" Target="../media/image4752.svg"/><Relationship Id="rId5728" Type="http://schemas.openxmlformats.org/officeDocument/2006/relationships/image" Target="../media/image5803.png"/><Relationship Id="rId3279" Type="http://schemas.openxmlformats.org/officeDocument/2006/relationships/image" Target="../media/image3354.svg"/><Relationship Id="rId3693" Type="http://schemas.openxmlformats.org/officeDocument/2006/relationships/image" Target="../media/image3768.svg"/><Relationship Id="rId2295" Type="http://schemas.openxmlformats.org/officeDocument/2006/relationships/image" Target="../media/image2370.svg"/><Relationship Id="rId3346" Type="http://schemas.openxmlformats.org/officeDocument/2006/relationships/image" Target="../media/image3421.png"/><Relationship Id="rId4744" Type="http://schemas.openxmlformats.org/officeDocument/2006/relationships/image" Target="../media/image4819.png"/><Relationship Id="rId267" Type="http://schemas.openxmlformats.org/officeDocument/2006/relationships/image" Target="../media/image342.svg"/><Relationship Id="rId3760" Type="http://schemas.openxmlformats.org/officeDocument/2006/relationships/image" Target="../media/image3835.png"/><Relationship Id="rId4811" Type="http://schemas.openxmlformats.org/officeDocument/2006/relationships/image" Target="../media/image4886.svg"/><Relationship Id="rId681" Type="http://schemas.openxmlformats.org/officeDocument/2006/relationships/image" Target="../media/image756.svg"/><Relationship Id="rId2362" Type="http://schemas.openxmlformats.org/officeDocument/2006/relationships/image" Target="../media/image2437.png"/><Relationship Id="rId3413" Type="http://schemas.openxmlformats.org/officeDocument/2006/relationships/image" Target="../media/image3488.svg"/><Relationship Id="rId6569" Type="http://schemas.openxmlformats.org/officeDocument/2006/relationships/image" Target="../media/image6644.svg"/><Relationship Id="rId334" Type="http://schemas.openxmlformats.org/officeDocument/2006/relationships/image" Target="../media/image409.png"/><Relationship Id="rId2015" Type="http://schemas.openxmlformats.org/officeDocument/2006/relationships/image" Target="../media/image2090.svg"/><Relationship Id="rId5585" Type="http://schemas.openxmlformats.org/officeDocument/2006/relationships/image" Target="../media/image5660.svg"/><Relationship Id="rId6636" Type="http://schemas.openxmlformats.org/officeDocument/2006/relationships/image" Target="../media/image6711.png"/><Relationship Id="rId401" Type="http://schemas.openxmlformats.org/officeDocument/2006/relationships/image" Target="../media/image476.svg"/><Relationship Id="rId1031" Type="http://schemas.openxmlformats.org/officeDocument/2006/relationships/image" Target="../media/image1106.svg"/><Relationship Id="rId4187" Type="http://schemas.openxmlformats.org/officeDocument/2006/relationships/image" Target="../media/image4262.svg"/><Relationship Id="rId5238" Type="http://schemas.openxmlformats.org/officeDocument/2006/relationships/image" Target="../media/image5313.png"/><Relationship Id="rId5652" Type="http://schemas.openxmlformats.org/officeDocument/2006/relationships/image" Target="../media/image5727.png"/><Relationship Id="rId6703" Type="http://schemas.openxmlformats.org/officeDocument/2006/relationships/image" Target="../media/image6778.svg"/><Relationship Id="rId4254" Type="http://schemas.openxmlformats.org/officeDocument/2006/relationships/image" Target="../media/image4329.png"/><Relationship Id="rId5305" Type="http://schemas.openxmlformats.org/officeDocument/2006/relationships/image" Target="../media/image5380.svg"/><Relationship Id="rId1848" Type="http://schemas.openxmlformats.org/officeDocument/2006/relationships/image" Target="../media/image1923.png"/><Relationship Id="rId3270" Type="http://schemas.openxmlformats.org/officeDocument/2006/relationships/image" Target="../media/image3345.png"/><Relationship Id="rId4321" Type="http://schemas.openxmlformats.org/officeDocument/2006/relationships/image" Target="../media/image4396.svg"/><Relationship Id="rId191" Type="http://schemas.openxmlformats.org/officeDocument/2006/relationships/image" Target="../media/image266.svg"/><Relationship Id="rId1915" Type="http://schemas.openxmlformats.org/officeDocument/2006/relationships/image" Target="../media/image1990.svg"/><Relationship Id="rId6079" Type="http://schemas.openxmlformats.org/officeDocument/2006/relationships/image" Target="../media/image6154.svg"/><Relationship Id="rId5095" Type="http://schemas.openxmlformats.org/officeDocument/2006/relationships/image" Target="../media/image5170.svg"/><Relationship Id="rId6493" Type="http://schemas.openxmlformats.org/officeDocument/2006/relationships/image" Target="../media/image6568.svg"/><Relationship Id="rId2689" Type="http://schemas.openxmlformats.org/officeDocument/2006/relationships/image" Target="../media/image2764.svg"/><Relationship Id="rId6146" Type="http://schemas.openxmlformats.org/officeDocument/2006/relationships/image" Target="../media/image6221.png"/><Relationship Id="rId6560" Type="http://schemas.openxmlformats.org/officeDocument/2006/relationships/image" Target="../media/image6635.png"/><Relationship Id="rId2756" Type="http://schemas.openxmlformats.org/officeDocument/2006/relationships/image" Target="../media/image2831.png"/><Relationship Id="rId3807" Type="http://schemas.openxmlformats.org/officeDocument/2006/relationships/image" Target="../media/image3882.svg"/><Relationship Id="rId5162" Type="http://schemas.openxmlformats.org/officeDocument/2006/relationships/image" Target="../media/image5237.png"/><Relationship Id="rId6213" Type="http://schemas.openxmlformats.org/officeDocument/2006/relationships/image" Target="../media/image6288.svg"/><Relationship Id="rId728" Type="http://schemas.openxmlformats.org/officeDocument/2006/relationships/image" Target="../media/image803.png"/><Relationship Id="rId1358" Type="http://schemas.openxmlformats.org/officeDocument/2006/relationships/image" Target="../media/image1433.png"/><Relationship Id="rId1772" Type="http://schemas.openxmlformats.org/officeDocument/2006/relationships/image" Target="../media/image1847.png"/><Relationship Id="rId2409" Type="http://schemas.openxmlformats.org/officeDocument/2006/relationships/image" Target="../media/image2484.svg"/><Relationship Id="rId5979" Type="http://schemas.openxmlformats.org/officeDocument/2006/relationships/image" Target="../media/image6054.svg"/><Relationship Id="rId64" Type="http://schemas.openxmlformats.org/officeDocument/2006/relationships/image" Target="../media/image139.png"/><Relationship Id="rId1425" Type="http://schemas.openxmlformats.org/officeDocument/2006/relationships/image" Target="../media/image1500.svg"/><Relationship Id="rId2823" Type="http://schemas.openxmlformats.org/officeDocument/2006/relationships/image" Target="../media/image2898.svg"/><Relationship Id="rId4995" Type="http://schemas.openxmlformats.org/officeDocument/2006/relationships/image" Target="../media/image5070.svg"/><Relationship Id="rId2199" Type="http://schemas.openxmlformats.org/officeDocument/2006/relationships/image" Target="../media/image2274.svg"/><Relationship Id="rId3597" Type="http://schemas.openxmlformats.org/officeDocument/2006/relationships/image" Target="../media/image3672.svg"/><Relationship Id="rId4648" Type="http://schemas.openxmlformats.org/officeDocument/2006/relationships/image" Target="../media/image4723.png"/><Relationship Id="rId6070" Type="http://schemas.openxmlformats.org/officeDocument/2006/relationships/image" Target="../media/image6145.png"/><Relationship Id="rId3664" Type="http://schemas.openxmlformats.org/officeDocument/2006/relationships/image" Target="../media/image3739.png"/><Relationship Id="rId4715" Type="http://schemas.openxmlformats.org/officeDocument/2006/relationships/image" Target="../media/image4790.svg"/><Relationship Id="rId585" Type="http://schemas.openxmlformats.org/officeDocument/2006/relationships/image" Target="../media/image660.svg"/><Relationship Id="rId2266" Type="http://schemas.openxmlformats.org/officeDocument/2006/relationships/image" Target="../media/image2341.png"/><Relationship Id="rId2680" Type="http://schemas.openxmlformats.org/officeDocument/2006/relationships/image" Target="../media/image2755.png"/><Relationship Id="rId3317" Type="http://schemas.openxmlformats.org/officeDocument/2006/relationships/image" Target="../media/image3392.svg"/><Relationship Id="rId3731" Type="http://schemas.openxmlformats.org/officeDocument/2006/relationships/image" Target="../media/image3806.svg"/><Relationship Id="rId6887" Type="http://schemas.openxmlformats.org/officeDocument/2006/relationships/image" Target="../media/image6962.svg"/><Relationship Id="rId238" Type="http://schemas.openxmlformats.org/officeDocument/2006/relationships/image" Target="../media/image313.png"/><Relationship Id="rId652" Type="http://schemas.openxmlformats.org/officeDocument/2006/relationships/image" Target="../media/image727.png"/><Relationship Id="rId1282" Type="http://schemas.openxmlformats.org/officeDocument/2006/relationships/image" Target="../media/image1357.png"/><Relationship Id="rId2333" Type="http://schemas.openxmlformats.org/officeDocument/2006/relationships/image" Target="../media/image2408.svg"/><Relationship Id="rId5489" Type="http://schemas.openxmlformats.org/officeDocument/2006/relationships/image" Target="../media/image5564.svg"/><Relationship Id="rId305" Type="http://schemas.openxmlformats.org/officeDocument/2006/relationships/image" Target="../media/image380.svg"/><Relationship Id="rId2400" Type="http://schemas.openxmlformats.org/officeDocument/2006/relationships/image" Target="../media/image2475.png"/><Relationship Id="rId5556" Type="http://schemas.openxmlformats.org/officeDocument/2006/relationships/image" Target="../media/image5631.png"/><Relationship Id="rId6607" Type="http://schemas.openxmlformats.org/officeDocument/2006/relationships/image" Target="../media/image6682.svg"/><Relationship Id="rId1002" Type="http://schemas.openxmlformats.org/officeDocument/2006/relationships/image" Target="../media/image1077.png"/><Relationship Id="rId4158" Type="http://schemas.openxmlformats.org/officeDocument/2006/relationships/image" Target="../media/image4233.png"/><Relationship Id="rId5209" Type="http://schemas.openxmlformats.org/officeDocument/2006/relationships/image" Target="../media/image5284.svg"/><Relationship Id="rId5970" Type="http://schemas.openxmlformats.org/officeDocument/2006/relationships/image" Target="../media/image6045.png"/><Relationship Id="rId3174" Type="http://schemas.openxmlformats.org/officeDocument/2006/relationships/image" Target="../media/image3249.png"/><Relationship Id="rId4572" Type="http://schemas.openxmlformats.org/officeDocument/2006/relationships/image" Target="../media/image4647.png"/><Relationship Id="rId5623" Type="http://schemas.openxmlformats.org/officeDocument/2006/relationships/image" Target="../media/image5698.svg"/><Relationship Id="rId1819" Type="http://schemas.openxmlformats.org/officeDocument/2006/relationships/image" Target="../media/image1894.svg"/><Relationship Id="rId4225" Type="http://schemas.openxmlformats.org/officeDocument/2006/relationships/image" Target="../media/image4300.svg"/><Relationship Id="rId2190" Type="http://schemas.openxmlformats.org/officeDocument/2006/relationships/image" Target="../media/image2265.png"/><Relationship Id="rId3241" Type="http://schemas.openxmlformats.org/officeDocument/2006/relationships/image" Target="../media/image3316.svg"/><Relationship Id="rId6397" Type="http://schemas.openxmlformats.org/officeDocument/2006/relationships/image" Target="../media/image6472.svg"/><Relationship Id="rId162" Type="http://schemas.openxmlformats.org/officeDocument/2006/relationships/image" Target="../media/image237.png"/><Relationship Id="rId6464" Type="http://schemas.openxmlformats.org/officeDocument/2006/relationships/image" Target="../media/image6539.png"/><Relationship Id="rId979" Type="http://schemas.openxmlformats.org/officeDocument/2006/relationships/image" Target="../media/image1054.svg"/><Relationship Id="rId5066" Type="http://schemas.openxmlformats.org/officeDocument/2006/relationships/image" Target="../media/image5141.png"/><Relationship Id="rId5480" Type="http://schemas.openxmlformats.org/officeDocument/2006/relationships/image" Target="../media/image5555.png"/><Relationship Id="rId6117" Type="http://schemas.openxmlformats.org/officeDocument/2006/relationships/image" Target="../media/image6192.svg"/><Relationship Id="rId6531" Type="http://schemas.openxmlformats.org/officeDocument/2006/relationships/image" Target="../media/image6606.svg"/><Relationship Id="rId4082" Type="http://schemas.openxmlformats.org/officeDocument/2006/relationships/image" Target="../media/image4157.png"/><Relationship Id="rId5133" Type="http://schemas.openxmlformats.org/officeDocument/2006/relationships/image" Target="../media/image5208.svg"/><Relationship Id="rId1676" Type="http://schemas.openxmlformats.org/officeDocument/2006/relationships/image" Target="../media/image1751.png"/><Relationship Id="rId2727" Type="http://schemas.openxmlformats.org/officeDocument/2006/relationships/image" Target="../media/image2802.svg"/><Relationship Id="rId1329" Type="http://schemas.openxmlformats.org/officeDocument/2006/relationships/image" Target="../media/image1404.svg"/><Relationship Id="rId1743" Type="http://schemas.openxmlformats.org/officeDocument/2006/relationships/image" Target="../media/image1818.svg"/><Relationship Id="rId4899" Type="http://schemas.openxmlformats.org/officeDocument/2006/relationships/image" Target="../media/image4974.svg"/><Relationship Id="rId5200" Type="http://schemas.openxmlformats.org/officeDocument/2006/relationships/image" Target="../media/image5275.png"/><Relationship Id="rId35" Type="http://schemas.openxmlformats.org/officeDocument/2006/relationships/image" Target="../media/image110.svg"/><Relationship Id="rId1810" Type="http://schemas.openxmlformats.org/officeDocument/2006/relationships/image" Target="../media/image1885.png"/><Relationship Id="rId4966" Type="http://schemas.openxmlformats.org/officeDocument/2006/relationships/image" Target="../media/image5041.png"/><Relationship Id="rId3568" Type="http://schemas.openxmlformats.org/officeDocument/2006/relationships/image" Target="../media/image3643.png"/><Relationship Id="rId3982" Type="http://schemas.openxmlformats.org/officeDocument/2006/relationships/image" Target="../media/image4057.png"/><Relationship Id="rId4619" Type="http://schemas.openxmlformats.org/officeDocument/2006/relationships/image" Target="../media/image4694.svg"/><Relationship Id="rId489" Type="http://schemas.openxmlformats.org/officeDocument/2006/relationships/image" Target="../media/image564.svg"/><Relationship Id="rId2584" Type="http://schemas.openxmlformats.org/officeDocument/2006/relationships/image" Target="../media/image2659.png"/><Relationship Id="rId3635" Type="http://schemas.openxmlformats.org/officeDocument/2006/relationships/image" Target="../media/image3710.svg"/><Relationship Id="rId6041" Type="http://schemas.openxmlformats.org/officeDocument/2006/relationships/image" Target="../media/image6116.svg"/><Relationship Id="rId556" Type="http://schemas.openxmlformats.org/officeDocument/2006/relationships/image" Target="../media/image631.png"/><Relationship Id="rId1186" Type="http://schemas.openxmlformats.org/officeDocument/2006/relationships/image" Target="../media/image1261.png"/><Relationship Id="rId2237" Type="http://schemas.openxmlformats.org/officeDocument/2006/relationships/image" Target="../media/image2312.svg"/><Relationship Id="rId209" Type="http://schemas.openxmlformats.org/officeDocument/2006/relationships/image" Target="../media/image284.svg"/><Relationship Id="rId970" Type="http://schemas.openxmlformats.org/officeDocument/2006/relationships/image" Target="../media/image1045.png"/><Relationship Id="rId1253" Type="http://schemas.openxmlformats.org/officeDocument/2006/relationships/image" Target="../media/image1328.svg"/><Relationship Id="rId2651" Type="http://schemas.openxmlformats.org/officeDocument/2006/relationships/image" Target="../media/image2726.svg"/><Relationship Id="rId3702" Type="http://schemas.openxmlformats.org/officeDocument/2006/relationships/image" Target="../media/image3777.png"/><Relationship Id="rId6858" Type="http://schemas.openxmlformats.org/officeDocument/2006/relationships/image" Target="../media/image6933.png"/><Relationship Id="rId623" Type="http://schemas.openxmlformats.org/officeDocument/2006/relationships/image" Target="../media/image698.svg"/><Relationship Id="rId2304" Type="http://schemas.openxmlformats.org/officeDocument/2006/relationships/image" Target="../media/image2379.png"/><Relationship Id="rId5874" Type="http://schemas.openxmlformats.org/officeDocument/2006/relationships/image" Target="../media/image5949.png"/><Relationship Id="rId1320" Type="http://schemas.openxmlformats.org/officeDocument/2006/relationships/image" Target="../media/image1395.png"/><Relationship Id="rId4476" Type="http://schemas.openxmlformats.org/officeDocument/2006/relationships/image" Target="../media/image4551.png"/><Relationship Id="rId4890" Type="http://schemas.openxmlformats.org/officeDocument/2006/relationships/image" Target="../media/image4965.png"/><Relationship Id="rId5527" Type="http://schemas.openxmlformats.org/officeDocument/2006/relationships/image" Target="../media/image5602.svg"/><Relationship Id="rId5941" Type="http://schemas.openxmlformats.org/officeDocument/2006/relationships/image" Target="../media/image6016.svg"/><Relationship Id="rId3078" Type="http://schemas.openxmlformats.org/officeDocument/2006/relationships/image" Target="../media/image3153.png"/><Relationship Id="rId3492" Type="http://schemas.openxmlformats.org/officeDocument/2006/relationships/image" Target="../media/image3567.png"/><Relationship Id="rId4129" Type="http://schemas.openxmlformats.org/officeDocument/2006/relationships/image" Target="../media/image4204.svg"/><Relationship Id="rId4543" Type="http://schemas.openxmlformats.org/officeDocument/2006/relationships/image" Target="../media/image4618.svg"/><Relationship Id="rId2094" Type="http://schemas.openxmlformats.org/officeDocument/2006/relationships/image" Target="../media/image2169.png"/><Relationship Id="rId3145" Type="http://schemas.openxmlformats.org/officeDocument/2006/relationships/image" Target="../media/image3220.svg"/><Relationship Id="rId4610" Type="http://schemas.openxmlformats.org/officeDocument/2006/relationships/image" Target="../media/image4685.png"/><Relationship Id="rId480" Type="http://schemas.openxmlformats.org/officeDocument/2006/relationships/image" Target="../media/image555.png"/><Relationship Id="rId2161" Type="http://schemas.openxmlformats.org/officeDocument/2006/relationships/image" Target="../media/image2236.svg"/><Relationship Id="rId3212" Type="http://schemas.openxmlformats.org/officeDocument/2006/relationships/image" Target="../media/image3287.png"/><Relationship Id="rId6368" Type="http://schemas.openxmlformats.org/officeDocument/2006/relationships/image" Target="../media/image6443.png"/><Relationship Id="rId133" Type="http://schemas.openxmlformats.org/officeDocument/2006/relationships/image" Target="../media/image208.svg"/><Relationship Id="rId5384" Type="http://schemas.openxmlformats.org/officeDocument/2006/relationships/image" Target="../media/image5459.png"/><Relationship Id="rId6782" Type="http://schemas.openxmlformats.org/officeDocument/2006/relationships/image" Target="../media/image6857.png"/><Relationship Id="rId200" Type="http://schemas.openxmlformats.org/officeDocument/2006/relationships/image" Target="../media/image275.png"/><Relationship Id="rId2978" Type="http://schemas.openxmlformats.org/officeDocument/2006/relationships/image" Target="../media/image3053.png"/><Relationship Id="rId5037" Type="http://schemas.openxmlformats.org/officeDocument/2006/relationships/image" Target="../media/image5112.svg"/><Relationship Id="rId6435" Type="http://schemas.openxmlformats.org/officeDocument/2006/relationships/image" Target="../media/image6510.svg"/><Relationship Id="rId1994" Type="http://schemas.openxmlformats.org/officeDocument/2006/relationships/image" Target="../media/image2069.png"/><Relationship Id="rId5451" Type="http://schemas.openxmlformats.org/officeDocument/2006/relationships/image" Target="../media/image5526.svg"/><Relationship Id="rId6502" Type="http://schemas.openxmlformats.org/officeDocument/2006/relationships/image" Target="../media/image6577.png"/><Relationship Id="rId1647" Type="http://schemas.openxmlformats.org/officeDocument/2006/relationships/image" Target="../media/image1722.svg"/><Relationship Id="rId4053" Type="http://schemas.openxmlformats.org/officeDocument/2006/relationships/image" Target="../media/image4128.svg"/><Relationship Id="rId5104" Type="http://schemas.openxmlformats.org/officeDocument/2006/relationships/image" Target="../media/image5179.png"/><Relationship Id="rId1714" Type="http://schemas.openxmlformats.org/officeDocument/2006/relationships/image" Target="../media/image1789.png"/><Relationship Id="rId4120" Type="http://schemas.openxmlformats.org/officeDocument/2006/relationships/image" Target="../media/image4195.png"/><Relationship Id="rId6292" Type="http://schemas.openxmlformats.org/officeDocument/2006/relationships/image" Target="../media/image6367.png"/><Relationship Id="rId2488" Type="http://schemas.openxmlformats.org/officeDocument/2006/relationships/image" Target="../media/image2563.png"/><Relationship Id="rId3886" Type="http://schemas.openxmlformats.org/officeDocument/2006/relationships/image" Target="../media/image3961.png"/><Relationship Id="rId4937" Type="http://schemas.openxmlformats.org/officeDocument/2006/relationships/image" Target="../media/image5012.svg"/><Relationship Id="rId3539" Type="http://schemas.openxmlformats.org/officeDocument/2006/relationships/image" Target="../media/image3614.svg"/><Relationship Id="rId3953" Type="http://schemas.openxmlformats.org/officeDocument/2006/relationships/image" Target="../media/image4028.svg"/><Relationship Id="rId6012" Type="http://schemas.openxmlformats.org/officeDocument/2006/relationships/image" Target="../media/image6087.png"/><Relationship Id="rId874" Type="http://schemas.openxmlformats.org/officeDocument/2006/relationships/image" Target="../media/image949.png"/><Relationship Id="rId2555" Type="http://schemas.openxmlformats.org/officeDocument/2006/relationships/image" Target="../media/image2630.svg"/><Relationship Id="rId3606" Type="http://schemas.openxmlformats.org/officeDocument/2006/relationships/image" Target="../media/image3681.png"/><Relationship Id="rId527" Type="http://schemas.openxmlformats.org/officeDocument/2006/relationships/image" Target="../media/image602.svg"/><Relationship Id="rId941" Type="http://schemas.openxmlformats.org/officeDocument/2006/relationships/image" Target="../media/image1016.svg"/><Relationship Id="rId1157" Type="http://schemas.openxmlformats.org/officeDocument/2006/relationships/image" Target="../media/image1232.svg"/><Relationship Id="rId1571" Type="http://schemas.openxmlformats.org/officeDocument/2006/relationships/image" Target="../media/image1646.svg"/><Relationship Id="rId2208" Type="http://schemas.openxmlformats.org/officeDocument/2006/relationships/image" Target="../media/image2283.png"/><Relationship Id="rId2622" Type="http://schemas.openxmlformats.org/officeDocument/2006/relationships/image" Target="../media/image2697.png"/><Relationship Id="rId5778" Type="http://schemas.openxmlformats.org/officeDocument/2006/relationships/image" Target="../media/image5853.png"/><Relationship Id="rId6829" Type="http://schemas.openxmlformats.org/officeDocument/2006/relationships/image" Target="../media/image6904.svg"/><Relationship Id="rId1224" Type="http://schemas.openxmlformats.org/officeDocument/2006/relationships/image" Target="../media/image1299.png"/><Relationship Id="rId4794" Type="http://schemas.openxmlformats.org/officeDocument/2006/relationships/image" Target="../media/image4869.png"/><Relationship Id="rId5845" Type="http://schemas.openxmlformats.org/officeDocument/2006/relationships/image" Target="../media/image5920.svg"/><Relationship Id="rId3396" Type="http://schemas.openxmlformats.org/officeDocument/2006/relationships/image" Target="../media/image3471.png"/><Relationship Id="rId4447" Type="http://schemas.openxmlformats.org/officeDocument/2006/relationships/image" Target="../media/image4522.svg"/><Relationship Id="rId3049" Type="http://schemas.openxmlformats.org/officeDocument/2006/relationships/image" Target="../media/image3124.svg"/><Relationship Id="rId3463" Type="http://schemas.openxmlformats.org/officeDocument/2006/relationships/image" Target="../media/image3538.svg"/><Relationship Id="rId4861" Type="http://schemas.openxmlformats.org/officeDocument/2006/relationships/image" Target="../media/image4936.svg"/><Relationship Id="rId5912" Type="http://schemas.openxmlformats.org/officeDocument/2006/relationships/image" Target="../media/image5987.png"/><Relationship Id="rId384" Type="http://schemas.openxmlformats.org/officeDocument/2006/relationships/image" Target="../media/image459.png"/><Relationship Id="rId2065" Type="http://schemas.openxmlformats.org/officeDocument/2006/relationships/image" Target="../media/image2140.svg"/><Relationship Id="rId3116" Type="http://schemas.openxmlformats.org/officeDocument/2006/relationships/image" Target="../media/image3191.png"/><Relationship Id="rId4514" Type="http://schemas.openxmlformats.org/officeDocument/2006/relationships/image" Target="../media/image4589.png"/><Relationship Id="rId1081" Type="http://schemas.openxmlformats.org/officeDocument/2006/relationships/image" Target="../media/image1156.svg"/><Relationship Id="rId3530" Type="http://schemas.openxmlformats.org/officeDocument/2006/relationships/image" Target="../media/image3605.png"/><Relationship Id="rId6686" Type="http://schemas.openxmlformats.org/officeDocument/2006/relationships/image" Target="../media/image6761.png"/><Relationship Id="rId451" Type="http://schemas.openxmlformats.org/officeDocument/2006/relationships/image" Target="../media/image526.svg"/><Relationship Id="rId2132" Type="http://schemas.openxmlformats.org/officeDocument/2006/relationships/image" Target="../media/image2207.png"/><Relationship Id="rId5288" Type="http://schemas.openxmlformats.org/officeDocument/2006/relationships/image" Target="../media/image5363.png"/><Relationship Id="rId6339" Type="http://schemas.openxmlformats.org/officeDocument/2006/relationships/image" Target="../media/image6414.svg"/><Relationship Id="rId6753" Type="http://schemas.openxmlformats.org/officeDocument/2006/relationships/image" Target="../media/image6828.svg"/><Relationship Id="rId104" Type="http://schemas.openxmlformats.org/officeDocument/2006/relationships/image" Target="../media/image179.png"/><Relationship Id="rId1898" Type="http://schemas.openxmlformats.org/officeDocument/2006/relationships/image" Target="../media/image1973.png"/><Relationship Id="rId2949" Type="http://schemas.openxmlformats.org/officeDocument/2006/relationships/image" Target="../media/image3024.svg"/><Relationship Id="rId5355" Type="http://schemas.openxmlformats.org/officeDocument/2006/relationships/image" Target="../media/image5430.svg"/><Relationship Id="rId6406" Type="http://schemas.openxmlformats.org/officeDocument/2006/relationships/image" Target="../media/image6481.png"/><Relationship Id="rId6820" Type="http://schemas.openxmlformats.org/officeDocument/2006/relationships/image" Target="../media/image6895.png"/><Relationship Id="rId4371" Type="http://schemas.openxmlformats.org/officeDocument/2006/relationships/image" Target="../media/image4446.svg"/><Relationship Id="rId5008" Type="http://schemas.openxmlformats.org/officeDocument/2006/relationships/image" Target="../media/image5083.png"/><Relationship Id="rId5422" Type="http://schemas.openxmlformats.org/officeDocument/2006/relationships/image" Target="../media/image5497.png"/><Relationship Id="rId1965" Type="http://schemas.openxmlformats.org/officeDocument/2006/relationships/image" Target="../media/image2040.svg"/><Relationship Id="rId4024" Type="http://schemas.openxmlformats.org/officeDocument/2006/relationships/image" Target="../media/image4099.png"/><Relationship Id="rId1618" Type="http://schemas.openxmlformats.org/officeDocument/2006/relationships/image" Target="../media/image1693.png"/><Relationship Id="rId3040" Type="http://schemas.openxmlformats.org/officeDocument/2006/relationships/image" Target="../media/image3115.png"/><Relationship Id="rId6196" Type="http://schemas.openxmlformats.org/officeDocument/2006/relationships/image" Target="../media/image6271.png"/><Relationship Id="rId3857" Type="http://schemas.openxmlformats.org/officeDocument/2006/relationships/image" Target="../media/image3932.svg"/><Relationship Id="rId4908" Type="http://schemas.openxmlformats.org/officeDocument/2006/relationships/image" Target="../media/image4983.png"/><Relationship Id="rId6263" Type="http://schemas.openxmlformats.org/officeDocument/2006/relationships/image" Target="../media/image6338.svg"/><Relationship Id="rId778" Type="http://schemas.openxmlformats.org/officeDocument/2006/relationships/image" Target="../media/image853.png"/><Relationship Id="rId2459" Type="http://schemas.openxmlformats.org/officeDocument/2006/relationships/image" Target="../media/image2534.svg"/><Relationship Id="rId2873" Type="http://schemas.openxmlformats.org/officeDocument/2006/relationships/image" Target="../media/image2948.svg"/><Relationship Id="rId3924" Type="http://schemas.openxmlformats.org/officeDocument/2006/relationships/image" Target="../media/image3999.png"/><Relationship Id="rId6330" Type="http://schemas.openxmlformats.org/officeDocument/2006/relationships/image" Target="../media/image6405.png"/><Relationship Id="rId845" Type="http://schemas.openxmlformats.org/officeDocument/2006/relationships/image" Target="../media/image920.svg"/><Relationship Id="rId1475" Type="http://schemas.openxmlformats.org/officeDocument/2006/relationships/image" Target="../media/image1550.svg"/><Relationship Id="rId2526" Type="http://schemas.openxmlformats.org/officeDocument/2006/relationships/image" Target="../media/image2601.png"/><Relationship Id="rId1128" Type="http://schemas.openxmlformats.org/officeDocument/2006/relationships/image" Target="../media/image1203.png"/><Relationship Id="rId1542" Type="http://schemas.openxmlformats.org/officeDocument/2006/relationships/image" Target="../media/image1617.png"/><Relationship Id="rId2940" Type="http://schemas.openxmlformats.org/officeDocument/2006/relationships/image" Target="../media/image3015.png"/><Relationship Id="rId4698" Type="http://schemas.openxmlformats.org/officeDocument/2006/relationships/image" Target="../media/image4773.png"/><Relationship Id="rId5749" Type="http://schemas.openxmlformats.org/officeDocument/2006/relationships/image" Target="../media/image5824.svg"/><Relationship Id="rId912" Type="http://schemas.openxmlformats.org/officeDocument/2006/relationships/image" Target="../media/image987.png"/><Relationship Id="rId4765" Type="http://schemas.openxmlformats.org/officeDocument/2006/relationships/image" Target="../media/image4840.svg"/><Relationship Id="rId5816" Type="http://schemas.openxmlformats.org/officeDocument/2006/relationships/image" Target="../media/image5891.png"/><Relationship Id="rId288" Type="http://schemas.openxmlformats.org/officeDocument/2006/relationships/image" Target="../media/image363.png"/><Relationship Id="rId3367" Type="http://schemas.openxmlformats.org/officeDocument/2006/relationships/image" Target="../media/image3442.svg"/><Relationship Id="rId3781" Type="http://schemas.openxmlformats.org/officeDocument/2006/relationships/image" Target="../media/image3856.svg"/><Relationship Id="rId4418" Type="http://schemas.openxmlformats.org/officeDocument/2006/relationships/image" Target="../media/image4493.png"/><Relationship Id="rId4832" Type="http://schemas.openxmlformats.org/officeDocument/2006/relationships/image" Target="../media/image4907.png"/><Relationship Id="rId2383" Type="http://schemas.openxmlformats.org/officeDocument/2006/relationships/image" Target="../media/image2458.svg"/><Relationship Id="rId3434" Type="http://schemas.openxmlformats.org/officeDocument/2006/relationships/image" Target="../media/image3509.png"/><Relationship Id="rId355" Type="http://schemas.openxmlformats.org/officeDocument/2006/relationships/image" Target="../media/image430.svg"/><Relationship Id="rId2036" Type="http://schemas.openxmlformats.org/officeDocument/2006/relationships/image" Target="../media/image2111.png"/><Relationship Id="rId2450" Type="http://schemas.openxmlformats.org/officeDocument/2006/relationships/image" Target="../media/image2525.png"/><Relationship Id="rId3501" Type="http://schemas.openxmlformats.org/officeDocument/2006/relationships/image" Target="../media/image3576.svg"/><Relationship Id="rId6657" Type="http://schemas.openxmlformats.org/officeDocument/2006/relationships/image" Target="../media/image6732.svg"/><Relationship Id="rId422" Type="http://schemas.openxmlformats.org/officeDocument/2006/relationships/image" Target="../media/image497.png"/><Relationship Id="rId1052" Type="http://schemas.openxmlformats.org/officeDocument/2006/relationships/image" Target="../media/image1127.png"/><Relationship Id="rId2103" Type="http://schemas.openxmlformats.org/officeDocument/2006/relationships/image" Target="../media/image2178.svg"/><Relationship Id="rId5259" Type="http://schemas.openxmlformats.org/officeDocument/2006/relationships/image" Target="../media/image5334.svg"/><Relationship Id="rId5673" Type="http://schemas.openxmlformats.org/officeDocument/2006/relationships/image" Target="../media/image5748.svg"/><Relationship Id="rId4275" Type="http://schemas.openxmlformats.org/officeDocument/2006/relationships/image" Target="../media/image4350.svg"/><Relationship Id="rId5326" Type="http://schemas.openxmlformats.org/officeDocument/2006/relationships/image" Target="../media/image5401.png"/><Relationship Id="rId6724" Type="http://schemas.openxmlformats.org/officeDocument/2006/relationships/image" Target="../media/image6799.png"/><Relationship Id="rId1869" Type="http://schemas.openxmlformats.org/officeDocument/2006/relationships/image" Target="../media/image1944.svg"/><Relationship Id="rId3291" Type="http://schemas.openxmlformats.org/officeDocument/2006/relationships/image" Target="../media/image3366.svg"/><Relationship Id="rId5740" Type="http://schemas.openxmlformats.org/officeDocument/2006/relationships/image" Target="../media/image5815.png"/><Relationship Id="rId1936" Type="http://schemas.openxmlformats.org/officeDocument/2006/relationships/image" Target="../media/image2011.png"/><Relationship Id="rId4342" Type="http://schemas.openxmlformats.org/officeDocument/2006/relationships/image" Target="../media/image4417.png"/><Relationship Id="rId3011" Type="http://schemas.openxmlformats.org/officeDocument/2006/relationships/image" Target="../media/image3086.svg"/><Relationship Id="rId6167" Type="http://schemas.openxmlformats.org/officeDocument/2006/relationships/image" Target="../media/image6242.svg"/><Relationship Id="rId6581" Type="http://schemas.openxmlformats.org/officeDocument/2006/relationships/image" Target="../media/image6656.svg"/><Relationship Id="rId2777" Type="http://schemas.openxmlformats.org/officeDocument/2006/relationships/image" Target="../media/image2852.svg"/><Relationship Id="rId5183" Type="http://schemas.openxmlformats.org/officeDocument/2006/relationships/image" Target="../media/image5258.svg"/><Relationship Id="rId6234" Type="http://schemas.openxmlformats.org/officeDocument/2006/relationships/image" Target="../media/image6309.png"/><Relationship Id="rId749" Type="http://schemas.openxmlformats.org/officeDocument/2006/relationships/image" Target="../media/image824.svg"/><Relationship Id="rId1379" Type="http://schemas.openxmlformats.org/officeDocument/2006/relationships/image" Target="../media/image1454.svg"/><Relationship Id="rId3828" Type="http://schemas.openxmlformats.org/officeDocument/2006/relationships/image" Target="../media/image3903.png"/><Relationship Id="rId5250" Type="http://schemas.openxmlformats.org/officeDocument/2006/relationships/image" Target="../media/image5325.png"/><Relationship Id="rId6301" Type="http://schemas.openxmlformats.org/officeDocument/2006/relationships/image" Target="../media/image6376.svg"/><Relationship Id="rId1793" Type="http://schemas.openxmlformats.org/officeDocument/2006/relationships/image" Target="../media/image1868.svg"/><Relationship Id="rId2844" Type="http://schemas.openxmlformats.org/officeDocument/2006/relationships/image" Target="../media/image2919.png"/><Relationship Id="rId85" Type="http://schemas.openxmlformats.org/officeDocument/2006/relationships/image" Target="../media/image160.svg"/><Relationship Id="rId816" Type="http://schemas.openxmlformats.org/officeDocument/2006/relationships/image" Target="../media/image891.png"/><Relationship Id="rId1446" Type="http://schemas.openxmlformats.org/officeDocument/2006/relationships/image" Target="../media/image1521.png"/><Relationship Id="rId1860" Type="http://schemas.openxmlformats.org/officeDocument/2006/relationships/image" Target="../media/image1935.png"/><Relationship Id="rId2911" Type="http://schemas.openxmlformats.org/officeDocument/2006/relationships/image" Target="../media/image2986.svg"/><Relationship Id="rId1513" Type="http://schemas.openxmlformats.org/officeDocument/2006/relationships/image" Target="../media/image1588.svg"/><Relationship Id="rId4669" Type="http://schemas.openxmlformats.org/officeDocument/2006/relationships/image" Target="../media/image4744.svg"/><Relationship Id="rId3685" Type="http://schemas.openxmlformats.org/officeDocument/2006/relationships/image" Target="../media/image3760.svg"/><Relationship Id="rId4736" Type="http://schemas.openxmlformats.org/officeDocument/2006/relationships/image" Target="../media/image4811.png"/><Relationship Id="rId6091" Type="http://schemas.openxmlformats.org/officeDocument/2006/relationships/image" Target="../media/image6166.svg"/><Relationship Id="rId2287" Type="http://schemas.openxmlformats.org/officeDocument/2006/relationships/image" Target="../media/image2362.svg"/><Relationship Id="rId3338" Type="http://schemas.openxmlformats.org/officeDocument/2006/relationships/image" Target="../media/image3413.png"/><Relationship Id="rId3752" Type="http://schemas.openxmlformats.org/officeDocument/2006/relationships/image" Target="../media/image3827.png"/><Relationship Id="rId259" Type="http://schemas.openxmlformats.org/officeDocument/2006/relationships/image" Target="../media/image334.svg"/><Relationship Id="rId673" Type="http://schemas.openxmlformats.org/officeDocument/2006/relationships/image" Target="../media/image748.svg"/><Relationship Id="rId2354" Type="http://schemas.openxmlformats.org/officeDocument/2006/relationships/image" Target="../media/image2429.png"/><Relationship Id="rId3405" Type="http://schemas.openxmlformats.org/officeDocument/2006/relationships/image" Target="../media/image3480.svg"/><Relationship Id="rId4803" Type="http://schemas.openxmlformats.org/officeDocument/2006/relationships/image" Target="../media/image4878.svg"/><Relationship Id="rId326" Type="http://schemas.openxmlformats.org/officeDocument/2006/relationships/image" Target="../media/image401.png"/><Relationship Id="rId1370" Type="http://schemas.openxmlformats.org/officeDocument/2006/relationships/image" Target="../media/image1445.png"/><Relationship Id="rId2007" Type="http://schemas.openxmlformats.org/officeDocument/2006/relationships/image" Target="../media/image2082.svg"/><Relationship Id="rId740" Type="http://schemas.openxmlformats.org/officeDocument/2006/relationships/image" Target="../media/image815.png"/><Relationship Id="rId1023" Type="http://schemas.openxmlformats.org/officeDocument/2006/relationships/image" Target="../media/image1098.svg"/><Relationship Id="rId2421" Type="http://schemas.openxmlformats.org/officeDocument/2006/relationships/image" Target="../media/image2496.svg"/><Relationship Id="rId4179" Type="http://schemas.openxmlformats.org/officeDocument/2006/relationships/image" Target="../media/image4254.svg"/><Relationship Id="rId5577" Type="http://schemas.openxmlformats.org/officeDocument/2006/relationships/image" Target="../media/image5652.svg"/><Relationship Id="rId5991" Type="http://schemas.openxmlformats.org/officeDocument/2006/relationships/image" Target="../media/image6066.svg"/><Relationship Id="rId6628" Type="http://schemas.openxmlformats.org/officeDocument/2006/relationships/image" Target="../media/image6703.png"/><Relationship Id="rId4593" Type="http://schemas.openxmlformats.org/officeDocument/2006/relationships/image" Target="../media/image4668.svg"/><Relationship Id="rId5644" Type="http://schemas.openxmlformats.org/officeDocument/2006/relationships/image" Target="../media/image5719.png"/><Relationship Id="rId3195" Type="http://schemas.openxmlformats.org/officeDocument/2006/relationships/image" Target="../media/image3270.svg"/><Relationship Id="rId4246" Type="http://schemas.openxmlformats.org/officeDocument/2006/relationships/image" Target="../media/image4321.png"/><Relationship Id="rId4660" Type="http://schemas.openxmlformats.org/officeDocument/2006/relationships/image" Target="../media/image4735.png"/><Relationship Id="rId5711" Type="http://schemas.openxmlformats.org/officeDocument/2006/relationships/image" Target="../media/image5786.svg"/><Relationship Id="rId3262" Type="http://schemas.openxmlformats.org/officeDocument/2006/relationships/image" Target="../media/image3337.png"/><Relationship Id="rId4313" Type="http://schemas.openxmlformats.org/officeDocument/2006/relationships/image" Target="../media/image4388.svg"/><Relationship Id="rId183" Type="http://schemas.openxmlformats.org/officeDocument/2006/relationships/image" Target="../media/image258.svg"/><Relationship Id="rId1907" Type="http://schemas.openxmlformats.org/officeDocument/2006/relationships/image" Target="../media/image1982.svg"/><Relationship Id="rId6485" Type="http://schemas.openxmlformats.org/officeDocument/2006/relationships/image" Target="../media/image6560.svg"/><Relationship Id="rId250" Type="http://schemas.openxmlformats.org/officeDocument/2006/relationships/image" Target="../media/image325.png"/><Relationship Id="rId5087" Type="http://schemas.openxmlformats.org/officeDocument/2006/relationships/image" Target="../media/image5162.svg"/><Relationship Id="rId6138" Type="http://schemas.openxmlformats.org/officeDocument/2006/relationships/image" Target="../media/image6213.png"/><Relationship Id="rId5154" Type="http://schemas.openxmlformats.org/officeDocument/2006/relationships/image" Target="../media/image5229.png"/><Relationship Id="rId6552" Type="http://schemas.openxmlformats.org/officeDocument/2006/relationships/image" Target="../media/image6627.png"/><Relationship Id="rId1697" Type="http://schemas.openxmlformats.org/officeDocument/2006/relationships/image" Target="../media/image1772.svg"/><Relationship Id="rId2748" Type="http://schemas.openxmlformats.org/officeDocument/2006/relationships/image" Target="../media/image2823.png"/><Relationship Id="rId6205" Type="http://schemas.openxmlformats.org/officeDocument/2006/relationships/image" Target="../media/image6280.svg"/><Relationship Id="rId1764" Type="http://schemas.openxmlformats.org/officeDocument/2006/relationships/image" Target="../media/image1839.png"/><Relationship Id="rId2815" Type="http://schemas.openxmlformats.org/officeDocument/2006/relationships/image" Target="../media/image2890.svg"/><Relationship Id="rId4170" Type="http://schemas.openxmlformats.org/officeDocument/2006/relationships/image" Target="../media/image4245.png"/><Relationship Id="rId5221" Type="http://schemas.openxmlformats.org/officeDocument/2006/relationships/image" Target="../media/image5296.svg"/><Relationship Id="rId56" Type="http://schemas.openxmlformats.org/officeDocument/2006/relationships/image" Target="../media/image131.png"/><Relationship Id="rId1417" Type="http://schemas.openxmlformats.org/officeDocument/2006/relationships/image" Target="../media/image1492.svg"/><Relationship Id="rId1831" Type="http://schemas.openxmlformats.org/officeDocument/2006/relationships/image" Target="../media/image1906.svg"/><Relationship Id="rId4987" Type="http://schemas.openxmlformats.org/officeDocument/2006/relationships/image" Target="../media/image5062.svg"/><Relationship Id="rId3589" Type="http://schemas.openxmlformats.org/officeDocument/2006/relationships/image" Target="../media/image3664.svg"/><Relationship Id="rId6062" Type="http://schemas.openxmlformats.org/officeDocument/2006/relationships/image" Target="../media/image6137.png"/><Relationship Id="rId577" Type="http://schemas.openxmlformats.org/officeDocument/2006/relationships/image" Target="../media/image652.svg"/><Relationship Id="rId2258" Type="http://schemas.openxmlformats.org/officeDocument/2006/relationships/image" Target="../media/image2333.png"/><Relationship Id="rId3656" Type="http://schemas.openxmlformats.org/officeDocument/2006/relationships/image" Target="../media/image3731.png"/><Relationship Id="rId4707" Type="http://schemas.openxmlformats.org/officeDocument/2006/relationships/image" Target="../media/image4782.svg"/><Relationship Id="rId991" Type="http://schemas.openxmlformats.org/officeDocument/2006/relationships/image" Target="../media/image1066.svg"/><Relationship Id="rId2672" Type="http://schemas.openxmlformats.org/officeDocument/2006/relationships/image" Target="../media/image2747.png"/><Relationship Id="rId3309" Type="http://schemas.openxmlformats.org/officeDocument/2006/relationships/image" Target="../media/image3384.svg"/><Relationship Id="rId3723" Type="http://schemas.openxmlformats.org/officeDocument/2006/relationships/image" Target="../media/image3798.svg"/><Relationship Id="rId6879" Type="http://schemas.openxmlformats.org/officeDocument/2006/relationships/image" Target="../media/image6954.svg"/><Relationship Id="rId644" Type="http://schemas.openxmlformats.org/officeDocument/2006/relationships/image" Target="../media/image719.png"/><Relationship Id="rId1274" Type="http://schemas.openxmlformats.org/officeDocument/2006/relationships/image" Target="../media/image1349.png"/><Relationship Id="rId2325" Type="http://schemas.openxmlformats.org/officeDocument/2006/relationships/image" Target="../media/image2400.svg"/><Relationship Id="rId5895" Type="http://schemas.openxmlformats.org/officeDocument/2006/relationships/image" Target="../media/image5970.svg"/><Relationship Id="rId711" Type="http://schemas.openxmlformats.org/officeDocument/2006/relationships/image" Target="../media/image786.svg"/><Relationship Id="rId1341" Type="http://schemas.openxmlformats.org/officeDocument/2006/relationships/image" Target="../media/image1416.svg"/><Relationship Id="rId4497" Type="http://schemas.openxmlformats.org/officeDocument/2006/relationships/image" Target="../media/image4572.svg"/><Relationship Id="rId5548" Type="http://schemas.openxmlformats.org/officeDocument/2006/relationships/image" Target="../media/image5623.png"/><Relationship Id="rId5962" Type="http://schemas.openxmlformats.org/officeDocument/2006/relationships/image" Target="../media/image6037.png"/><Relationship Id="rId3099" Type="http://schemas.openxmlformats.org/officeDocument/2006/relationships/image" Target="../media/image3174.svg"/><Relationship Id="rId4564" Type="http://schemas.openxmlformats.org/officeDocument/2006/relationships/image" Target="../media/image4639.png"/><Relationship Id="rId5615" Type="http://schemas.openxmlformats.org/officeDocument/2006/relationships/image" Target="../media/image5690.svg"/><Relationship Id="rId3166" Type="http://schemas.openxmlformats.org/officeDocument/2006/relationships/image" Target="../media/image3241.png"/><Relationship Id="rId3580" Type="http://schemas.openxmlformats.org/officeDocument/2006/relationships/image" Target="../media/image3655.png"/><Relationship Id="rId4217" Type="http://schemas.openxmlformats.org/officeDocument/2006/relationships/image" Target="../media/image4292.svg"/><Relationship Id="rId2182" Type="http://schemas.openxmlformats.org/officeDocument/2006/relationships/image" Target="../media/image2257.png"/><Relationship Id="rId3233" Type="http://schemas.openxmlformats.org/officeDocument/2006/relationships/image" Target="../media/image3308.svg"/><Relationship Id="rId4631" Type="http://schemas.openxmlformats.org/officeDocument/2006/relationships/image" Target="../media/image4706.svg"/><Relationship Id="rId6389" Type="http://schemas.openxmlformats.org/officeDocument/2006/relationships/image" Target="../media/image6464.svg"/><Relationship Id="rId154" Type="http://schemas.openxmlformats.org/officeDocument/2006/relationships/image" Target="../media/image229.png"/><Relationship Id="rId2999" Type="http://schemas.openxmlformats.org/officeDocument/2006/relationships/image" Target="../media/image3074.svg"/><Relationship Id="rId3300" Type="http://schemas.openxmlformats.org/officeDocument/2006/relationships/image" Target="../media/image3375.png"/><Relationship Id="rId6456" Type="http://schemas.openxmlformats.org/officeDocument/2006/relationships/image" Target="../media/image6531.png"/><Relationship Id="rId6870" Type="http://schemas.openxmlformats.org/officeDocument/2006/relationships/image" Target="../media/image6945.png"/><Relationship Id="rId221" Type="http://schemas.openxmlformats.org/officeDocument/2006/relationships/image" Target="../media/image296.svg"/><Relationship Id="rId5058" Type="http://schemas.openxmlformats.org/officeDocument/2006/relationships/image" Target="../media/image5133.png"/><Relationship Id="rId5472" Type="http://schemas.openxmlformats.org/officeDocument/2006/relationships/image" Target="../media/image5547.png"/><Relationship Id="rId6109" Type="http://schemas.openxmlformats.org/officeDocument/2006/relationships/image" Target="../media/image6184.svg"/><Relationship Id="rId6523" Type="http://schemas.openxmlformats.org/officeDocument/2006/relationships/image" Target="../media/image6598.svg"/><Relationship Id="rId1668" Type="http://schemas.openxmlformats.org/officeDocument/2006/relationships/image" Target="../media/image1743.png"/><Relationship Id="rId2719" Type="http://schemas.openxmlformats.org/officeDocument/2006/relationships/image" Target="../media/image2794.svg"/><Relationship Id="rId4074" Type="http://schemas.openxmlformats.org/officeDocument/2006/relationships/image" Target="../media/image4149.png"/><Relationship Id="rId5125" Type="http://schemas.openxmlformats.org/officeDocument/2006/relationships/image" Target="../media/image5200.svg"/><Relationship Id="rId3090" Type="http://schemas.openxmlformats.org/officeDocument/2006/relationships/image" Target="../media/image3165.png"/><Relationship Id="rId4141" Type="http://schemas.openxmlformats.org/officeDocument/2006/relationships/image" Target="../media/image4216.svg"/><Relationship Id="rId1735" Type="http://schemas.openxmlformats.org/officeDocument/2006/relationships/image" Target="../media/image1810.svg"/><Relationship Id="rId27" Type="http://schemas.openxmlformats.org/officeDocument/2006/relationships/image" Target="../media/image102.svg"/><Relationship Id="rId1802" Type="http://schemas.openxmlformats.org/officeDocument/2006/relationships/image" Target="../media/image1877.png"/><Relationship Id="rId4958" Type="http://schemas.openxmlformats.org/officeDocument/2006/relationships/image" Target="../media/image5033.png"/><Relationship Id="rId3974" Type="http://schemas.openxmlformats.org/officeDocument/2006/relationships/image" Target="../media/image4049.png"/><Relationship Id="rId6380" Type="http://schemas.openxmlformats.org/officeDocument/2006/relationships/image" Target="../media/image6455.png"/><Relationship Id="rId895" Type="http://schemas.openxmlformats.org/officeDocument/2006/relationships/image" Target="../media/image970.svg"/><Relationship Id="rId2576" Type="http://schemas.openxmlformats.org/officeDocument/2006/relationships/image" Target="../media/image2651.png"/><Relationship Id="rId2990" Type="http://schemas.openxmlformats.org/officeDocument/2006/relationships/image" Target="../media/image3065.png"/><Relationship Id="rId3627" Type="http://schemas.openxmlformats.org/officeDocument/2006/relationships/image" Target="../media/image3702.svg"/><Relationship Id="rId6033" Type="http://schemas.openxmlformats.org/officeDocument/2006/relationships/image" Target="../media/image6108.svg"/><Relationship Id="rId548" Type="http://schemas.openxmlformats.org/officeDocument/2006/relationships/image" Target="../media/image623.png"/><Relationship Id="rId962" Type="http://schemas.openxmlformats.org/officeDocument/2006/relationships/image" Target="../media/image1037.png"/><Relationship Id="rId1178" Type="http://schemas.openxmlformats.org/officeDocument/2006/relationships/image" Target="../media/image1253.png"/><Relationship Id="rId1592" Type="http://schemas.openxmlformats.org/officeDocument/2006/relationships/image" Target="../media/image1667.png"/><Relationship Id="rId2229" Type="http://schemas.openxmlformats.org/officeDocument/2006/relationships/image" Target="../media/image2304.svg"/><Relationship Id="rId2643" Type="http://schemas.openxmlformats.org/officeDocument/2006/relationships/image" Target="../media/image2718.svg"/><Relationship Id="rId5799" Type="http://schemas.openxmlformats.org/officeDocument/2006/relationships/image" Target="../media/image5874.svg"/><Relationship Id="rId6100" Type="http://schemas.openxmlformats.org/officeDocument/2006/relationships/image" Target="../media/image6175.png"/><Relationship Id="rId615" Type="http://schemas.openxmlformats.org/officeDocument/2006/relationships/image" Target="../media/image690.svg"/><Relationship Id="rId1245" Type="http://schemas.openxmlformats.org/officeDocument/2006/relationships/image" Target="../media/image1320.svg"/><Relationship Id="rId1312" Type="http://schemas.openxmlformats.org/officeDocument/2006/relationships/image" Target="../media/image1387.png"/><Relationship Id="rId2710" Type="http://schemas.openxmlformats.org/officeDocument/2006/relationships/image" Target="../media/image2785.png"/><Relationship Id="rId4468" Type="http://schemas.openxmlformats.org/officeDocument/2006/relationships/image" Target="../media/image4543.png"/><Relationship Id="rId5866" Type="http://schemas.openxmlformats.org/officeDocument/2006/relationships/image" Target="../media/image5941.png"/><Relationship Id="rId4882" Type="http://schemas.openxmlformats.org/officeDocument/2006/relationships/image" Target="../media/image4957.png"/><Relationship Id="rId5519" Type="http://schemas.openxmlformats.org/officeDocument/2006/relationships/image" Target="../media/image5594.svg"/><Relationship Id="rId5933" Type="http://schemas.openxmlformats.org/officeDocument/2006/relationships/image" Target="../media/image6008.svg"/><Relationship Id="rId2086" Type="http://schemas.openxmlformats.org/officeDocument/2006/relationships/image" Target="../media/image2161.png"/><Relationship Id="rId3484" Type="http://schemas.openxmlformats.org/officeDocument/2006/relationships/image" Target="../media/image3559.png"/><Relationship Id="rId4535" Type="http://schemas.openxmlformats.org/officeDocument/2006/relationships/image" Target="../media/image4610.svg"/><Relationship Id="rId3137" Type="http://schemas.openxmlformats.org/officeDocument/2006/relationships/image" Target="../media/image3212.svg"/><Relationship Id="rId3551" Type="http://schemas.openxmlformats.org/officeDocument/2006/relationships/image" Target="../media/image3626.svg"/><Relationship Id="rId4602" Type="http://schemas.openxmlformats.org/officeDocument/2006/relationships/image" Target="../media/image4677.png"/><Relationship Id="rId472" Type="http://schemas.openxmlformats.org/officeDocument/2006/relationships/image" Target="../media/image547.png"/><Relationship Id="rId2153" Type="http://schemas.openxmlformats.org/officeDocument/2006/relationships/image" Target="../media/image2228.svg"/><Relationship Id="rId3204" Type="http://schemas.openxmlformats.org/officeDocument/2006/relationships/image" Target="../media/image3279.png"/><Relationship Id="rId6774" Type="http://schemas.openxmlformats.org/officeDocument/2006/relationships/image" Target="../media/image6849.png"/><Relationship Id="rId125" Type="http://schemas.openxmlformats.org/officeDocument/2006/relationships/image" Target="../media/image200.svg"/><Relationship Id="rId2220" Type="http://schemas.openxmlformats.org/officeDocument/2006/relationships/image" Target="../media/image2295.png"/><Relationship Id="rId5376" Type="http://schemas.openxmlformats.org/officeDocument/2006/relationships/image" Target="../media/image5451.png"/><Relationship Id="rId5790" Type="http://schemas.openxmlformats.org/officeDocument/2006/relationships/image" Target="../media/image5865.png"/><Relationship Id="rId6427" Type="http://schemas.openxmlformats.org/officeDocument/2006/relationships/image" Target="../media/image6502.svg"/><Relationship Id="rId4392" Type="http://schemas.openxmlformats.org/officeDocument/2006/relationships/image" Target="../media/image4467.png"/><Relationship Id="rId5029" Type="http://schemas.openxmlformats.org/officeDocument/2006/relationships/image" Target="../media/image5104.svg"/><Relationship Id="rId5443" Type="http://schemas.openxmlformats.org/officeDocument/2006/relationships/image" Target="../media/image5518.svg"/><Relationship Id="rId6841" Type="http://schemas.openxmlformats.org/officeDocument/2006/relationships/image" Target="../media/image6916.svg"/><Relationship Id="rId1986" Type="http://schemas.openxmlformats.org/officeDocument/2006/relationships/image" Target="../media/image2061.png"/><Relationship Id="rId4045" Type="http://schemas.openxmlformats.org/officeDocument/2006/relationships/image" Target="../media/image4120.svg"/><Relationship Id="rId1639" Type="http://schemas.openxmlformats.org/officeDocument/2006/relationships/image" Target="../media/image1714.svg"/><Relationship Id="rId3061" Type="http://schemas.openxmlformats.org/officeDocument/2006/relationships/image" Target="../media/image3136.svg"/><Relationship Id="rId5510" Type="http://schemas.openxmlformats.org/officeDocument/2006/relationships/image" Target="../media/image5585.png"/><Relationship Id="rId1706" Type="http://schemas.openxmlformats.org/officeDocument/2006/relationships/image" Target="../media/image1781.png"/><Relationship Id="rId4112" Type="http://schemas.openxmlformats.org/officeDocument/2006/relationships/image" Target="../media/image4187.png"/><Relationship Id="rId3878" Type="http://schemas.openxmlformats.org/officeDocument/2006/relationships/image" Target="../media/image3953.png"/><Relationship Id="rId4929" Type="http://schemas.openxmlformats.org/officeDocument/2006/relationships/image" Target="../media/image5004.svg"/><Relationship Id="rId6284" Type="http://schemas.openxmlformats.org/officeDocument/2006/relationships/image" Target="../media/image6359.png"/><Relationship Id="rId799" Type="http://schemas.openxmlformats.org/officeDocument/2006/relationships/image" Target="../media/image874.svg"/><Relationship Id="rId2894" Type="http://schemas.openxmlformats.org/officeDocument/2006/relationships/image" Target="../media/image2969.png"/><Relationship Id="rId6351" Type="http://schemas.openxmlformats.org/officeDocument/2006/relationships/image" Target="../media/image6426.svg"/><Relationship Id="rId866" Type="http://schemas.openxmlformats.org/officeDocument/2006/relationships/image" Target="../media/image941.png"/><Relationship Id="rId1496" Type="http://schemas.openxmlformats.org/officeDocument/2006/relationships/image" Target="../media/image1571.png"/><Relationship Id="rId2547" Type="http://schemas.openxmlformats.org/officeDocument/2006/relationships/image" Target="../media/image2622.svg"/><Relationship Id="rId3945" Type="http://schemas.openxmlformats.org/officeDocument/2006/relationships/image" Target="../media/image4020.svg"/><Relationship Id="rId6004" Type="http://schemas.openxmlformats.org/officeDocument/2006/relationships/image" Target="../media/image6079.png"/><Relationship Id="rId519" Type="http://schemas.openxmlformats.org/officeDocument/2006/relationships/image" Target="../media/image594.svg"/><Relationship Id="rId1149" Type="http://schemas.openxmlformats.org/officeDocument/2006/relationships/image" Target="../media/image1224.svg"/><Relationship Id="rId2961" Type="http://schemas.openxmlformats.org/officeDocument/2006/relationships/image" Target="../media/image3036.svg"/><Relationship Id="rId5020" Type="http://schemas.openxmlformats.org/officeDocument/2006/relationships/image" Target="../media/image5095.png"/><Relationship Id="rId933" Type="http://schemas.openxmlformats.org/officeDocument/2006/relationships/image" Target="../media/image1008.svg"/><Relationship Id="rId1563" Type="http://schemas.openxmlformats.org/officeDocument/2006/relationships/image" Target="../media/image1638.svg"/><Relationship Id="rId2614" Type="http://schemas.openxmlformats.org/officeDocument/2006/relationships/image" Target="../media/image2689.png"/><Relationship Id="rId1216" Type="http://schemas.openxmlformats.org/officeDocument/2006/relationships/image" Target="../media/image1291.png"/><Relationship Id="rId1630" Type="http://schemas.openxmlformats.org/officeDocument/2006/relationships/image" Target="../media/image1705.png"/><Relationship Id="rId4786" Type="http://schemas.openxmlformats.org/officeDocument/2006/relationships/image" Target="../media/image4861.png"/><Relationship Id="rId5837" Type="http://schemas.openxmlformats.org/officeDocument/2006/relationships/image" Target="../media/image5912.svg"/><Relationship Id="rId3388" Type="http://schemas.openxmlformats.org/officeDocument/2006/relationships/image" Target="../media/image3463.png"/><Relationship Id="rId4439" Type="http://schemas.openxmlformats.org/officeDocument/2006/relationships/image" Target="../media/image4514.svg"/><Relationship Id="rId4853" Type="http://schemas.openxmlformats.org/officeDocument/2006/relationships/image" Target="../media/image4928.svg"/><Relationship Id="rId5904" Type="http://schemas.openxmlformats.org/officeDocument/2006/relationships/image" Target="../media/image5979.png"/><Relationship Id="rId3455" Type="http://schemas.openxmlformats.org/officeDocument/2006/relationships/image" Target="../media/image3530.svg"/><Relationship Id="rId4506" Type="http://schemas.openxmlformats.org/officeDocument/2006/relationships/image" Target="../media/image4581.png"/><Relationship Id="rId376" Type="http://schemas.openxmlformats.org/officeDocument/2006/relationships/image" Target="../media/image451.png"/><Relationship Id="rId790" Type="http://schemas.openxmlformats.org/officeDocument/2006/relationships/image" Target="../media/image865.png"/><Relationship Id="rId2057" Type="http://schemas.openxmlformats.org/officeDocument/2006/relationships/image" Target="../media/image2132.svg"/><Relationship Id="rId2471" Type="http://schemas.openxmlformats.org/officeDocument/2006/relationships/image" Target="../media/image2546.svg"/><Relationship Id="rId3108" Type="http://schemas.openxmlformats.org/officeDocument/2006/relationships/image" Target="../media/image3183.png"/><Relationship Id="rId3522" Type="http://schemas.openxmlformats.org/officeDocument/2006/relationships/image" Target="../media/image3597.png"/><Relationship Id="rId4920" Type="http://schemas.openxmlformats.org/officeDocument/2006/relationships/image" Target="../media/image4995.png"/><Relationship Id="rId6678" Type="http://schemas.openxmlformats.org/officeDocument/2006/relationships/image" Target="../media/image6753.png"/><Relationship Id="rId443" Type="http://schemas.openxmlformats.org/officeDocument/2006/relationships/image" Target="../media/image518.svg"/><Relationship Id="rId1073" Type="http://schemas.openxmlformats.org/officeDocument/2006/relationships/image" Target="../media/image1148.svg"/><Relationship Id="rId2124" Type="http://schemas.openxmlformats.org/officeDocument/2006/relationships/image" Target="../media/image2199.png"/><Relationship Id="rId1140" Type="http://schemas.openxmlformats.org/officeDocument/2006/relationships/image" Target="../media/image1215.png"/><Relationship Id="rId4296" Type="http://schemas.openxmlformats.org/officeDocument/2006/relationships/image" Target="../media/image4371.png"/><Relationship Id="rId5694" Type="http://schemas.openxmlformats.org/officeDocument/2006/relationships/image" Target="../media/image5769.png"/><Relationship Id="rId6745" Type="http://schemas.openxmlformats.org/officeDocument/2006/relationships/image" Target="../media/image6820.svg"/><Relationship Id="rId510" Type="http://schemas.openxmlformats.org/officeDocument/2006/relationships/image" Target="../media/image585.png"/><Relationship Id="rId5347" Type="http://schemas.openxmlformats.org/officeDocument/2006/relationships/image" Target="../media/image5422.svg"/><Relationship Id="rId5761" Type="http://schemas.openxmlformats.org/officeDocument/2006/relationships/image" Target="../media/image5836.svg"/><Relationship Id="rId6812" Type="http://schemas.openxmlformats.org/officeDocument/2006/relationships/image" Target="../media/image6887.png"/><Relationship Id="rId1957" Type="http://schemas.openxmlformats.org/officeDocument/2006/relationships/image" Target="../media/image2032.svg"/><Relationship Id="rId4363" Type="http://schemas.openxmlformats.org/officeDocument/2006/relationships/image" Target="../media/image4438.svg"/><Relationship Id="rId5414" Type="http://schemas.openxmlformats.org/officeDocument/2006/relationships/image" Target="../media/image5489.png"/><Relationship Id="rId4016" Type="http://schemas.openxmlformats.org/officeDocument/2006/relationships/image" Target="../media/image4091.png"/><Relationship Id="rId4430" Type="http://schemas.openxmlformats.org/officeDocument/2006/relationships/image" Target="../media/image4505.png"/><Relationship Id="rId3032" Type="http://schemas.openxmlformats.org/officeDocument/2006/relationships/image" Target="../media/image3107.png"/><Relationship Id="rId6188" Type="http://schemas.openxmlformats.org/officeDocument/2006/relationships/image" Target="../media/image6263.png"/><Relationship Id="rId6255" Type="http://schemas.openxmlformats.org/officeDocument/2006/relationships/image" Target="../media/image6330.svg"/><Relationship Id="rId2798" Type="http://schemas.openxmlformats.org/officeDocument/2006/relationships/image" Target="../media/image2873.png"/><Relationship Id="rId3849" Type="http://schemas.openxmlformats.org/officeDocument/2006/relationships/image" Target="../media/image3924.svg"/><Relationship Id="rId5271" Type="http://schemas.openxmlformats.org/officeDocument/2006/relationships/image" Target="../media/image5346.svg"/><Relationship Id="rId2865" Type="http://schemas.openxmlformats.org/officeDocument/2006/relationships/image" Target="../media/image2940.svg"/><Relationship Id="rId3916" Type="http://schemas.openxmlformats.org/officeDocument/2006/relationships/image" Target="../media/image3991.png"/><Relationship Id="rId6322" Type="http://schemas.openxmlformats.org/officeDocument/2006/relationships/image" Target="../media/image6397.png"/><Relationship Id="rId837" Type="http://schemas.openxmlformats.org/officeDocument/2006/relationships/image" Target="../media/image912.svg"/><Relationship Id="rId1467" Type="http://schemas.openxmlformats.org/officeDocument/2006/relationships/image" Target="../media/image1542.svg"/><Relationship Id="rId1881" Type="http://schemas.openxmlformats.org/officeDocument/2006/relationships/image" Target="../media/image1956.svg"/><Relationship Id="rId2518" Type="http://schemas.openxmlformats.org/officeDocument/2006/relationships/image" Target="../media/image2593.png"/><Relationship Id="rId2932" Type="http://schemas.openxmlformats.org/officeDocument/2006/relationships/image" Target="../media/image3007.png"/><Relationship Id="rId904" Type="http://schemas.openxmlformats.org/officeDocument/2006/relationships/image" Target="../media/image979.png"/><Relationship Id="rId1534" Type="http://schemas.openxmlformats.org/officeDocument/2006/relationships/image" Target="../media/image1609.png"/><Relationship Id="rId1601" Type="http://schemas.openxmlformats.org/officeDocument/2006/relationships/image" Target="../media/image1676.svg"/><Relationship Id="rId4757" Type="http://schemas.openxmlformats.org/officeDocument/2006/relationships/image" Target="../media/image4832.svg"/><Relationship Id="rId3359" Type="http://schemas.openxmlformats.org/officeDocument/2006/relationships/image" Target="../media/image3434.svg"/><Relationship Id="rId5808" Type="http://schemas.openxmlformats.org/officeDocument/2006/relationships/image" Target="../media/image5883.png"/><Relationship Id="rId694" Type="http://schemas.openxmlformats.org/officeDocument/2006/relationships/image" Target="../media/image769.png"/><Relationship Id="rId2375" Type="http://schemas.openxmlformats.org/officeDocument/2006/relationships/image" Target="../media/image2450.svg"/><Relationship Id="rId3773" Type="http://schemas.openxmlformats.org/officeDocument/2006/relationships/image" Target="../media/image3848.svg"/><Relationship Id="rId4824" Type="http://schemas.openxmlformats.org/officeDocument/2006/relationships/image" Target="../media/image4899.png"/><Relationship Id="rId347" Type="http://schemas.openxmlformats.org/officeDocument/2006/relationships/image" Target="../media/image422.svg"/><Relationship Id="rId2028" Type="http://schemas.openxmlformats.org/officeDocument/2006/relationships/image" Target="../media/image2103.png"/><Relationship Id="rId3426" Type="http://schemas.openxmlformats.org/officeDocument/2006/relationships/image" Target="../media/image3501.png"/><Relationship Id="rId3840" Type="http://schemas.openxmlformats.org/officeDocument/2006/relationships/image" Target="../media/image3915.png"/><Relationship Id="rId761" Type="http://schemas.openxmlformats.org/officeDocument/2006/relationships/image" Target="../media/image836.svg"/><Relationship Id="rId1391" Type="http://schemas.openxmlformats.org/officeDocument/2006/relationships/image" Target="../media/image1466.svg"/><Relationship Id="rId2442" Type="http://schemas.openxmlformats.org/officeDocument/2006/relationships/image" Target="../media/image2517.png"/><Relationship Id="rId5598" Type="http://schemas.openxmlformats.org/officeDocument/2006/relationships/image" Target="../media/image5673.png"/><Relationship Id="rId6649" Type="http://schemas.openxmlformats.org/officeDocument/2006/relationships/image" Target="../media/image6724.svg"/><Relationship Id="rId414" Type="http://schemas.openxmlformats.org/officeDocument/2006/relationships/image" Target="../media/image489.png"/><Relationship Id="rId1044" Type="http://schemas.openxmlformats.org/officeDocument/2006/relationships/image" Target="../media/image1119.png"/><Relationship Id="rId5665" Type="http://schemas.openxmlformats.org/officeDocument/2006/relationships/image" Target="../media/image5740.svg"/><Relationship Id="rId6716" Type="http://schemas.openxmlformats.org/officeDocument/2006/relationships/image" Target="../media/image6791.png"/><Relationship Id="rId1111" Type="http://schemas.openxmlformats.org/officeDocument/2006/relationships/image" Target="../media/image1186.svg"/><Relationship Id="rId4267" Type="http://schemas.openxmlformats.org/officeDocument/2006/relationships/image" Target="../media/image4342.svg"/><Relationship Id="rId4681" Type="http://schemas.openxmlformats.org/officeDocument/2006/relationships/image" Target="../media/image4756.svg"/><Relationship Id="rId5318" Type="http://schemas.openxmlformats.org/officeDocument/2006/relationships/image" Target="../media/image5393.png"/><Relationship Id="rId5732" Type="http://schemas.openxmlformats.org/officeDocument/2006/relationships/image" Target="../media/image5807.png"/><Relationship Id="rId3283" Type="http://schemas.openxmlformats.org/officeDocument/2006/relationships/image" Target="../media/image3358.svg"/><Relationship Id="rId4334" Type="http://schemas.openxmlformats.org/officeDocument/2006/relationships/image" Target="../media/image4409.png"/><Relationship Id="rId1928" Type="http://schemas.openxmlformats.org/officeDocument/2006/relationships/image" Target="../media/image2003.png"/><Relationship Id="rId3350" Type="http://schemas.openxmlformats.org/officeDocument/2006/relationships/image" Target="../media/image3425.png"/><Relationship Id="rId271" Type="http://schemas.openxmlformats.org/officeDocument/2006/relationships/image" Target="../media/image346.svg"/><Relationship Id="rId3003" Type="http://schemas.openxmlformats.org/officeDocument/2006/relationships/image" Target="../media/image3078.svg"/><Relationship Id="rId4401" Type="http://schemas.openxmlformats.org/officeDocument/2006/relationships/image" Target="../media/image4476.svg"/><Relationship Id="rId6159" Type="http://schemas.openxmlformats.org/officeDocument/2006/relationships/image" Target="../media/image6234.svg"/><Relationship Id="rId6573" Type="http://schemas.openxmlformats.org/officeDocument/2006/relationships/image" Target="../media/image6648.svg"/><Relationship Id="rId2769" Type="http://schemas.openxmlformats.org/officeDocument/2006/relationships/image" Target="../media/image2844.svg"/><Relationship Id="rId5175" Type="http://schemas.openxmlformats.org/officeDocument/2006/relationships/image" Target="../media/image5250.svg"/><Relationship Id="rId6226" Type="http://schemas.openxmlformats.org/officeDocument/2006/relationships/image" Target="../media/image6301.png"/><Relationship Id="rId6640" Type="http://schemas.openxmlformats.org/officeDocument/2006/relationships/image" Target="../media/image6715.png"/><Relationship Id="rId1785" Type="http://schemas.openxmlformats.org/officeDocument/2006/relationships/image" Target="../media/image1860.svg"/><Relationship Id="rId2836" Type="http://schemas.openxmlformats.org/officeDocument/2006/relationships/image" Target="../media/image2911.png"/><Relationship Id="rId4191" Type="http://schemas.openxmlformats.org/officeDocument/2006/relationships/image" Target="../media/image4266.svg"/><Relationship Id="rId5242" Type="http://schemas.openxmlformats.org/officeDocument/2006/relationships/image" Target="../media/image5317.png"/><Relationship Id="rId77" Type="http://schemas.openxmlformats.org/officeDocument/2006/relationships/image" Target="../media/image152.svg"/><Relationship Id="rId808" Type="http://schemas.openxmlformats.org/officeDocument/2006/relationships/image" Target="../media/image883.png"/><Relationship Id="rId1438" Type="http://schemas.openxmlformats.org/officeDocument/2006/relationships/image" Target="../media/image1513.png"/><Relationship Id="rId1852" Type="http://schemas.openxmlformats.org/officeDocument/2006/relationships/image" Target="../media/image1927.png"/><Relationship Id="rId2903" Type="http://schemas.openxmlformats.org/officeDocument/2006/relationships/image" Target="../media/image2978.svg"/><Relationship Id="rId1505" Type="http://schemas.openxmlformats.org/officeDocument/2006/relationships/image" Target="../media/image1580.svg"/><Relationship Id="rId6083" Type="http://schemas.openxmlformats.org/officeDocument/2006/relationships/image" Target="../media/image6158.svg"/><Relationship Id="rId3677" Type="http://schemas.openxmlformats.org/officeDocument/2006/relationships/image" Target="../media/image3752.svg"/><Relationship Id="rId4728" Type="http://schemas.openxmlformats.org/officeDocument/2006/relationships/image" Target="../media/image4803.png"/><Relationship Id="rId598" Type="http://schemas.openxmlformats.org/officeDocument/2006/relationships/image" Target="../media/image673.png"/><Relationship Id="rId2279" Type="http://schemas.openxmlformats.org/officeDocument/2006/relationships/image" Target="../media/image2354.svg"/><Relationship Id="rId2693" Type="http://schemas.openxmlformats.org/officeDocument/2006/relationships/image" Target="../media/image2768.svg"/><Relationship Id="rId3744" Type="http://schemas.openxmlformats.org/officeDocument/2006/relationships/image" Target="../media/image3819.png"/><Relationship Id="rId6150" Type="http://schemas.openxmlformats.org/officeDocument/2006/relationships/image" Target="../media/image6225.png"/><Relationship Id="rId665" Type="http://schemas.openxmlformats.org/officeDocument/2006/relationships/image" Target="../media/image740.svg"/><Relationship Id="rId1295" Type="http://schemas.openxmlformats.org/officeDocument/2006/relationships/image" Target="../media/image1370.svg"/><Relationship Id="rId2346" Type="http://schemas.openxmlformats.org/officeDocument/2006/relationships/image" Target="../media/image2421.png"/><Relationship Id="rId2760" Type="http://schemas.openxmlformats.org/officeDocument/2006/relationships/image" Target="../media/image2835.png"/><Relationship Id="rId3811" Type="http://schemas.openxmlformats.org/officeDocument/2006/relationships/image" Target="../media/image3886.svg"/><Relationship Id="rId318" Type="http://schemas.openxmlformats.org/officeDocument/2006/relationships/image" Target="../media/image393.png"/><Relationship Id="rId732" Type="http://schemas.openxmlformats.org/officeDocument/2006/relationships/image" Target="../media/image807.png"/><Relationship Id="rId1362" Type="http://schemas.openxmlformats.org/officeDocument/2006/relationships/image" Target="../media/image1437.png"/><Relationship Id="rId2413" Type="http://schemas.openxmlformats.org/officeDocument/2006/relationships/image" Target="../media/image2488.svg"/><Relationship Id="rId5569" Type="http://schemas.openxmlformats.org/officeDocument/2006/relationships/image" Target="../media/image5644.svg"/><Relationship Id="rId1015" Type="http://schemas.openxmlformats.org/officeDocument/2006/relationships/image" Target="../media/image1090.svg"/><Relationship Id="rId4585" Type="http://schemas.openxmlformats.org/officeDocument/2006/relationships/image" Target="../media/image4660.svg"/><Relationship Id="rId5983" Type="http://schemas.openxmlformats.org/officeDocument/2006/relationships/image" Target="../media/image6058.svg"/><Relationship Id="rId3187" Type="http://schemas.openxmlformats.org/officeDocument/2006/relationships/image" Target="../media/image3262.svg"/><Relationship Id="rId4238" Type="http://schemas.openxmlformats.org/officeDocument/2006/relationships/image" Target="../media/image4313.png"/><Relationship Id="rId5636" Type="http://schemas.openxmlformats.org/officeDocument/2006/relationships/image" Target="../media/image5711.png"/><Relationship Id="rId4652" Type="http://schemas.openxmlformats.org/officeDocument/2006/relationships/image" Target="../media/image4727.png"/><Relationship Id="rId5703" Type="http://schemas.openxmlformats.org/officeDocument/2006/relationships/image" Target="../media/image5778.svg"/><Relationship Id="rId175" Type="http://schemas.openxmlformats.org/officeDocument/2006/relationships/image" Target="../media/image250.svg"/><Relationship Id="rId3254" Type="http://schemas.openxmlformats.org/officeDocument/2006/relationships/image" Target="../media/image3329.png"/><Relationship Id="rId4305" Type="http://schemas.openxmlformats.org/officeDocument/2006/relationships/image" Target="../media/image4380.svg"/><Relationship Id="rId2270" Type="http://schemas.openxmlformats.org/officeDocument/2006/relationships/image" Target="../media/image2345.png"/><Relationship Id="rId3321" Type="http://schemas.openxmlformats.org/officeDocument/2006/relationships/image" Target="../media/image3396.svg"/><Relationship Id="rId6477" Type="http://schemas.openxmlformats.org/officeDocument/2006/relationships/image" Target="../media/image6552.svg"/><Relationship Id="rId6891" Type="http://schemas.openxmlformats.org/officeDocument/2006/relationships/image" Target="../media/image6965.png"/><Relationship Id="rId242" Type="http://schemas.openxmlformats.org/officeDocument/2006/relationships/image" Target="../media/image317.png"/><Relationship Id="rId5079" Type="http://schemas.openxmlformats.org/officeDocument/2006/relationships/image" Target="../media/image5154.svg"/><Relationship Id="rId5493" Type="http://schemas.openxmlformats.org/officeDocument/2006/relationships/image" Target="../media/image5568.svg"/><Relationship Id="rId6544" Type="http://schemas.openxmlformats.org/officeDocument/2006/relationships/image" Target="../media/image6619.png"/><Relationship Id="rId1689" Type="http://schemas.openxmlformats.org/officeDocument/2006/relationships/image" Target="../media/image1764.svg"/><Relationship Id="rId4095" Type="http://schemas.openxmlformats.org/officeDocument/2006/relationships/image" Target="../media/image4170.svg"/><Relationship Id="rId5146" Type="http://schemas.openxmlformats.org/officeDocument/2006/relationships/image" Target="../media/image5221.png"/><Relationship Id="rId5560" Type="http://schemas.openxmlformats.org/officeDocument/2006/relationships/image" Target="../media/image5635.png"/><Relationship Id="rId4162" Type="http://schemas.openxmlformats.org/officeDocument/2006/relationships/image" Target="../media/image4237.png"/><Relationship Id="rId5213" Type="http://schemas.openxmlformats.org/officeDocument/2006/relationships/image" Target="../media/image5288.svg"/><Relationship Id="rId6611" Type="http://schemas.openxmlformats.org/officeDocument/2006/relationships/image" Target="../media/image6686.svg"/><Relationship Id="rId1756" Type="http://schemas.openxmlformats.org/officeDocument/2006/relationships/image" Target="../media/image1831.png"/><Relationship Id="rId2807" Type="http://schemas.openxmlformats.org/officeDocument/2006/relationships/image" Target="../media/image2882.svg"/><Relationship Id="rId48" Type="http://schemas.openxmlformats.org/officeDocument/2006/relationships/image" Target="../media/image123.png"/><Relationship Id="rId1409" Type="http://schemas.openxmlformats.org/officeDocument/2006/relationships/image" Target="../media/image1484.svg"/><Relationship Id="rId1823" Type="http://schemas.openxmlformats.org/officeDocument/2006/relationships/image" Target="../media/image1898.svg"/><Relationship Id="rId4979" Type="http://schemas.openxmlformats.org/officeDocument/2006/relationships/image" Target="../media/image5054.svg"/><Relationship Id="rId3995" Type="http://schemas.openxmlformats.org/officeDocument/2006/relationships/image" Target="../media/image4070.svg"/><Relationship Id="rId2597" Type="http://schemas.openxmlformats.org/officeDocument/2006/relationships/image" Target="../media/image2672.svg"/><Relationship Id="rId3648" Type="http://schemas.openxmlformats.org/officeDocument/2006/relationships/image" Target="../media/image3723.png"/><Relationship Id="rId6054" Type="http://schemas.openxmlformats.org/officeDocument/2006/relationships/image" Target="../media/image6129.png"/><Relationship Id="rId569" Type="http://schemas.openxmlformats.org/officeDocument/2006/relationships/image" Target="../media/image644.svg"/><Relationship Id="rId983" Type="http://schemas.openxmlformats.org/officeDocument/2006/relationships/image" Target="../media/image1058.svg"/><Relationship Id="rId1199" Type="http://schemas.openxmlformats.org/officeDocument/2006/relationships/image" Target="../media/image1274.svg"/><Relationship Id="rId2664" Type="http://schemas.openxmlformats.org/officeDocument/2006/relationships/image" Target="../media/image2739.png"/><Relationship Id="rId5070" Type="http://schemas.openxmlformats.org/officeDocument/2006/relationships/image" Target="../media/image5145.png"/><Relationship Id="rId6121" Type="http://schemas.openxmlformats.org/officeDocument/2006/relationships/image" Target="../media/image6196.svg"/><Relationship Id="rId636" Type="http://schemas.openxmlformats.org/officeDocument/2006/relationships/image" Target="../media/image711.png"/><Relationship Id="rId1266" Type="http://schemas.openxmlformats.org/officeDocument/2006/relationships/image" Target="../media/image1341.png"/><Relationship Id="rId2317" Type="http://schemas.openxmlformats.org/officeDocument/2006/relationships/image" Target="../media/image2392.svg"/><Relationship Id="rId3715" Type="http://schemas.openxmlformats.org/officeDocument/2006/relationships/image" Target="../media/image3790.svg"/><Relationship Id="rId1680" Type="http://schemas.openxmlformats.org/officeDocument/2006/relationships/image" Target="../media/image1755.png"/><Relationship Id="rId2731" Type="http://schemas.openxmlformats.org/officeDocument/2006/relationships/image" Target="../media/image2806.svg"/><Relationship Id="rId5887" Type="http://schemas.openxmlformats.org/officeDocument/2006/relationships/image" Target="../media/image5962.svg"/><Relationship Id="rId703" Type="http://schemas.openxmlformats.org/officeDocument/2006/relationships/image" Target="../media/image778.svg"/><Relationship Id="rId1333" Type="http://schemas.openxmlformats.org/officeDocument/2006/relationships/image" Target="../media/image1408.svg"/><Relationship Id="rId4489" Type="http://schemas.openxmlformats.org/officeDocument/2006/relationships/image" Target="../media/image4564.svg"/><Relationship Id="rId5954" Type="http://schemas.openxmlformats.org/officeDocument/2006/relationships/image" Target="../media/image6029.png"/><Relationship Id="rId1400" Type="http://schemas.openxmlformats.org/officeDocument/2006/relationships/image" Target="../media/image1475.png"/><Relationship Id="rId4556" Type="http://schemas.openxmlformats.org/officeDocument/2006/relationships/image" Target="../media/image4631.png"/><Relationship Id="rId4970" Type="http://schemas.openxmlformats.org/officeDocument/2006/relationships/image" Target="../media/image5045.png"/><Relationship Id="rId5607" Type="http://schemas.openxmlformats.org/officeDocument/2006/relationships/image" Target="../media/image5682.svg"/><Relationship Id="rId3158" Type="http://schemas.openxmlformats.org/officeDocument/2006/relationships/image" Target="../media/image3233.png"/><Relationship Id="rId3572" Type="http://schemas.openxmlformats.org/officeDocument/2006/relationships/image" Target="../media/image3647.png"/><Relationship Id="rId4209" Type="http://schemas.openxmlformats.org/officeDocument/2006/relationships/image" Target="../media/image4284.svg"/><Relationship Id="rId4623" Type="http://schemas.openxmlformats.org/officeDocument/2006/relationships/image" Target="../media/image4698.svg"/><Relationship Id="rId493" Type="http://schemas.openxmlformats.org/officeDocument/2006/relationships/image" Target="../media/image568.svg"/><Relationship Id="rId2174" Type="http://schemas.openxmlformats.org/officeDocument/2006/relationships/image" Target="../media/image2249.png"/><Relationship Id="rId3225" Type="http://schemas.openxmlformats.org/officeDocument/2006/relationships/image" Target="../media/image3300.svg"/><Relationship Id="rId6795" Type="http://schemas.openxmlformats.org/officeDocument/2006/relationships/image" Target="../media/image6870.svg"/><Relationship Id="rId146" Type="http://schemas.openxmlformats.org/officeDocument/2006/relationships/image" Target="../media/image221.png"/><Relationship Id="rId560" Type="http://schemas.openxmlformats.org/officeDocument/2006/relationships/image" Target="../media/image635.png"/><Relationship Id="rId1190" Type="http://schemas.openxmlformats.org/officeDocument/2006/relationships/image" Target="../media/image1265.png"/><Relationship Id="rId2241" Type="http://schemas.openxmlformats.org/officeDocument/2006/relationships/image" Target="../media/image2316.svg"/><Relationship Id="rId5397" Type="http://schemas.openxmlformats.org/officeDocument/2006/relationships/image" Target="../media/image5472.svg"/><Relationship Id="rId6448" Type="http://schemas.openxmlformats.org/officeDocument/2006/relationships/image" Target="../media/image6523.png"/><Relationship Id="rId213" Type="http://schemas.openxmlformats.org/officeDocument/2006/relationships/image" Target="../media/image288.svg"/><Relationship Id="rId6862" Type="http://schemas.openxmlformats.org/officeDocument/2006/relationships/image" Target="../media/image6937.png"/><Relationship Id="rId4066" Type="http://schemas.openxmlformats.org/officeDocument/2006/relationships/image" Target="../media/image4141.png"/><Relationship Id="rId5464" Type="http://schemas.openxmlformats.org/officeDocument/2006/relationships/image" Target="../media/image5539.png"/><Relationship Id="rId6515" Type="http://schemas.openxmlformats.org/officeDocument/2006/relationships/image" Target="../media/image6590.svg"/><Relationship Id="rId4480" Type="http://schemas.openxmlformats.org/officeDocument/2006/relationships/image" Target="../media/image4555.png"/><Relationship Id="rId5117" Type="http://schemas.openxmlformats.org/officeDocument/2006/relationships/image" Target="../media/image5192.svg"/><Relationship Id="rId5531" Type="http://schemas.openxmlformats.org/officeDocument/2006/relationships/image" Target="../media/image5606.svg"/><Relationship Id="rId1727" Type="http://schemas.openxmlformats.org/officeDocument/2006/relationships/image" Target="../media/image1802.svg"/><Relationship Id="rId3082" Type="http://schemas.openxmlformats.org/officeDocument/2006/relationships/image" Target="../media/image3157.png"/><Relationship Id="rId4133" Type="http://schemas.openxmlformats.org/officeDocument/2006/relationships/image" Target="../media/image4208.svg"/><Relationship Id="rId19" Type="http://schemas.openxmlformats.org/officeDocument/2006/relationships/image" Target="../media/image94.svg"/><Relationship Id="rId3899" Type="http://schemas.openxmlformats.org/officeDocument/2006/relationships/image" Target="../media/image3974.svg"/><Relationship Id="rId4200" Type="http://schemas.openxmlformats.org/officeDocument/2006/relationships/image" Target="../media/image4275.png"/><Relationship Id="rId6372" Type="http://schemas.openxmlformats.org/officeDocument/2006/relationships/image" Target="../media/image6447.png"/><Relationship Id="rId3966" Type="http://schemas.openxmlformats.org/officeDocument/2006/relationships/image" Target="../media/image4041.png"/><Relationship Id="rId6025" Type="http://schemas.openxmlformats.org/officeDocument/2006/relationships/image" Target="../media/image6100.svg"/><Relationship Id="rId3" Type="http://schemas.openxmlformats.org/officeDocument/2006/relationships/image" Target="../media/image78.png"/><Relationship Id="rId887" Type="http://schemas.openxmlformats.org/officeDocument/2006/relationships/image" Target="../media/image962.svg"/><Relationship Id="rId2568" Type="http://schemas.openxmlformats.org/officeDocument/2006/relationships/image" Target="../media/image2643.png"/><Relationship Id="rId2982" Type="http://schemas.openxmlformats.org/officeDocument/2006/relationships/image" Target="../media/image3057.png"/><Relationship Id="rId3619" Type="http://schemas.openxmlformats.org/officeDocument/2006/relationships/image" Target="../media/image3694.svg"/><Relationship Id="rId5041" Type="http://schemas.openxmlformats.org/officeDocument/2006/relationships/image" Target="../media/image5116.svg"/><Relationship Id="rId954" Type="http://schemas.openxmlformats.org/officeDocument/2006/relationships/image" Target="../media/image1029.png"/><Relationship Id="rId1584" Type="http://schemas.openxmlformats.org/officeDocument/2006/relationships/image" Target="../media/image1659.png"/><Relationship Id="rId2635" Type="http://schemas.openxmlformats.org/officeDocument/2006/relationships/image" Target="../media/image2710.svg"/><Relationship Id="rId607" Type="http://schemas.openxmlformats.org/officeDocument/2006/relationships/image" Target="../media/image682.svg"/><Relationship Id="rId1237" Type="http://schemas.openxmlformats.org/officeDocument/2006/relationships/image" Target="../media/image1312.svg"/><Relationship Id="rId1651" Type="http://schemas.openxmlformats.org/officeDocument/2006/relationships/image" Target="../media/image1726.svg"/><Relationship Id="rId2702" Type="http://schemas.openxmlformats.org/officeDocument/2006/relationships/image" Target="../media/image2777.png"/><Relationship Id="rId5858" Type="http://schemas.openxmlformats.org/officeDocument/2006/relationships/image" Target="../media/image5933.png"/><Relationship Id="rId1304" Type="http://schemas.openxmlformats.org/officeDocument/2006/relationships/image" Target="../media/image1379.png"/><Relationship Id="rId4874" Type="http://schemas.openxmlformats.org/officeDocument/2006/relationships/image" Target="../media/image4949.png"/><Relationship Id="rId3476" Type="http://schemas.openxmlformats.org/officeDocument/2006/relationships/image" Target="../media/image3551.png"/><Relationship Id="rId4527" Type="http://schemas.openxmlformats.org/officeDocument/2006/relationships/image" Target="../media/image4602.svg"/><Relationship Id="rId5925" Type="http://schemas.openxmlformats.org/officeDocument/2006/relationships/image" Target="../media/image6000.svg"/><Relationship Id="rId10" Type="http://schemas.openxmlformats.org/officeDocument/2006/relationships/image" Target="../media/image85.png"/><Relationship Id="rId397" Type="http://schemas.openxmlformats.org/officeDocument/2006/relationships/image" Target="../media/image472.svg"/><Relationship Id="rId2078" Type="http://schemas.openxmlformats.org/officeDocument/2006/relationships/image" Target="../media/image2153.png"/><Relationship Id="rId2492" Type="http://schemas.openxmlformats.org/officeDocument/2006/relationships/image" Target="../media/image2567.png"/><Relationship Id="rId3129" Type="http://schemas.openxmlformats.org/officeDocument/2006/relationships/image" Target="../media/image3204.svg"/><Relationship Id="rId3890" Type="http://schemas.openxmlformats.org/officeDocument/2006/relationships/image" Target="../media/image3965.png"/><Relationship Id="rId4941" Type="http://schemas.openxmlformats.org/officeDocument/2006/relationships/image" Target="../media/image5016.svg"/><Relationship Id="rId464" Type="http://schemas.openxmlformats.org/officeDocument/2006/relationships/image" Target="../media/image539.png"/><Relationship Id="rId1094" Type="http://schemas.openxmlformats.org/officeDocument/2006/relationships/image" Target="../media/image1169.png"/><Relationship Id="rId2145" Type="http://schemas.openxmlformats.org/officeDocument/2006/relationships/image" Target="../media/image2220.svg"/><Relationship Id="rId3543" Type="http://schemas.openxmlformats.org/officeDocument/2006/relationships/image" Target="../media/image3618.svg"/><Relationship Id="rId6699" Type="http://schemas.openxmlformats.org/officeDocument/2006/relationships/image" Target="../media/image6774.svg"/><Relationship Id="rId117" Type="http://schemas.openxmlformats.org/officeDocument/2006/relationships/image" Target="../media/image192.svg"/><Relationship Id="rId3610" Type="http://schemas.openxmlformats.org/officeDocument/2006/relationships/image" Target="../media/image3685.png"/><Relationship Id="rId6766" Type="http://schemas.openxmlformats.org/officeDocument/2006/relationships/image" Target="../media/image6841.png"/><Relationship Id="rId531" Type="http://schemas.openxmlformats.org/officeDocument/2006/relationships/image" Target="../media/image606.svg"/><Relationship Id="rId1161" Type="http://schemas.openxmlformats.org/officeDocument/2006/relationships/image" Target="../media/image1236.svg"/><Relationship Id="rId2212" Type="http://schemas.openxmlformats.org/officeDocument/2006/relationships/image" Target="../media/image2287.png"/><Relationship Id="rId5368" Type="http://schemas.openxmlformats.org/officeDocument/2006/relationships/image" Target="../media/image5443.png"/><Relationship Id="rId5782" Type="http://schemas.openxmlformats.org/officeDocument/2006/relationships/image" Target="../media/image5857.png"/><Relationship Id="rId6419" Type="http://schemas.openxmlformats.org/officeDocument/2006/relationships/image" Target="../media/image6494.svg"/><Relationship Id="rId6833" Type="http://schemas.openxmlformats.org/officeDocument/2006/relationships/image" Target="../media/image6908.svg"/><Relationship Id="rId1978" Type="http://schemas.openxmlformats.org/officeDocument/2006/relationships/image" Target="../media/image2053.png"/><Relationship Id="rId4384" Type="http://schemas.openxmlformats.org/officeDocument/2006/relationships/image" Target="../media/image4459.png"/><Relationship Id="rId5435" Type="http://schemas.openxmlformats.org/officeDocument/2006/relationships/image" Target="../media/image5510.svg"/><Relationship Id="rId4037" Type="http://schemas.openxmlformats.org/officeDocument/2006/relationships/image" Target="../media/image4112.svg"/><Relationship Id="rId4451" Type="http://schemas.openxmlformats.org/officeDocument/2006/relationships/image" Target="../media/image4526.svg"/><Relationship Id="rId5502" Type="http://schemas.openxmlformats.org/officeDocument/2006/relationships/image" Target="../media/image5577.png"/><Relationship Id="rId3053" Type="http://schemas.openxmlformats.org/officeDocument/2006/relationships/image" Target="../media/image3128.svg"/><Relationship Id="rId4104" Type="http://schemas.openxmlformats.org/officeDocument/2006/relationships/image" Target="../media/image4179.png"/><Relationship Id="rId3120" Type="http://schemas.openxmlformats.org/officeDocument/2006/relationships/image" Target="../media/image3195.png"/><Relationship Id="rId6276" Type="http://schemas.openxmlformats.org/officeDocument/2006/relationships/image" Target="../media/image6351.png"/><Relationship Id="rId6690" Type="http://schemas.openxmlformats.org/officeDocument/2006/relationships/image" Target="../media/image6765.png"/><Relationship Id="rId2886" Type="http://schemas.openxmlformats.org/officeDocument/2006/relationships/image" Target="../media/image2961.png"/><Relationship Id="rId3937" Type="http://schemas.openxmlformats.org/officeDocument/2006/relationships/image" Target="../media/image4012.svg"/><Relationship Id="rId5292" Type="http://schemas.openxmlformats.org/officeDocument/2006/relationships/image" Target="../media/image5367.png"/><Relationship Id="rId6343" Type="http://schemas.openxmlformats.org/officeDocument/2006/relationships/image" Target="../media/image6418.svg"/><Relationship Id="rId858" Type="http://schemas.openxmlformats.org/officeDocument/2006/relationships/image" Target="../media/image933.png"/><Relationship Id="rId1488" Type="http://schemas.openxmlformats.org/officeDocument/2006/relationships/image" Target="../media/image1563.png"/><Relationship Id="rId2539" Type="http://schemas.openxmlformats.org/officeDocument/2006/relationships/image" Target="../media/image2614.svg"/><Relationship Id="rId2953" Type="http://schemas.openxmlformats.org/officeDocument/2006/relationships/image" Target="../media/image3028.svg"/><Relationship Id="rId6410" Type="http://schemas.openxmlformats.org/officeDocument/2006/relationships/image" Target="../media/image6485.png"/><Relationship Id="rId925" Type="http://schemas.openxmlformats.org/officeDocument/2006/relationships/image" Target="../media/image1000.svg"/><Relationship Id="rId1555" Type="http://schemas.openxmlformats.org/officeDocument/2006/relationships/image" Target="../media/image1630.svg"/><Relationship Id="rId2606" Type="http://schemas.openxmlformats.org/officeDocument/2006/relationships/image" Target="../media/image2681.png"/><Relationship Id="rId5012" Type="http://schemas.openxmlformats.org/officeDocument/2006/relationships/image" Target="../media/image5087.png"/><Relationship Id="rId1208" Type="http://schemas.openxmlformats.org/officeDocument/2006/relationships/image" Target="../media/image1283.png"/><Relationship Id="rId1622" Type="http://schemas.openxmlformats.org/officeDocument/2006/relationships/image" Target="../media/image1697.png"/><Relationship Id="rId4778" Type="http://schemas.openxmlformats.org/officeDocument/2006/relationships/image" Target="../media/image4853.png"/><Relationship Id="rId5829" Type="http://schemas.openxmlformats.org/officeDocument/2006/relationships/image" Target="../media/image5904.svg"/><Relationship Id="rId3794" Type="http://schemas.openxmlformats.org/officeDocument/2006/relationships/image" Target="../media/image3869.png"/><Relationship Id="rId4845" Type="http://schemas.openxmlformats.org/officeDocument/2006/relationships/image" Target="../media/image4920.svg"/><Relationship Id="rId2396" Type="http://schemas.openxmlformats.org/officeDocument/2006/relationships/image" Target="../media/image2471.png"/><Relationship Id="rId3447" Type="http://schemas.openxmlformats.org/officeDocument/2006/relationships/image" Target="../media/image3522.svg"/><Relationship Id="rId3861" Type="http://schemas.openxmlformats.org/officeDocument/2006/relationships/image" Target="../media/image3936.svg"/><Relationship Id="rId4912" Type="http://schemas.openxmlformats.org/officeDocument/2006/relationships/image" Target="../media/image4987.png"/><Relationship Id="rId368" Type="http://schemas.openxmlformats.org/officeDocument/2006/relationships/image" Target="../media/image443.png"/><Relationship Id="rId782" Type="http://schemas.openxmlformats.org/officeDocument/2006/relationships/image" Target="../media/image857.png"/><Relationship Id="rId2049" Type="http://schemas.openxmlformats.org/officeDocument/2006/relationships/image" Target="../media/image2124.svg"/><Relationship Id="rId2463" Type="http://schemas.openxmlformats.org/officeDocument/2006/relationships/image" Target="../media/image2538.svg"/><Relationship Id="rId3514" Type="http://schemas.openxmlformats.org/officeDocument/2006/relationships/image" Target="../media/image3589.png"/><Relationship Id="rId435" Type="http://schemas.openxmlformats.org/officeDocument/2006/relationships/image" Target="../media/image510.svg"/><Relationship Id="rId1065" Type="http://schemas.openxmlformats.org/officeDocument/2006/relationships/image" Target="../media/image1140.svg"/><Relationship Id="rId2116" Type="http://schemas.openxmlformats.org/officeDocument/2006/relationships/image" Target="../media/image2191.png"/><Relationship Id="rId2530" Type="http://schemas.openxmlformats.org/officeDocument/2006/relationships/image" Target="../media/image2605.png"/><Relationship Id="rId5686" Type="http://schemas.openxmlformats.org/officeDocument/2006/relationships/image" Target="../media/image5761.png"/><Relationship Id="rId6737" Type="http://schemas.openxmlformats.org/officeDocument/2006/relationships/image" Target="../media/image6812.svg"/><Relationship Id="rId502" Type="http://schemas.openxmlformats.org/officeDocument/2006/relationships/image" Target="../media/image577.png"/><Relationship Id="rId1132" Type="http://schemas.openxmlformats.org/officeDocument/2006/relationships/image" Target="../media/image1207.png"/><Relationship Id="rId4288" Type="http://schemas.openxmlformats.org/officeDocument/2006/relationships/image" Target="../media/image4363.png"/><Relationship Id="rId5339" Type="http://schemas.openxmlformats.org/officeDocument/2006/relationships/image" Target="../media/image5414.svg"/><Relationship Id="rId4355" Type="http://schemas.openxmlformats.org/officeDocument/2006/relationships/image" Target="../media/image4430.svg"/><Relationship Id="rId5753" Type="http://schemas.openxmlformats.org/officeDocument/2006/relationships/image" Target="../media/image5828.svg"/><Relationship Id="rId6804" Type="http://schemas.openxmlformats.org/officeDocument/2006/relationships/image" Target="../media/image6879.png"/><Relationship Id="rId1949" Type="http://schemas.openxmlformats.org/officeDocument/2006/relationships/image" Target="../media/image2024.svg"/><Relationship Id="rId4008" Type="http://schemas.openxmlformats.org/officeDocument/2006/relationships/image" Target="../media/image4083.png"/><Relationship Id="rId5406" Type="http://schemas.openxmlformats.org/officeDocument/2006/relationships/image" Target="../media/image5481.png"/><Relationship Id="rId5820" Type="http://schemas.openxmlformats.org/officeDocument/2006/relationships/image" Target="../media/image5895.png"/><Relationship Id="rId292" Type="http://schemas.openxmlformats.org/officeDocument/2006/relationships/image" Target="../media/image367.png"/><Relationship Id="rId3371" Type="http://schemas.openxmlformats.org/officeDocument/2006/relationships/image" Target="../media/image3446.svg"/><Relationship Id="rId4422" Type="http://schemas.openxmlformats.org/officeDocument/2006/relationships/image" Target="../media/image4497.png"/><Relationship Id="rId3024" Type="http://schemas.openxmlformats.org/officeDocument/2006/relationships/image" Target="../media/image3099.png"/><Relationship Id="rId6594" Type="http://schemas.openxmlformats.org/officeDocument/2006/relationships/image" Target="../media/image6669.png"/><Relationship Id="rId2040" Type="http://schemas.openxmlformats.org/officeDocument/2006/relationships/image" Target="../media/image2115.png"/><Relationship Id="rId5196" Type="http://schemas.openxmlformats.org/officeDocument/2006/relationships/image" Target="../media/image5271.png"/><Relationship Id="rId6247" Type="http://schemas.openxmlformats.org/officeDocument/2006/relationships/image" Target="../media/image6322.svg"/><Relationship Id="rId6661" Type="http://schemas.openxmlformats.org/officeDocument/2006/relationships/image" Target="../media/image6736.svg"/><Relationship Id="rId5263" Type="http://schemas.openxmlformats.org/officeDocument/2006/relationships/image" Target="../media/image5338.svg"/><Relationship Id="rId6314" Type="http://schemas.openxmlformats.org/officeDocument/2006/relationships/image" Target="../media/image6389.png"/><Relationship Id="rId1459" Type="http://schemas.openxmlformats.org/officeDocument/2006/relationships/image" Target="../media/image1534.svg"/><Relationship Id="rId2857" Type="http://schemas.openxmlformats.org/officeDocument/2006/relationships/image" Target="../media/image2932.svg"/><Relationship Id="rId3908" Type="http://schemas.openxmlformats.org/officeDocument/2006/relationships/image" Target="../media/image3983.png"/><Relationship Id="rId5330" Type="http://schemas.openxmlformats.org/officeDocument/2006/relationships/image" Target="../media/image5405.png"/><Relationship Id="rId98" Type="http://schemas.openxmlformats.org/officeDocument/2006/relationships/image" Target="../media/image173.png"/><Relationship Id="rId829" Type="http://schemas.openxmlformats.org/officeDocument/2006/relationships/image" Target="../media/image904.svg"/><Relationship Id="rId1873" Type="http://schemas.openxmlformats.org/officeDocument/2006/relationships/image" Target="../media/image1948.svg"/><Relationship Id="rId2924" Type="http://schemas.openxmlformats.org/officeDocument/2006/relationships/image" Target="../media/image2999.png"/><Relationship Id="rId1526" Type="http://schemas.openxmlformats.org/officeDocument/2006/relationships/image" Target="../media/image1601.png"/><Relationship Id="rId1940" Type="http://schemas.openxmlformats.org/officeDocument/2006/relationships/image" Target="../media/image2015.png"/><Relationship Id="rId3698" Type="http://schemas.openxmlformats.org/officeDocument/2006/relationships/image" Target="../media/image3773.png"/><Relationship Id="rId4749" Type="http://schemas.openxmlformats.org/officeDocument/2006/relationships/image" Target="../media/image4824.svg"/><Relationship Id="rId3765" Type="http://schemas.openxmlformats.org/officeDocument/2006/relationships/image" Target="../media/image3840.svg"/><Relationship Id="rId4816" Type="http://schemas.openxmlformats.org/officeDocument/2006/relationships/image" Target="../media/image4891.png"/><Relationship Id="rId6171" Type="http://schemas.openxmlformats.org/officeDocument/2006/relationships/image" Target="../media/image6246.svg"/><Relationship Id="rId686" Type="http://schemas.openxmlformats.org/officeDocument/2006/relationships/image" Target="../media/image761.png"/><Relationship Id="rId2367" Type="http://schemas.openxmlformats.org/officeDocument/2006/relationships/image" Target="../media/image2442.svg"/><Relationship Id="rId2781" Type="http://schemas.openxmlformats.org/officeDocument/2006/relationships/image" Target="../media/image2856.svg"/><Relationship Id="rId3418" Type="http://schemas.openxmlformats.org/officeDocument/2006/relationships/image" Target="../media/image3493.png"/><Relationship Id="rId339" Type="http://schemas.openxmlformats.org/officeDocument/2006/relationships/image" Target="../media/image414.svg"/><Relationship Id="rId753" Type="http://schemas.openxmlformats.org/officeDocument/2006/relationships/image" Target="../media/image828.svg"/><Relationship Id="rId1383" Type="http://schemas.openxmlformats.org/officeDocument/2006/relationships/image" Target="../media/image1458.svg"/><Relationship Id="rId2434" Type="http://schemas.openxmlformats.org/officeDocument/2006/relationships/image" Target="../media/image2509.png"/><Relationship Id="rId3832" Type="http://schemas.openxmlformats.org/officeDocument/2006/relationships/image" Target="../media/image3907.png"/><Relationship Id="rId406" Type="http://schemas.openxmlformats.org/officeDocument/2006/relationships/image" Target="../media/image481.png"/><Relationship Id="rId1036" Type="http://schemas.openxmlformats.org/officeDocument/2006/relationships/image" Target="../media/image1111.png"/><Relationship Id="rId820" Type="http://schemas.openxmlformats.org/officeDocument/2006/relationships/image" Target="../media/image895.png"/><Relationship Id="rId1450" Type="http://schemas.openxmlformats.org/officeDocument/2006/relationships/image" Target="../media/image1525.png"/><Relationship Id="rId2501" Type="http://schemas.openxmlformats.org/officeDocument/2006/relationships/image" Target="../media/image2576.svg"/><Relationship Id="rId5657" Type="http://schemas.openxmlformats.org/officeDocument/2006/relationships/image" Target="../media/image5732.svg"/><Relationship Id="rId6708" Type="http://schemas.openxmlformats.org/officeDocument/2006/relationships/image" Target="../media/image6783.png"/><Relationship Id="rId1103" Type="http://schemas.openxmlformats.org/officeDocument/2006/relationships/image" Target="../media/image1178.svg"/><Relationship Id="rId4259" Type="http://schemas.openxmlformats.org/officeDocument/2006/relationships/image" Target="../media/image4334.svg"/><Relationship Id="rId4673" Type="http://schemas.openxmlformats.org/officeDocument/2006/relationships/image" Target="../media/image4748.svg"/><Relationship Id="rId5724" Type="http://schemas.openxmlformats.org/officeDocument/2006/relationships/image" Target="../media/image5799.png"/><Relationship Id="rId3275" Type="http://schemas.openxmlformats.org/officeDocument/2006/relationships/image" Target="../media/image3350.svg"/><Relationship Id="rId4326" Type="http://schemas.openxmlformats.org/officeDocument/2006/relationships/image" Target="../media/image4401.png"/><Relationship Id="rId4740" Type="http://schemas.openxmlformats.org/officeDocument/2006/relationships/image" Target="../media/image4815.png"/><Relationship Id="rId196" Type="http://schemas.openxmlformats.org/officeDocument/2006/relationships/image" Target="../media/image271.png"/><Relationship Id="rId2291" Type="http://schemas.openxmlformats.org/officeDocument/2006/relationships/image" Target="../media/image2366.svg"/><Relationship Id="rId3342" Type="http://schemas.openxmlformats.org/officeDocument/2006/relationships/image" Target="../media/image3417.png"/><Relationship Id="rId6498" Type="http://schemas.openxmlformats.org/officeDocument/2006/relationships/image" Target="../media/image6573.png"/><Relationship Id="rId263" Type="http://schemas.openxmlformats.org/officeDocument/2006/relationships/image" Target="../media/image338.svg"/><Relationship Id="rId6565" Type="http://schemas.openxmlformats.org/officeDocument/2006/relationships/image" Target="../media/image6640.svg"/><Relationship Id="rId330" Type="http://schemas.openxmlformats.org/officeDocument/2006/relationships/image" Target="../media/image405.png"/><Relationship Id="rId2011" Type="http://schemas.openxmlformats.org/officeDocument/2006/relationships/image" Target="../media/image2086.svg"/><Relationship Id="rId5167" Type="http://schemas.openxmlformats.org/officeDocument/2006/relationships/image" Target="../media/image5242.svg"/><Relationship Id="rId6218" Type="http://schemas.openxmlformats.org/officeDocument/2006/relationships/image" Target="../media/image6293.png"/><Relationship Id="rId4183" Type="http://schemas.openxmlformats.org/officeDocument/2006/relationships/image" Target="../media/image4258.svg"/><Relationship Id="rId5581" Type="http://schemas.openxmlformats.org/officeDocument/2006/relationships/image" Target="../media/image5656.svg"/><Relationship Id="rId6632" Type="http://schemas.openxmlformats.org/officeDocument/2006/relationships/image" Target="../media/image6707.png"/><Relationship Id="rId1777" Type="http://schemas.openxmlformats.org/officeDocument/2006/relationships/image" Target="../media/image1852.svg"/><Relationship Id="rId2828" Type="http://schemas.openxmlformats.org/officeDocument/2006/relationships/image" Target="../media/image2903.png"/><Relationship Id="rId5234" Type="http://schemas.openxmlformats.org/officeDocument/2006/relationships/image" Target="../media/image5309.png"/><Relationship Id="rId69" Type="http://schemas.openxmlformats.org/officeDocument/2006/relationships/image" Target="../media/image144.svg"/><Relationship Id="rId1844" Type="http://schemas.openxmlformats.org/officeDocument/2006/relationships/image" Target="../media/image1919.png"/><Relationship Id="rId4250" Type="http://schemas.openxmlformats.org/officeDocument/2006/relationships/image" Target="../media/image4325.png"/><Relationship Id="rId5301" Type="http://schemas.openxmlformats.org/officeDocument/2006/relationships/image" Target="../media/image5376.svg"/><Relationship Id="rId1911" Type="http://schemas.openxmlformats.org/officeDocument/2006/relationships/image" Target="../media/image1986.svg"/><Relationship Id="rId3669" Type="http://schemas.openxmlformats.org/officeDocument/2006/relationships/image" Target="../media/image3744.svg"/><Relationship Id="rId6075" Type="http://schemas.openxmlformats.org/officeDocument/2006/relationships/image" Target="../media/image6150.svg"/><Relationship Id="rId5091" Type="http://schemas.openxmlformats.org/officeDocument/2006/relationships/image" Target="../media/image5166.svg"/><Relationship Id="rId6142" Type="http://schemas.openxmlformats.org/officeDocument/2006/relationships/image" Target="../media/image6217.png"/><Relationship Id="rId1287" Type="http://schemas.openxmlformats.org/officeDocument/2006/relationships/image" Target="../media/image1362.svg"/><Relationship Id="rId2685" Type="http://schemas.openxmlformats.org/officeDocument/2006/relationships/image" Target="../media/image2760.svg"/><Relationship Id="rId3736" Type="http://schemas.openxmlformats.org/officeDocument/2006/relationships/image" Target="../media/image3811.png"/><Relationship Id="rId657" Type="http://schemas.openxmlformats.org/officeDocument/2006/relationships/image" Target="../media/image732.svg"/><Relationship Id="rId2338" Type="http://schemas.openxmlformats.org/officeDocument/2006/relationships/image" Target="../media/image2413.png"/><Relationship Id="rId2752" Type="http://schemas.openxmlformats.org/officeDocument/2006/relationships/image" Target="../media/image2827.png"/><Relationship Id="rId3803" Type="http://schemas.openxmlformats.org/officeDocument/2006/relationships/image" Target="../media/image3878.svg"/><Relationship Id="rId724" Type="http://schemas.openxmlformats.org/officeDocument/2006/relationships/image" Target="../media/image799.png"/><Relationship Id="rId1354" Type="http://schemas.openxmlformats.org/officeDocument/2006/relationships/image" Target="../media/image1429.png"/><Relationship Id="rId2405" Type="http://schemas.openxmlformats.org/officeDocument/2006/relationships/image" Target="../media/image2480.svg"/><Relationship Id="rId5975" Type="http://schemas.openxmlformats.org/officeDocument/2006/relationships/image" Target="../media/image6050.svg"/><Relationship Id="rId60" Type="http://schemas.openxmlformats.org/officeDocument/2006/relationships/image" Target="../media/image135.png"/><Relationship Id="rId1007" Type="http://schemas.openxmlformats.org/officeDocument/2006/relationships/image" Target="../media/image1082.svg"/><Relationship Id="rId1421" Type="http://schemas.openxmlformats.org/officeDocument/2006/relationships/image" Target="../media/image1496.svg"/><Relationship Id="rId4577" Type="http://schemas.openxmlformats.org/officeDocument/2006/relationships/image" Target="../media/image4652.svg"/><Relationship Id="rId4991" Type="http://schemas.openxmlformats.org/officeDocument/2006/relationships/image" Target="../media/image5066.svg"/><Relationship Id="rId5628" Type="http://schemas.openxmlformats.org/officeDocument/2006/relationships/image" Target="../media/image5703.png"/><Relationship Id="rId3179" Type="http://schemas.openxmlformats.org/officeDocument/2006/relationships/image" Target="../media/image3254.svg"/><Relationship Id="rId3593" Type="http://schemas.openxmlformats.org/officeDocument/2006/relationships/image" Target="../media/image3668.svg"/><Relationship Id="rId4644" Type="http://schemas.openxmlformats.org/officeDocument/2006/relationships/image" Target="../media/image4719.png"/><Relationship Id="rId2195" Type="http://schemas.openxmlformats.org/officeDocument/2006/relationships/image" Target="../media/image2270.svg"/><Relationship Id="rId3246" Type="http://schemas.openxmlformats.org/officeDocument/2006/relationships/image" Target="../media/image3321.png"/><Relationship Id="rId167" Type="http://schemas.openxmlformats.org/officeDocument/2006/relationships/image" Target="../media/image242.svg"/><Relationship Id="rId581" Type="http://schemas.openxmlformats.org/officeDocument/2006/relationships/image" Target="../media/image656.svg"/><Relationship Id="rId2262" Type="http://schemas.openxmlformats.org/officeDocument/2006/relationships/image" Target="../media/image2337.png"/><Relationship Id="rId3660" Type="http://schemas.openxmlformats.org/officeDocument/2006/relationships/image" Target="../media/image3735.png"/><Relationship Id="rId4711" Type="http://schemas.openxmlformats.org/officeDocument/2006/relationships/image" Target="../media/image4786.svg"/><Relationship Id="rId234" Type="http://schemas.openxmlformats.org/officeDocument/2006/relationships/image" Target="../media/image309.png"/><Relationship Id="rId3313" Type="http://schemas.openxmlformats.org/officeDocument/2006/relationships/image" Target="../media/image3388.svg"/><Relationship Id="rId6469" Type="http://schemas.openxmlformats.org/officeDocument/2006/relationships/image" Target="../media/image6544.svg"/><Relationship Id="rId6883" Type="http://schemas.openxmlformats.org/officeDocument/2006/relationships/image" Target="../media/image6958.svg"/><Relationship Id="rId5485" Type="http://schemas.openxmlformats.org/officeDocument/2006/relationships/image" Target="../media/image5560.svg"/><Relationship Id="rId6536" Type="http://schemas.openxmlformats.org/officeDocument/2006/relationships/image" Target="../media/image6611.png"/><Relationship Id="rId301" Type="http://schemas.openxmlformats.org/officeDocument/2006/relationships/image" Target="../media/image376.svg"/><Relationship Id="rId4087" Type="http://schemas.openxmlformats.org/officeDocument/2006/relationships/image" Target="../media/image4162.svg"/><Relationship Id="rId5138" Type="http://schemas.openxmlformats.org/officeDocument/2006/relationships/image" Target="../media/image5213.png"/><Relationship Id="rId5552" Type="http://schemas.openxmlformats.org/officeDocument/2006/relationships/image" Target="../media/image5627.png"/><Relationship Id="rId6603" Type="http://schemas.openxmlformats.org/officeDocument/2006/relationships/image" Target="../media/image6678.svg"/><Relationship Id="rId1748" Type="http://schemas.openxmlformats.org/officeDocument/2006/relationships/image" Target="../media/image1823.png"/><Relationship Id="rId4154" Type="http://schemas.openxmlformats.org/officeDocument/2006/relationships/image" Target="../media/image4229.png"/><Relationship Id="rId5205" Type="http://schemas.openxmlformats.org/officeDocument/2006/relationships/image" Target="../media/image5280.svg"/><Relationship Id="rId3170" Type="http://schemas.openxmlformats.org/officeDocument/2006/relationships/image" Target="../media/image3245.png"/><Relationship Id="rId4221" Type="http://schemas.openxmlformats.org/officeDocument/2006/relationships/image" Target="../media/image4296.svg"/><Relationship Id="rId1815" Type="http://schemas.openxmlformats.org/officeDocument/2006/relationships/image" Target="../media/image1890.svg"/><Relationship Id="rId6393" Type="http://schemas.openxmlformats.org/officeDocument/2006/relationships/image" Target="../media/image6468.svg"/><Relationship Id="rId3987" Type="http://schemas.openxmlformats.org/officeDocument/2006/relationships/image" Target="../media/image4062.svg"/><Relationship Id="rId6046" Type="http://schemas.openxmlformats.org/officeDocument/2006/relationships/image" Target="../media/image6121.png"/><Relationship Id="rId2589" Type="http://schemas.openxmlformats.org/officeDocument/2006/relationships/image" Target="../media/image2664.svg"/><Relationship Id="rId6460" Type="http://schemas.openxmlformats.org/officeDocument/2006/relationships/image" Target="../media/image6535.png"/><Relationship Id="rId975" Type="http://schemas.openxmlformats.org/officeDocument/2006/relationships/image" Target="../media/image1050.svg"/><Relationship Id="rId2656" Type="http://schemas.openxmlformats.org/officeDocument/2006/relationships/image" Target="../media/image2731.png"/><Relationship Id="rId3707" Type="http://schemas.openxmlformats.org/officeDocument/2006/relationships/image" Target="../media/image3782.svg"/><Relationship Id="rId5062" Type="http://schemas.openxmlformats.org/officeDocument/2006/relationships/image" Target="../media/image5137.png"/><Relationship Id="rId6113" Type="http://schemas.openxmlformats.org/officeDocument/2006/relationships/image" Target="../media/image6188.svg"/><Relationship Id="rId628" Type="http://schemas.openxmlformats.org/officeDocument/2006/relationships/image" Target="../media/image703.png"/><Relationship Id="rId1258" Type="http://schemas.openxmlformats.org/officeDocument/2006/relationships/image" Target="../media/image1333.png"/><Relationship Id="rId1672" Type="http://schemas.openxmlformats.org/officeDocument/2006/relationships/image" Target="../media/image1747.png"/><Relationship Id="rId2309" Type="http://schemas.openxmlformats.org/officeDocument/2006/relationships/image" Target="../media/image2384.svg"/><Relationship Id="rId2723" Type="http://schemas.openxmlformats.org/officeDocument/2006/relationships/image" Target="../media/image2798.svg"/><Relationship Id="rId5879" Type="http://schemas.openxmlformats.org/officeDocument/2006/relationships/image" Target="../media/image5954.svg"/><Relationship Id="rId1325" Type="http://schemas.openxmlformats.org/officeDocument/2006/relationships/image" Target="../media/image1400.svg"/><Relationship Id="rId3497" Type="http://schemas.openxmlformats.org/officeDocument/2006/relationships/image" Target="../media/image3572.svg"/><Relationship Id="rId4895" Type="http://schemas.openxmlformats.org/officeDocument/2006/relationships/image" Target="../media/image4970.svg"/><Relationship Id="rId5946" Type="http://schemas.openxmlformats.org/officeDocument/2006/relationships/image" Target="../media/image6021.png"/><Relationship Id="rId31" Type="http://schemas.openxmlformats.org/officeDocument/2006/relationships/image" Target="../media/image106.svg"/><Relationship Id="rId2099" Type="http://schemas.openxmlformats.org/officeDocument/2006/relationships/image" Target="../media/image2174.svg"/><Relationship Id="rId4548" Type="http://schemas.openxmlformats.org/officeDocument/2006/relationships/image" Target="../media/image4623.png"/><Relationship Id="rId4962" Type="http://schemas.openxmlformats.org/officeDocument/2006/relationships/image" Target="../media/image5037.png"/><Relationship Id="rId3564" Type="http://schemas.openxmlformats.org/officeDocument/2006/relationships/image" Target="../media/image3639.png"/><Relationship Id="rId4615" Type="http://schemas.openxmlformats.org/officeDocument/2006/relationships/image" Target="../media/image4690.svg"/><Relationship Id="rId485" Type="http://schemas.openxmlformats.org/officeDocument/2006/relationships/image" Target="../media/image560.svg"/><Relationship Id="rId2166" Type="http://schemas.openxmlformats.org/officeDocument/2006/relationships/image" Target="../media/image2241.png"/><Relationship Id="rId2580" Type="http://schemas.openxmlformats.org/officeDocument/2006/relationships/image" Target="../media/image2655.png"/><Relationship Id="rId3217" Type="http://schemas.openxmlformats.org/officeDocument/2006/relationships/image" Target="../media/image3292.svg"/><Relationship Id="rId3631" Type="http://schemas.openxmlformats.org/officeDocument/2006/relationships/image" Target="../media/image3706.svg"/><Relationship Id="rId6787" Type="http://schemas.openxmlformats.org/officeDocument/2006/relationships/image" Target="../media/image6862.svg"/><Relationship Id="rId138" Type="http://schemas.openxmlformats.org/officeDocument/2006/relationships/image" Target="../media/image213.png"/><Relationship Id="rId552" Type="http://schemas.openxmlformats.org/officeDocument/2006/relationships/image" Target="../media/image627.png"/><Relationship Id="rId1182" Type="http://schemas.openxmlformats.org/officeDocument/2006/relationships/image" Target="../media/image1257.png"/><Relationship Id="rId2233" Type="http://schemas.openxmlformats.org/officeDocument/2006/relationships/image" Target="../media/image2308.svg"/><Relationship Id="rId5389" Type="http://schemas.openxmlformats.org/officeDocument/2006/relationships/image" Target="../media/image5464.svg"/><Relationship Id="rId6854" Type="http://schemas.openxmlformats.org/officeDocument/2006/relationships/image" Target="../media/image6929.png"/><Relationship Id="rId205" Type="http://schemas.openxmlformats.org/officeDocument/2006/relationships/image" Target="../media/image280.svg"/><Relationship Id="rId2300" Type="http://schemas.openxmlformats.org/officeDocument/2006/relationships/image" Target="../media/image2375.png"/><Relationship Id="rId5456" Type="http://schemas.openxmlformats.org/officeDocument/2006/relationships/image" Target="../media/image5531.png"/><Relationship Id="rId6507" Type="http://schemas.openxmlformats.org/officeDocument/2006/relationships/image" Target="../media/image6582.svg"/><Relationship Id="rId1999" Type="http://schemas.openxmlformats.org/officeDocument/2006/relationships/image" Target="../media/image2074.svg"/><Relationship Id="rId4058" Type="http://schemas.openxmlformats.org/officeDocument/2006/relationships/image" Target="../media/image4133.png"/><Relationship Id="rId4472" Type="http://schemas.openxmlformats.org/officeDocument/2006/relationships/image" Target="../media/image4547.png"/><Relationship Id="rId5109" Type="http://schemas.openxmlformats.org/officeDocument/2006/relationships/image" Target="../media/image5184.svg"/><Relationship Id="rId5870" Type="http://schemas.openxmlformats.org/officeDocument/2006/relationships/image" Target="../media/image5945.png"/><Relationship Id="rId3074" Type="http://schemas.openxmlformats.org/officeDocument/2006/relationships/image" Target="../media/image3149.png"/><Relationship Id="rId4125" Type="http://schemas.openxmlformats.org/officeDocument/2006/relationships/image" Target="../media/image4200.svg"/><Relationship Id="rId5523" Type="http://schemas.openxmlformats.org/officeDocument/2006/relationships/image" Target="../media/image5598.svg"/><Relationship Id="rId1719" Type="http://schemas.openxmlformats.org/officeDocument/2006/relationships/image" Target="../media/image1794.svg"/><Relationship Id="rId2090" Type="http://schemas.openxmlformats.org/officeDocument/2006/relationships/image" Target="../media/image2165.png"/><Relationship Id="rId3141" Type="http://schemas.openxmlformats.org/officeDocument/2006/relationships/image" Target="../media/image3216.svg"/><Relationship Id="rId6297" Type="http://schemas.openxmlformats.org/officeDocument/2006/relationships/image" Target="../media/image6372.svg"/><Relationship Id="rId3958" Type="http://schemas.openxmlformats.org/officeDocument/2006/relationships/image" Target="../media/image4033.png"/><Relationship Id="rId6364" Type="http://schemas.openxmlformats.org/officeDocument/2006/relationships/image" Target="../media/image6439.png"/><Relationship Id="rId879" Type="http://schemas.openxmlformats.org/officeDocument/2006/relationships/image" Target="../media/image954.svg"/><Relationship Id="rId5380" Type="http://schemas.openxmlformats.org/officeDocument/2006/relationships/image" Target="../media/image5455.png"/><Relationship Id="rId6017" Type="http://schemas.openxmlformats.org/officeDocument/2006/relationships/image" Target="../media/image6092.svg"/><Relationship Id="rId6431" Type="http://schemas.openxmlformats.org/officeDocument/2006/relationships/image" Target="../media/image6506.svg"/><Relationship Id="rId1576" Type="http://schemas.openxmlformats.org/officeDocument/2006/relationships/image" Target="../media/image1651.png"/><Relationship Id="rId2974" Type="http://schemas.openxmlformats.org/officeDocument/2006/relationships/image" Target="../media/image3049.png"/><Relationship Id="rId5033" Type="http://schemas.openxmlformats.org/officeDocument/2006/relationships/image" Target="../media/image5108.svg"/><Relationship Id="rId946" Type="http://schemas.openxmlformats.org/officeDocument/2006/relationships/image" Target="../media/image1021.png"/><Relationship Id="rId1229" Type="http://schemas.openxmlformats.org/officeDocument/2006/relationships/image" Target="../media/image1304.svg"/><Relationship Id="rId1990" Type="http://schemas.openxmlformats.org/officeDocument/2006/relationships/image" Target="../media/image2065.png"/><Relationship Id="rId2627" Type="http://schemas.openxmlformats.org/officeDocument/2006/relationships/image" Target="../media/image2702.svg"/><Relationship Id="rId5100" Type="http://schemas.openxmlformats.org/officeDocument/2006/relationships/image" Target="../media/image5175.png"/><Relationship Id="rId1643" Type="http://schemas.openxmlformats.org/officeDocument/2006/relationships/image" Target="../media/image1718.svg"/><Relationship Id="rId4799" Type="http://schemas.openxmlformats.org/officeDocument/2006/relationships/image" Target="../media/image4874.svg"/><Relationship Id="rId1710" Type="http://schemas.openxmlformats.org/officeDocument/2006/relationships/image" Target="../media/image1785.png"/><Relationship Id="rId4866" Type="http://schemas.openxmlformats.org/officeDocument/2006/relationships/image" Target="../media/image4941.png"/><Relationship Id="rId5917" Type="http://schemas.openxmlformats.org/officeDocument/2006/relationships/image" Target="../media/image5992.svg"/><Relationship Id="rId3468" Type="http://schemas.openxmlformats.org/officeDocument/2006/relationships/image" Target="../media/image3543.png"/><Relationship Id="rId3882" Type="http://schemas.openxmlformats.org/officeDocument/2006/relationships/image" Target="../media/image3957.png"/><Relationship Id="rId4519" Type="http://schemas.openxmlformats.org/officeDocument/2006/relationships/image" Target="../media/image4594.svg"/><Relationship Id="rId4933" Type="http://schemas.openxmlformats.org/officeDocument/2006/relationships/image" Target="../media/image5008.svg"/><Relationship Id="rId389" Type="http://schemas.openxmlformats.org/officeDocument/2006/relationships/image" Target="../media/image464.svg"/><Relationship Id="rId2484" Type="http://schemas.openxmlformats.org/officeDocument/2006/relationships/image" Target="../media/image2559.png"/><Relationship Id="rId3535" Type="http://schemas.openxmlformats.org/officeDocument/2006/relationships/image" Target="../media/image3610.svg"/><Relationship Id="rId456" Type="http://schemas.openxmlformats.org/officeDocument/2006/relationships/image" Target="../media/image531.png"/><Relationship Id="rId870" Type="http://schemas.openxmlformats.org/officeDocument/2006/relationships/image" Target="../media/image945.png"/><Relationship Id="rId1086" Type="http://schemas.openxmlformats.org/officeDocument/2006/relationships/image" Target="../media/image1161.png"/><Relationship Id="rId2137" Type="http://schemas.openxmlformats.org/officeDocument/2006/relationships/image" Target="../media/image2212.svg"/><Relationship Id="rId2551" Type="http://schemas.openxmlformats.org/officeDocument/2006/relationships/image" Target="../media/image2626.svg"/><Relationship Id="rId109" Type="http://schemas.openxmlformats.org/officeDocument/2006/relationships/image" Target="../media/image184.svg"/><Relationship Id="rId523" Type="http://schemas.openxmlformats.org/officeDocument/2006/relationships/image" Target="../media/image598.svg"/><Relationship Id="rId1153" Type="http://schemas.openxmlformats.org/officeDocument/2006/relationships/image" Target="../media/image1228.svg"/><Relationship Id="rId2204" Type="http://schemas.openxmlformats.org/officeDocument/2006/relationships/image" Target="../media/image2279.png"/><Relationship Id="rId3602" Type="http://schemas.openxmlformats.org/officeDocument/2006/relationships/image" Target="../media/image3677.png"/><Relationship Id="rId6758" Type="http://schemas.openxmlformats.org/officeDocument/2006/relationships/image" Target="../media/image6833.png"/><Relationship Id="rId5774" Type="http://schemas.openxmlformats.org/officeDocument/2006/relationships/image" Target="../media/image5849.png"/><Relationship Id="rId6825" Type="http://schemas.openxmlformats.org/officeDocument/2006/relationships/image" Target="../media/image6900.svg"/><Relationship Id="rId1220" Type="http://schemas.openxmlformats.org/officeDocument/2006/relationships/image" Target="../media/image1295.png"/><Relationship Id="rId4376" Type="http://schemas.openxmlformats.org/officeDocument/2006/relationships/image" Target="../media/image4451.png"/><Relationship Id="rId4790" Type="http://schemas.openxmlformats.org/officeDocument/2006/relationships/image" Target="../media/image4865.png"/><Relationship Id="rId5427" Type="http://schemas.openxmlformats.org/officeDocument/2006/relationships/image" Target="../media/image5502.svg"/><Relationship Id="rId5841" Type="http://schemas.openxmlformats.org/officeDocument/2006/relationships/image" Target="../media/image5916.svg"/><Relationship Id="rId3392" Type="http://schemas.openxmlformats.org/officeDocument/2006/relationships/image" Target="../media/image3467.png"/><Relationship Id="rId4029" Type="http://schemas.openxmlformats.org/officeDocument/2006/relationships/image" Target="../media/image4104.svg"/><Relationship Id="rId4443" Type="http://schemas.openxmlformats.org/officeDocument/2006/relationships/image" Target="../media/image4518.svg"/><Relationship Id="rId3045" Type="http://schemas.openxmlformats.org/officeDocument/2006/relationships/image" Target="../media/image3120.svg"/><Relationship Id="rId4510" Type="http://schemas.openxmlformats.org/officeDocument/2006/relationships/image" Target="../media/image4585.png"/><Relationship Id="rId380" Type="http://schemas.openxmlformats.org/officeDocument/2006/relationships/image" Target="../media/image455.png"/><Relationship Id="rId2061" Type="http://schemas.openxmlformats.org/officeDocument/2006/relationships/image" Target="../media/image2136.svg"/><Relationship Id="rId3112" Type="http://schemas.openxmlformats.org/officeDocument/2006/relationships/image" Target="../media/image3187.png"/><Relationship Id="rId6268" Type="http://schemas.openxmlformats.org/officeDocument/2006/relationships/image" Target="../media/image6343.png"/><Relationship Id="rId6682" Type="http://schemas.openxmlformats.org/officeDocument/2006/relationships/image" Target="../media/image6757.png"/><Relationship Id="rId5284" Type="http://schemas.openxmlformats.org/officeDocument/2006/relationships/image" Target="../media/image5359.png"/><Relationship Id="rId6335" Type="http://schemas.openxmlformats.org/officeDocument/2006/relationships/image" Target="../media/image6410.svg"/><Relationship Id="rId100" Type="http://schemas.openxmlformats.org/officeDocument/2006/relationships/image" Target="../media/image175.png"/><Relationship Id="rId2878" Type="http://schemas.openxmlformats.org/officeDocument/2006/relationships/image" Target="../media/image2953.png"/><Relationship Id="rId3929" Type="http://schemas.openxmlformats.org/officeDocument/2006/relationships/image" Target="../media/image4004.svg"/><Relationship Id="rId1894" Type="http://schemas.openxmlformats.org/officeDocument/2006/relationships/image" Target="../media/image1969.png"/><Relationship Id="rId2945" Type="http://schemas.openxmlformats.org/officeDocument/2006/relationships/image" Target="../media/image3020.svg"/><Relationship Id="rId5351" Type="http://schemas.openxmlformats.org/officeDocument/2006/relationships/image" Target="../media/image5426.svg"/><Relationship Id="rId6402" Type="http://schemas.openxmlformats.org/officeDocument/2006/relationships/image" Target="../media/image6477.png"/><Relationship Id="rId917" Type="http://schemas.openxmlformats.org/officeDocument/2006/relationships/image" Target="../media/image992.svg"/><Relationship Id="rId1547" Type="http://schemas.openxmlformats.org/officeDocument/2006/relationships/image" Target="../media/image1622.svg"/><Relationship Id="rId1961" Type="http://schemas.openxmlformats.org/officeDocument/2006/relationships/image" Target="../media/image2036.svg"/><Relationship Id="rId5004" Type="http://schemas.openxmlformats.org/officeDocument/2006/relationships/image" Target="../media/image5079.png"/><Relationship Id="rId1614" Type="http://schemas.openxmlformats.org/officeDocument/2006/relationships/image" Target="../media/image1689.png"/><Relationship Id="rId4020" Type="http://schemas.openxmlformats.org/officeDocument/2006/relationships/image" Target="../media/image4095.png"/><Relationship Id="rId3786" Type="http://schemas.openxmlformats.org/officeDocument/2006/relationships/image" Target="../media/image3861.png"/><Relationship Id="rId6192" Type="http://schemas.openxmlformats.org/officeDocument/2006/relationships/image" Target="../media/image6267.png"/><Relationship Id="rId2388" Type="http://schemas.openxmlformats.org/officeDocument/2006/relationships/image" Target="../media/image2463.png"/><Relationship Id="rId3439" Type="http://schemas.openxmlformats.org/officeDocument/2006/relationships/image" Target="../media/image3514.svg"/><Relationship Id="rId4837" Type="http://schemas.openxmlformats.org/officeDocument/2006/relationships/image" Target="../media/image4912.svg"/><Relationship Id="rId3853" Type="http://schemas.openxmlformats.org/officeDocument/2006/relationships/image" Target="../media/image3928.svg"/><Relationship Id="rId4904" Type="http://schemas.openxmlformats.org/officeDocument/2006/relationships/image" Target="../media/image4979.png"/><Relationship Id="rId774" Type="http://schemas.openxmlformats.org/officeDocument/2006/relationships/image" Target="../media/image849.png"/><Relationship Id="rId1057" Type="http://schemas.openxmlformats.org/officeDocument/2006/relationships/image" Target="../media/image1132.svg"/><Relationship Id="rId2455" Type="http://schemas.openxmlformats.org/officeDocument/2006/relationships/image" Target="../media/image2530.svg"/><Relationship Id="rId3506" Type="http://schemas.openxmlformats.org/officeDocument/2006/relationships/image" Target="../media/image3581.png"/><Relationship Id="rId3920" Type="http://schemas.openxmlformats.org/officeDocument/2006/relationships/image" Target="../media/image3995.png"/><Relationship Id="rId427" Type="http://schemas.openxmlformats.org/officeDocument/2006/relationships/image" Target="../media/image502.svg"/><Relationship Id="rId841" Type="http://schemas.openxmlformats.org/officeDocument/2006/relationships/image" Target="../media/image916.svg"/><Relationship Id="rId1471" Type="http://schemas.openxmlformats.org/officeDocument/2006/relationships/image" Target="../media/image1546.svg"/><Relationship Id="rId2108" Type="http://schemas.openxmlformats.org/officeDocument/2006/relationships/image" Target="../media/image2183.png"/><Relationship Id="rId2522" Type="http://schemas.openxmlformats.org/officeDocument/2006/relationships/image" Target="../media/image2597.png"/><Relationship Id="rId5678" Type="http://schemas.openxmlformats.org/officeDocument/2006/relationships/image" Target="../media/image5753.png"/><Relationship Id="rId6729" Type="http://schemas.openxmlformats.org/officeDocument/2006/relationships/image" Target="../media/image6804.svg"/><Relationship Id="rId1124" Type="http://schemas.openxmlformats.org/officeDocument/2006/relationships/image" Target="../media/image1199.png"/><Relationship Id="rId4694" Type="http://schemas.openxmlformats.org/officeDocument/2006/relationships/image" Target="../media/image4769.png"/><Relationship Id="rId5745" Type="http://schemas.openxmlformats.org/officeDocument/2006/relationships/image" Target="../media/image5820.svg"/><Relationship Id="rId3296" Type="http://schemas.openxmlformats.org/officeDocument/2006/relationships/image" Target="../media/image3371.png"/><Relationship Id="rId4347" Type="http://schemas.openxmlformats.org/officeDocument/2006/relationships/image" Target="../media/image4422.svg"/><Relationship Id="rId4761" Type="http://schemas.openxmlformats.org/officeDocument/2006/relationships/image" Target="../media/image4836.svg"/><Relationship Id="rId3363" Type="http://schemas.openxmlformats.org/officeDocument/2006/relationships/image" Target="../media/image3438.svg"/><Relationship Id="rId4414" Type="http://schemas.openxmlformats.org/officeDocument/2006/relationships/image" Target="../media/image4489.png"/><Relationship Id="rId5812" Type="http://schemas.openxmlformats.org/officeDocument/2006/relationships/image" Target="../media/image5887.png"/><Relationship Id="rId284" Type="http://schemas.openxmlformats.org/officeDocument/2006/relationships/image" Target="../media/image359.png"/><Relationship Id="rId3016" Type="http://schemas.openxmlformats.org/officeDocument/2006/relationships/image" Target="../media/image3091.png"/><Relationship Id="rId3430" Type="http://schemas.openxmlformats.org/officeDocument/2006/relationships/image" Target="../media/image3505.png"/><Relationship Id="rId5188" Type="http://schemas.openxmlformats.org/officeDocument/2006/relationships/image" Target="../media/image5263.png"/><Relationship Id="rId6586" Type="http://schemas.openxmlformats.org/officeDocument/2006/relationships/image" Target="../media/image6661.png"/><Relationship Id="rId351" Type="http://schemas.openxmlformats.org/officeDocument/2006/relationships/image" Target="../media/image426.svg"/><Relationship Id="rId2032" Type="http://schemas.openxmlformats.org/officeDocument/2006/relationships/image" Target="../media/image2107.png"/><Relationship Id="rId6239" Type="http://schemas.openxmlformats.org/officeDocument/2006/relationships/image" Target="../media/image6314.svg"/><Relationship Id="rId6653" Type="http://schemas.openxmlformats.org/officeDocument/2006/relationships/image" Target="../media/image6728.svg"/><Relationship Id="rId1798" Type="http://schemas.openxmlformats.org/officeDocument/2006/relationships/image" Target="../media/image1873.png"/><Relationship Id="rId2849" Type="http://schemas.openxmlformats.org/officeDocument/2006/relationships/image" Target="../media/image2924.svg"/><Relationship Id="rId5255" Type="http://schemas.openxmlformats.org/officeDocument/2006/relationships/image" Target="../media/image5330.svg"/><Relationship Id="rId6306" Type="http://schemas.openxmlformats.org/officeDocument/2006/relationships/image" Target="../media/image6381.png"/><Relationship Id="rId6720" Type="http://schemas.openxmlformats.org/officeDocument/2006/relationships/image" Target="../media/image6795.png"/><Relationship Id="rId1865" Type="http://schemas.openxmlformats.org/officeDocument/2006/relationships/image" Target="../media/image1940.svg"/><Relationship Id="rId4271" Type="http://schemas.openxmlformats.org/officeDocument/2006/relationships/image" Target="../media/image4346.svg"/><Relationship Id="rId5322" Type="http://schemas.openxmlformats.org/officeDocument/2006/relationships/image" Target="../media/image5397.png"/><Relationship Id="rId1518" Type="http://schemas.openxmlformats.org/officeDocument/2006/relationships/image" Target="../media/image1593.png"/><Relationship Id="rId2916" Type="http://schemas.openxmlformats.org/officeDocument/2006/relationships/image" Target="../media/image2991.png"/><Relationship Id="rId1932" Type="http://schemas.openxmlformats.org/officeDocument/2006/relationships/image" Target="../media/image2007.png"/><Relationship Id="rId6096" Type="http://schemas.openxmlformats.org/officeDocument/2006/relationships/image" Target="../media/image6171.png"/><Relationship Id="rId6163" Type="http://schemas.openxmlformats.org/officeDocument/2006/relationships/image" Target="../media/image6238.svg"/><Relationship Id="rId3757" Type="http://schemas.openxmlformats.org/officeDocument/2006/relationships/image" Target="../media/image3832.svg"/><Relationship Id="rId4808" Type="http://schemas.openxmlformats.org/officeDocument/2006/relationships/image" Target="../media/image4883.png"/><Relationship Id="rId678" Type="http://schemas.openxmlformats.org/officeDocument/2006/relationships/image" Target="../media/image753.png"/><Relationship Id="rId2359" Type="http://schemas.openxmlformats.org/officeDocument/2006/relationships/image" Target="../media/image2434.svg"/><Relationship Id="rId2773" Type="http://schemas.openxmlformats.org/officeDocument/2006/relationships/image" Target="../media/image2848.svg"/><Relationship Id="rId3824" Type="http://schemas.openxmlformats.org/officeDocument/2006/relationships/image" Target="../media/image3899.png"/><Relationship Id="rId6230" Type="http://schemas.openxmlformats.org/officeDocument/2006/relationships/image" Target="../media/image6305.png"/><Relationship Id="rId745" Type="http://schemas.openxmlformats.org/officeDocument/2006/relationships/image" Target="../media/image820.svg"/><Relationship Id="rId1375" Type="http://schemas.openxmlformats.org/officeDocument/2006/relationships/image" Target="../media/image1450.svg"/><Relationship Id="rId2426" Type="http://schemas.openxmlformats.org/officeDocument/2006/relationships/image" Target="../media/image2501.png"/><Relationship Id="rId5996" Type="http://schemas.openxmlformats.org/officeDocument/2006/relationships/image" Target="../media/image6071.png"/><Relationship Id="rId81" Type="http://schemas.openxmlformats.org/officeDocument/2006/relationships/image" Target="../media/image156.svg"/><Relationship Id="rId812" Type="http://schemas.openxmlformats.org/officeDocument/2006/relationships/image" Target="../media/image887.png"/><Relationship Id="rId1028" Type="http://schemas.openxmlformats.org/officeDocument/2006/relationships/image" Target="../media/image1103.png"/><Relationship Id="rId1442" Type="http://schemas.openxmlformats.org/officeDocument/2006/relationships/image" Target="../media/image1517.png"/><Relationship Id="rId2840" Type="http://schemas.openxmlformats.org/officeDocument/2006/relationships/image" Target="../media/image2915.png"/><Relationship Id="rId4598" Type="http://schemas.openxmlformats.org/officeDocument/2006/relationships/image" Target="../media/image4673.png"/><Relationship Id="rId5649" Type="http://schemas.openxmlformats.org/officeDocument/2006/relationships/image" Target="../media/image5724.svg"/><Relationship Id="rId3267" Type="http://schemas.openxmlformats.org/officeDocument/2006/relationships/image" Target="../media/image3342.svg"/><Relationship Id="rId4665" Type="http://schemas.openxmlformats.org/officeDocument/2006/relationships/image" Target="../media/image4740.svg"/><Relationship Id="rId5716" Type="http://schemas.openxmlformats.org/officeDocument/2006/relationships/image" Target="../media/image5791.png"/><Relationship Id="rId188" Type="http://schemas.openxmlformats.org/officeDocument/2006/relationships/image" Target="../media/image263.png"/><Relationship Id="rId3681" Type="http://schemas.openxmlformats.org/officeDocument/2006/relationships/image" Target="../media/image3756.svg"/><Relationship Id="rId4318" Type="http://schemas.openxmlformats.org/officeDocument/2006/relationships/image" Target="../media/image4393.png"/><Relationship Id="rId4732" Type="http://schemas.openxmlformats.org/officeDocument/2006/relationships/image" Target="../media/image4807.png"/><Relationship Id="rId2283" Type="http://schemas.openxmlformats.org/officeDocument/2006/relationships/image" Target="../media/image2358.svg"/><Relationship Id="rId3334" Type="http://schemas.openxmlformats.org/officeDocument/2006/relationships/image" Target="../media/image3409.png"/><Relationship Id="rId255" Type="http://schemas.openxmlformats.org/officeDocument/2006/relationships/image" Target="../media/image330.svg"/><Relationship Id="rId2350" Type="http://schemas.openxmlformats.org/officeDocument/2006/relationships/image" Target="../media/image2425.png"/><Relationship Id="rId3401" Type="http://schemas.openxmlformats.org/officeDocument/2006/relationships/image" Target="../media/image3476.svg"/><Relationship Id="rId6557" Type="http://schemas.openxmlformats.org/officeDocument/2006/relationships/image" Target="../media/image6632.svg"/><Relationship Id="rId322" Type="http://schemas.openxmlformats.org/officeDocument/2006/relationships/image" Target="../media/image397.png"/><Relationship Id="rId2003" Type="http://schemas.openxmlformats.org/officeDocument/2006/relationships/image" Target="../media/image2078.svg"/><Relationship Id="rId5159" Type="http://schemas.openxmlformats.org/officeDocument/2006/relationships/image" Target="../media/image5234.svg"/><Relationship Id="rId5573" Type="http://schemas.openxmlformats.org/officeDocument/2006/relationships/image" Target="../media/image5648.svg"/><Relationship Id="rId6624" Type="http://schemas.openxmlformats.org/officeDocument/2006/relationships/image" Target="../media/image6699.png"/><Relationship Id="rId4175" Type="http://schemas.openxmlformats.org/officeDocument/2006/relationships/image" Target="../media/image4250.svg"/><Relationship Id="rId5226" Type="http://schemas.openxmlformats.org/officeDocument/2006/relationships/image" Target="../media/image5301.png"/><Relationship Id="rId1769" Type="http://schemas.openxmlformats.org/officeDocument/2006/relationships/image" Target="../media/image1844.svg"/><Relationship Id="rId3191" Type="http://schemas.openxmlformats.org/officeDocument/2006/relationships/image" Target="../media/image3266.svg"/><Relationship Id="rId4242" Type="http://schemas.openxmlformats.org/officeDocument/2006/relationships/image" Target="../media/image4317.png"/><Relationship Id="rId5640" Type="http://schemas.openxmlformats.org/officeDocument/2006/relationships/image" Target="../media/image5715.png"/><Relationship Id="rId1836" Type="http://schemas.openxmlformats.org/officeDocument/2006/relationships/image" Target="../media/image1911.png"/><Relationship Id="rId1903" Type="http://schemas.openxmlformats.org/officeDocument/2006/relationships/image" Target="../media/image1978.svg"/><Relationship Id="rId6067" Type="http://schemas.openxmlformats.org/officeDocument/2006/relationships/image" Target="../media/image6142.svg"/><Relationship Id="rId6481" Type="http://schemas.openxmlformats.org/officeDocument/2006/relationships/image" Target="../media/image6556.svg"/><Relationship Id="rId996" Type="http://schemas.openxmlformats.org/officeDocument/2006/relationships/image" Target="../media/image1071.png"/><Relationship Id="rId2677" Type="http://schemas.openxmlformats.org/officeDocument/2006/relationships/image" Target="../media/image2752.svg"/><Relationship Id="rId3728" Type="http://schemas.openxmlformats.org/officeDocument/2006/relationships/image" Target="../media/image3803.png"/><Relationship Id="rId5083" Type="http://schemas.openxmlformats.org/officeDocument/2006/relationships/image" Target="../media/image5158.svg"/><Relationship Id="rId6134" Type="http://schemas.openxmlformats.org/officeDocument/2006/relationships/image" Target="../media/image6209.png"/><Relationship Id="rId649" Type="http://schemas.openxmlformats.org/officeDocument/2006/relationships/image" Target="../media/image724.svg"/><Relationship Id="rId1279" Type="http://schemas.openxmlformats.org/officeDocument/2006/relationships/image" Target="../media/image1354.svg"/><Relationship Id="rId5150" Type="http://schemas.openxmlformats.org/officeDocument/2006/relationships/image" Target="../media/image5225.png"/><Relationship Id="rId6201" Type="http://schemas.openxmlformats.org/officeDocument/2006/relationships/image" Target="../media/image6276.svg"/><Relationship Id="rId1346" Type="http://schemas.openxmlformats.org/officeDocument/2006/relationships/image" Target="../media/image1421.png"/><Relationship Id="rId1693" Type="http://schemas.openxmlformats.org/officeDocument/2006/relationships/image" Target="../media/image1768.svg"/><Relationship Id="rId2744" Type="http://schemas.openxmlformats.org/officeDocument/2006/relationships/image" Target="../media/image2819.png"/><Relationship Id="rId716" Type="http://schemas.openxmlformats.org/officeDocument/2006/relationships/image" Target="../media/image791.png"/><Relationship Id="rId1760" Type="http://schemas.openxmlformats.org/officeDocument/2006/relationships/image" Target="../media/image1835.png"/><Relationship Id="rId2811" Type="http://schemas.openxmlformats.org/officeDocument/2006/relationships/image" Target="../media/image2886.svg"/><Relationship Id="rId5967" Type="http://schemas.openxmlformats.org/officeDocument/2006/relationships/image" Target="../media/image6042.svg"/><Relationship Id="rId52" Type="http://schemas.openxmlformats.org/officeDocument/2006/relationships/image" Target="../media/image127.png"/><Relationship Id="rId1413" Type="http://schemas.openxmlformats.org/officeDocument/2006/relationships/image" Target="../media/image1488.svg"/><Relationship Id="rId4569" Type="http://schemas.openxmlformats.org/officeDocument/2006/relationships/image" Target="../media/image4644.svg"/><Relationship Id="rId4983" Type="http://schemas.openxmlformats.org/officeDocument/2006/relationships/image" Target="../media/image5058.svg"/><Relationship Id="rId3585" Type="http://schemas.openxmlformats.org/officeDocument/2006/relationships/image" Target="../media/image3660.svg"/><Relationship Id="rId4636" Type="http://schemas.openxmlformats.org/officeDocument/2006/relationships/image" Target="../media/image4711.png"/><Relationship Id="rId2187" Type="http://schemas.openxmlformats.org/officeDocument/2006/relationships/image" Target="../media/image2262.svg"/><Relationship Id="rId3238" Type="http://schemas.openxmlformats.org/officeDocument/2006/relationships/image" Target="../media/image3313.png"/><Relationship Id="rId3652" Type="http://schemas.openxmlformats.org/officeDocument/2006/relationships/image" Target="../media/image3727.png"/><Relationship Id="rId4703" Type="http://schemas.openxmlformats.org/officeDocument/2006/relationships/image" Target="../media/image4778.svg"/><Relationship Id="rId159" Type="http://schemas.openxmlformats.org/officeDocument/2006/relationships/image" Target="../media/image234.svg"/><Relationship Id="rId573" Type="http://schemas.openxmlformats.org/officeDocument/2006/relationships/image" Target="../media/image648.svg"/><Relationship Id="rId2254" Type="http://schemas.openxmlformats.org/officeDocument/2006/relationships/image" Target="../media/image2329.png"/><Relationship Id="rId3305" Type="http://schemas.openxmlformats.org/officeDocument/2006/relationships/image" Target="../media/image3380.svg"/><Relationship Id="rId226" Type="http://schemas.openxmlformats.org/officeDocument/2006/relationships/image" Target="../media/image301.png"/><Relationship Id="rId1270" Type="http://schemas.openxmlformats.org/officeDocument/2006/relationships/image" Target="../media/image1345.png"/><Relationship Id="rId5477" Type="http://schemas.openxmlformats.org/officeDocument/2006/relationships/image" Target="../media/image5552.svg"/><Relationship Id="rId6875" Type="http://schemas.openxmlformats.org/officeDocument/2006/relationships/image" Target="../media/image6950.svg"/><Relationship Id="rId640" Type="http://schemas.openxmlformats.org/officeDocument/2006/relationships/image" Target="../media/image715.png"/><Relationship Id="rId2321" Type="http://schemas.openxmlformats.org/officeDocument/2006/relationships/image" Target="../media/image2396.svg"/><Relationship Id="rId4079" Type="http://schemas.openxmlformats.org/officeDocument/2006/relationships/image" Target="../media/image4154.svg"/><Relationship Id="rId5891" Type="http://schemas.openxmlformats.org/officeDocument/2006/relationships/image" Target="../media/image5966.svg"/><Relationship Id="rId6528" Type="http://schemas.openxmlformats.org/officeDocument/2006/relationships/image" Target="../media/image6603.png"/><Relationship Id="rId4493" Type="http://schemas.openxmlformats.org/officeDocument/2006/relationships/image" Target="../media/image4568.svg"/><Relationship Id="rId5544" Type="http://schemas.openxmlformats.org/officeDocument/2006/relationships/image" Target="../media/image5619.png"/><Relationship Id="rId3095" Type="http://schemas.openxmlformats.org/officeDocument/2006/relationships/image" Target="../media/image3170.svg"/><Relationship Id="rId4146" Type="http://schemas.openxmlformats.org/officeDocument/2006/relationships/image" Target="../media/image4221.png"/><Relationship Id="rId4560" Type="http://schemas.openxmlformats.org/officeDocument/2006/relationships/image" Target="../media/image4635.png"/><Relationship Id="rId5611" Type="http://schemas.openxmlformats.org/officeDocument/2006/relationships/image" Target="../media/image5686.svg"/><Relationship Id="rId1807" Type="http://schemas.openxmlformats.org/officeDocument/2006/relationships/image" Target="../media/image1882.svg"/><Relationship Id="rId3162" Type="http://schemas.openxmlformats.org/officeDocument/2006/relationships/image" Target="../media/image3237.png"/><Relationship Id="rId4213" Type="http://schemas.openxmlformats.org/officeDocument/2006/relationships/image" Target="../media/image4288.svg"/><Relationship Id="rId6385" Type="http://schemas.openxmlformats.org/officeDocument/2006/relationships/image" Target="../media/image6460.svg"/><Relationship Id="rId150" Type="http://schemas.openxmlformats.org/officeDocument/2006/relationships/image" Target="../media/image225.png"/><Relationship Id="rId3979" Type="http://schemas.openxmlformats.org/officeDocument/2006/relationships/image" Target="../media/image4054.svg"/><Relationship Id="rId6038" Type="http://schemas.openxmlformats.org/officeDocument/2006/relationships/image" Target="../media/image6113.png"/><Relationship Id="rId6452" Type="http://schemas.openxmlformats.org/officeDocument/2006/relationships/image" Target="../media/image6527.png"/><Relationship Id="rId2995" Type="http://schemas.openxmlformats.org/officeDocument/2006/relationships/image" Target="../media/image3070.svg"/><Relationship Id="rId5054" Type="http://schemas.openxmlformats.org/officeDocument/2006/relationships/image" Target="../media/image5129.png"/><Relationship Id="rId6105" Type="http://schemas.openxmlformats.org/officeDocument/2006/relationships/image" Target="../media/image6180.svg"/><Relationship Id="rId967" Type="http://schemas.openxmlformats.org/officeDocument/2006/relationships/image" Target="../media/image1042.svg"/><Relationship Id="rId1597" Type="http://schemas.openxmlformats.org/officeDocument/2006/relationships/image" Target="../media/image1672.svg"/><Relationship Id="rId2648" Type="http://schemas.openxmlformats.org/officeDocument/2006/relationships/image" Target="../media/image2723.png"/><Relationship Id="rId1664" Type="http://schemas.openxmlformats.org/officeDocument/2006/relationships/image" Target="../media/image1739.png"/><Relationship Id="rId2715" Type="http://schemas.openxmlformats.org/officeDocument/2006/relationships/image" Target="../media/image2790.svg"/><Relationship Id="rId4070" Type="http://schemas.openxmlformats.org/officeDocument/2006/relationships/image" Target="../media/image4145.png"/><Relationship Id="rId5121" Type="http://schemas.openxmlformats.org/officeDocument/2006/relationships/image" Target="../media/image5196.svg"/><Relationship Id="rId1317" Type="http://schemas.openxmlformats.org/officeDocument/2006/relationships/image" Target="../media/image1392.svg"/><Relationship Id="rId1731" Type="http://schemas.openxmlformats.org/officeDocument/2006/relationships/image" Target="../media/image1806.svg"/><Relationship Id="rId4887" Type="http://schemas.openxmlformats.org/officeDocument/2006/relationships/image" Target="../media/image4962.svg"/><Relationship Id="rId5938" Type="http://schemas.openxmlformats.org/officeDocument/2006/relationships/image" Target="../media/image6013.png"/><Relationship Id="rId23" Type="http://schemas.openxmlformats.org/officeDocument/2006/relationships/image" Target="../media/image98.svg"/><Relationship Id="rId3489" Type="http://schemas.openxmlformats.org/officeDocument/2006/relationships/image" Target="../media/image3564.svg"/><Relationship Id="rId3556" Type="http://schemas.openxmlformats.org/officeDocument/2006/relationships/image" Target="../media/image3631.png"/><Relationship Id="rId4954" Type="http://schemas.openxmlformats.org/officeDocument/2006/relationships/image" Target="../media/image5029.png"/><Relationship Id="rId477" Type="http://schemas.openxmlformats.org/officeDocument/2006/relationships/image" Target="../media/image552.svg"/><Relationship Id="rId2158" Type="http://schemas.openxmlformats.org/officeDocument/2006/relationships/image" Target="../media/image2233.png"/><Relationship Id="rId3209" Type="http://schemas.openxmlformats.org/officeDocument/2006/relationships/image" Target="../media/image3284.svg"/><Relationship Id="rId3970" Type="http://schemas.openxmlformats.org/officeDocument/2006/relationships/image" Target="../media/image4045.png"/><Relationship Id="rId4607" Type="http://schemas.openxmlformats.org/officeDocument/2006/relationships/image" Target="../media/image4682.svg"/><Relationship Id="rId891" Type="http://schemas.openxmlformats.org/officeDocument/2006/relationships/image" Target="../media/image966.svg"/><Relationship Id="rId2572" Type="http://schemas.openxmlformats.org/officeDocument/2006/relationships/image" Target="../media/image2647.png"/><Relationship Id="rId3623" Type="http://schemas.openxmlformats.org/officeDocument/2006/relationships/image" Target="../media/image3698.svg"/><Relationship Id="rId6779" Type="http://schemas.openxmlformats.org/officeDocument/2006/relationships/image" Target="../media/image6854.svg"/><Relationship Id="rId544" Type="http://schemas.openxmlformats.org/officeDocument/2006/relationships/image" Target="../media/image619.png"/><Relationship Id="rId1174" Type="http://schemas.openxmlformats.org/officeDocument/2006/relationships/image" Target="../media/image1249.png"/><Relationship Id="rId2225" Type="http://schemas.openxmlformats.org/officeDocument/2006/relationships/image" Target="../media/image2300.svg"/><Relationship Id="rId5795" Type="http://schemas.openxmlformats.org/officeDocument/2006/relationships/image" Target="../media/image5870.svg"/><Relationship Id="rId6846" Type="http://schemas.openxmlformats.org/officeDocument/2006/relationships/image" Target="../media/image6921.png"/><Relationship Id="rId611" Type="http://schemas.openxmlformats.org/officeDocument/2006/relationships/image" Target="../media/image686.svg"/><Relationship Id="rId1241" Type="http://schemas.openxmlformats.org/officeDocument/2006/relationships/image" Target="../media/image1316.svg"/><Relationship Id="rId4397" Type="http://schemas.openxmlformats.org/officeDocument/2006/relationships/image" Target="../media/image4472.svg"/><Relationship Id="rId5448" Type="http://schemas.openxmlformats.org/officeDocument/2006/relationships/image" Target="../media/image5523.png"/><Relationship Id="rId5862" Type="http://schemas.openxmlformats.org/officeDocument/2006/relationships/image" Target="../media/image5937.png"/><Relationship Id="rId4464" Type="http://schemas.openxmlformats.org/officeDocument/2006/relationships/image" Target="../media/image4539.png"/><Relationship Id="rId5515" Type="http://schemas.openxmlformats.org/officeDocument/2006/relationships/image" Target="../media/image5590.svg"/><Relationship Id="rId3066" Type="http://schemas.openxmlformats.org/officeDocument/2006/relationships/image" Target="../media/image3141.png"/><Relationship Id="rId3480" Type="http://schemas.openxmlformats.org/officeDocument/2006/relationships/image" Target="../media/image3555.png"/><Relationship Id="rId4117" Type="http://schemas.openxmlformats.org/officeDocument/2006/relationships/image" Target="../media/image4192.svg"/><Relationship Id="rId4531" Type="http://schemas.openxmlformats.org/officeDocument/2006/relationships/image" Target="../media/image4606.svg"/><Relationship Id="rId2082" Type="http://schemas.openxmlformats.org/officeDocument/2006/relationships/image" Target="../media/image2157.png"/><Relationship Id="rId3133" Type="http://schemas.openxmlformats.org/officeDocument/2006/relationships/image" Target="../media/image3208.svg"/><Relationship Id="rId6289" Type="http://schemas.openxmlformats.org/officeDocument/2006/relationships/image" Target="../media/image6364.svg"/><Relationship Id="rId2899" Type="http://schemas.openxmlformats.org/officeDocument/2006/relationships/image" Target="../media/image2974.svg"/><Relationship Id="rId3200" Type="http://schemas.openxmlformats.org/officeDocument/2006/relationships/image" Target="../media/image3275.png"/><Relationship Id="rId6356" Type="http://schemas.openxmlformats.org/officeDocument/2006/relationships/image" Target="../media/image6431.png"/><Relationship Id="rId6770" Type="http://schemas.openxmlformats.org/officeDocument/2006/relationships/image" Target="../media/image6845.png"/><Relationship Id="rId121" Type="http://schemas.openxmlformats.org/officeDocument/2006/relationships/image" Target="../media/image196.svg"/><Relationship Id="rId2966" Type="http://schemas.openxmlformats.org/officeDocument/2006/relationships/image" Target="../media/image3041.png"/><Relationship Id="rId5372" Type="http://schemas.openxmlformats.org/officeDocument/2006/relationships/image" Target="../media/image5447.png"/><Relationship Id="rId6009" Type="http://schemas.openxmlformats.org/officeDocument/2006/relationships/image" Target="../media/image6084.svg"/><Relationship Id="rId6423" Type="http://schemas.openxmlformats.org/officeDocument/2006/relationships/image" Target="../media/image6498.svg"/><Relationship Id="rId938" Type="http://schemas.openxmlformats.org/officeDocument/2006/relationships/image" Target="../media/image1013.png"/><Relationship Id="rId1568" Type="http://schemas.openxmlformats.org/officeDocument/2006/relationships/image" Target="../media/image1643.png"/><Relationship Id="rId2619" Type="http://schemas.openxmlformats.org/officeDocument/2006/relationships/image" Target="../media/image2694.svg"/><Relationship Id="rId5025" Type="http://schemas.openxmlformats.org/officeDocument/2006/relationships/image" Target="../media/image5100.svg"/><Relationship Id="rId1635" Type="http://schemas.openxmlformats.org/officeDocument/2006/relationships/image" Target="../media/image1710.svg"/><Relationship Id="rId1982" Type="http://schemas.openxmlformats.org/officeDocument/2006/relationships/image" Target="../media/image2057.png"/><Relationship Id="rId4041" Type="http://schemas.openxmlformats.org/officeDocument/2006/relationships/image" Target="../media/image4116.svg"/><Relationship Id="rId1702" Type="http://schemas.openxmlformats.org/officeDocument/2006/relationships/image" Target="../media/image1777.png"/><Relationship Id="rId4858" Type="http://schemas.openxmlformats.org/officeDocument/2006/relationships/image" Target="../media/image4933.png"/><Relationship Id="rId5909" Type="http://schemas.openxmlformats.org/officeDocument/2006/relationships/image" Target="../media/image5984.svg"/><Relationship Id="rId3874" Type="http://schemas.openxmlformats.org/officeDocument/2006/relationships/image" Target="../media/image3949.png"/><Relationship Id="rId4925" Type="http://schemas.openxmlformats.org/officeDocument/2006/relationships/image" Target="../media/image5000.svg"/><Relationship Id="rId6280" Type="http://schemas.openxmlformats.org/officeDocument/2006/relationships/image" Target="../media/image6355.png"/><Relationship Id="rId795" Type="http://schemas.openxmlformats.org/officeDocument/2006/relationships/image" Target="../media/image870.svg"/><Relationship Id="rId2476" Type="http://schemas.openxmlformats.org/officeDocument/2006/relationships/image" Target="../media/image2551.png"/><Relationship Id="rId2890" Type="http://schemas.openxmlformats.org/officeDocument/2006/relationships/image" Target="../media/image2965.png"/><Relationship Id="rId3527" Type="http://schemas.openxmlformats.org/officeDocument/2006/relationships/image" Target="../media/image3602.svg"/><Relationship Id="rId3941" Type="http://schemas.openxmlformats.org/officeDocument/2006/relationships/image" Target="../media/image4016.svg"/><Relationship Id="rId448" Type="http://schemas.openxmlformats.org/officeDocument/2006/relationships/image" Target="../media/image523.png"/><Relationship Id="rId862" Type="http://schemas.openxmlformats.org/officeDocument/2006/relationships/image" Target="../media/image937.png"/><Relationship Id="rId1078" Type="http://schemas.openxmlformats.org/officeDocument/2006/relationships/image" Target="../media/image1153.png"/><Relationship Id="rId1492" Type="http://schemas.openxmlformats.org/officeDocument/2006/relationships/image" Target="../media/image1567.png"/><Relationship Id="rId2129" Type="http://schemas.openxmlformats.org/officeDocument/2006/relationships/image" Target="../media/image2204.svg"/><Relationship Id="rId2543" Type="http://schemas.openxmlformats.org/officeDocument/2006/relationships/image" Target="../media/image2618.svg"/><Relationship Id="rId5699" Type="http://schemas.openxmlformats.org/officeDocument/2006/relationships/image" Target="../media/image5774.svg"/><Relationship Id="rId6000" Type="http://schemas.openxmlformats.org/officeDocument/2006/relationships/image" Target="../media/image6075.png"/><Relationship Id="rId515" Type="http://schemas.openxmlformats.org/officeDocument/2006/relationships/image" Target="../media/image590.svg"/><Relationship Id="rId1145" Type="http://schemas.openxmlformats.org/officeDocument/2006/relationships/image" Target="../media/image1220.svg"/><Relationship Id="rId5766" Type="http://schemas.openxmlformats.org/officeDocument/2006/relationships/image" Target="../media/image5841.png"/><Relationship Id="rId1212" Type="http://schemas.openxmlformats.org/officeDocument/2006/relationships/image" Target="../media/image1287.png"/><Relationship Id="rId2610" Type="http://schemas.openxmlformats.org/officeDocument/2006/relationships/image" Target="../media/image2685.png"/><Relationship Id="rId4368" Type="http://schemas.openxmlformats.org/officeDocument/2006/relationships/image" Target="../media/image4443.png"/><Relationship Id="rId5419" Type="http://schemas.openxmlformats.org/officeDocument/2006/relationships/image" Target="../media/image5494.svg"/><Relationship Id="rId6817" Type="http://schemas.openxmlformats.org/officeDocument/2006/relationships/image" Target="../media/image6892.svg"/><Relationship Id="rId4782" Type="http://schemas.openxmlformats.org/officeDocument/2006/relationships/image" Target="../media/image4857.png"/><Relationship Id="rId5833" Type="http://schemas.openxmlformats.org/officeDocument/2006/relationships/image" Target="../media/image5908.svg"/><Relationship Id="rId3037" Type="http://schemas.openxmlformats.org/officeDocument/2006/relationships/image" Target="../media/image3112.svg"/><Relationship Id="rId3384" Type="http://schemas.openxmlformats.org/officeDocument/2006/relationships/image" Target="../media/image3459.png"/><Relationship Id="rId4435" Type="http://schemas.openxmlformats.org/officeDocument/2006/relationships/image" Target="../media/image4510.svg"/><Relationship Id="rId5900" Type="http://schemas.openxmlformats.org/officeDocument/2006/relationships/image" Target="../media/image5975.png"/><Relationship Id="rId3451" Type="http://schemas.openxmlformats.org/officeDocument/2006/relationships/image" Target="../media/image3526.svg"/><Relationship Id="rId4502" Type="http://schemas.openxmlformats.org/officeDocument/2006/relationships/image" Target="../media/image4577.png"/><Relationship Id="rId372" Type="http://schemas.openxmlformats.org/officeDocument/2006/relationships/image" Target="../media/image447.png"/><Relationship Id="rId2053" Type="http://schemas.openxmlformats.org/officeDocument/2006/relationships/image" Target="../media/image2128.svg"/><Relationship Id="rId3104" Type="http://schemas.openxmlformats.org/officeDocument/2006/relationships/image" Target="../media/image3179.png"/><Relationship Id="rId6674" Type="http://schemas.openxmlformats.org/officeDocument/2006/relationships/image" Target="../media/image6749.png"/><Relationship Id="rId2120" Type="http://schemas.openxmlformats.org/officeDocument/2006/relationships/image" Target="../media/image2195.png"/><Relationship Id="rId5276" Type="http://schemas.openxmlformats.org/officeDocument/2006/relationships/image" Target="../media/image5351.png"/><Relationship Id="rId5690" Type="http://schemas.openxmlformats.org/officeDocument/2006/relationships/image" Target="../media/image5765.png"/><Relationship Id="rId6327" Type="http://schemas.openxmlformats.org/officeDocument/2006/relationships/image" Target="../media/image6402.svg"/><Relationship Id="rId6741" Type="http://schemas.openxmlformats.org/officeDocument/2006/relationships/image" Target="../media/image6816.svg"/><Relationship Id="rId4292" Type="http://schemas.openxmlformats.org/officeDocument/2006/relationships/image" Target="../media/image4367.png"/><Relationship Id="rId5343" Type="http://schemas.openxmlformats.org/officeDocument/2006/relationships/image" Target="../media/image5418.svg"/><Relationship Id="rId1886" Type="http://schemas.openxmlformats.org/officeDocument/2006/relationships/image" Target="../media/image1961.png"/><Relationship Id="rId2937" Type="http://schemas.openxmlformats.org/officeDocument/2006/relationships/image" Target="../media/image3012.svg"/><Relationship Id="rId909" Type="http://schemas.openxmlformats.org/officeDocument/2006/relationships/image" Target="../media/image984.svg"/><Relationship Id="rId1539" Type="http://schemas.openxmlformats.org/officeDocument/2006/relationships/image" Target="../media/image1614.svg"/><Relationship Id="rId1953" Type="http://schemas.openxmlformats.org/officeDocument/2006/relationships/image" Target="../media/image2028.svg"/><Relationship Id="rId5410" Type="http://schemas.openxmlformats.org/officeDocument/2006/relationships/image" Target="../media/image5485.png"/><Relationship Id="rId1606" Type="http://schemas.openxmlformats.org/officeDocument/2006/relationships/image" Target="../media/image1681.png"/><Relationship Id="rId4012" Type="http://schemas.openxmlformats.org/officeDocument/2006/relationships/image" Target="../media/image4087.png"/><Relationship Id="rId3778" Type="http://schemas.openxmlformats.org/officeDocument/2006/relationships/image" Target="../media/image3853.png"/><Relationship Id="rId4829" Type="http://schemas.openxmlformats.org/officeDocument/2006/relationships/image" Target="../media/image4904.svg"/><Relationship Id="rId6184" Type="http://schemas.openxmlformats.org/officeDocument/2006/relationships/image" Target="../media/image6259.png"/><Relationship Id="rId699" Type="http://schemas.openxmlformats.org/officeDocument/2006/relationships/image" Target="../media/image774.svg"/><Relationship Id="rId2794" Type="http://schemas.openxmlformats.org/officeDocument/2006/relationships/image" Target="../media/image2869.png"/><Relationship Id="rId3845" Type="http://schemas.openxmlformats.org/officeDocument/2006/relationships/image" Target="../media/image3920.svg"/><Relationship Id="rId6251" Type="http://schemas.openxmlformats.org/officeDocument/2006/relationships/image" Target="../media/image6326.svg"/><Relationship Id="rId766" Type="http://schemas.openxmlformats.org/officeDocument/2006/relationships/image" Target="../media/image841.png"/><Relationship Id="rId1396" Type="http://schemas.openxmlformats.org/officeDocument/2006/relationships/image" Target="../media/image1471.png"/><Relationship Id="rId2447" Type="http://schemas.openxmlformats.org/officeDocument/2006/relationships/image" Target="../media/image2522.svg"/><Relationship Id="rId419" Type="http://schemas.openxmlformats.org/officeDocument/2006/relationships/image" Target="../media/image494.svg"/><Relationship Id="rId1049" Type="http://schemas.openxmlformats.org/officeDocument/2006/relationships/image" Target="../media/image1124.svg"/><Relationship Id="rId2861" Type="http://schemas.openxmlformats.org/officeDocument/2006/relationships/image" Target="../media/image2936.svg"/><Relationship Id="rId3912" Type="http://schemas.openxmlformats.org/officeDocument/2006/relationships/image" Target="../media/image3987.png"/><Relationship Id="rId833" Type="http://schemas.openxmlformats.org/officeDocument/2006/relationships/image" Target="../media/image908.svg"/><Relationship Id="rId1116" Type="http://schemas.openxmlformats.org/officeDocument/2006/relationships/image" Target="../media/image1191.png"/><Relationship Id="rId1463" Type="http://schemas.openxmlformats.org/officeDocument/2006/relationships/image" Target="../media/image1538.svg"/><Relationship Id="rId2514" Type="http://schemas.openxmlformats.org/officeDocument/2006/relationships/image" Target="../media/image2589.png"/><Relationship Id="rId900" Type="http://schemas.openxmlformats.org/officeDocument/2006/relationships/image" Target="../media/image975.png"/><Relationship Id="rId1530" Type="http://schemas.openxmlformats.org/officeDocument/2006/relationships/image" Target="../media/image1605.png"/><Relationship Id="rId4686" Type="http://schemas.openxmlformats.org/officeDocument/2006/relationships/image" Target="../media/image4761.png"/><Relationship Id="rId5737" Type="http://schemas.openxmlformats.org/officeDocument/2006/relationships/image" Target="../media/image5812.svg"/><Relationship Id="rId3288" Type="http://schemas.openxmlformats.org/officeDocument/2006/relationships/image" Target="../media/image3363.png"/><Relationship Id="rId4339" Type="http://schemas.openxmlformats.org/officeDocument/2006/relationships/image" Target="../media/image4414.svg"/><Relationship Id="rId4753" Type="http://schemas.openxmlformats.org/officeDocument/2006/relationships/image" Target="../media/image4828.svg"/><Relationship Id="rId5804" Type="http://schemas.openxmlformats.org/officeDocument/2006/relationships/image" Target="../media/image5879.png"/><Relationship Id="rId3355" Type="http://schemas.openxmlformats.org/officeDocument/2006/relationships/image" Target="../media/image3430.svg"/><Relationship Id="rId4406" Type="http://schemas.openxmlformats.org/officeDocument/2006/relationships/image" Target="../media/image4481.png"/><Relationship Id="rId276" Type="http://schemas.openxmlformats.org/officeDocument/2006/relationships/image" Target="../media/image351.png"/><Relationship Id="rId690" Type="http://schemas.openxmlformats.org/officeDocument/2006/relationships/image" Target="../media/image765.png"/><Relationship Id="rId2371" Type="http://schemas.openxmlformats.org/officeDocument/2006/relationships/image" Target="../media/image2446.svg"/><Relationship Id="rId3008" Type="http://schemas.openxmlformats.org/officeDocument/2006/relationships/image" Target="../media/image3083.png"/><Relationship Id="rId3422" Type="http://schemas.openxmlformats.org/officeDocument/2006/relationships/image" Target="../media/image3497.png"/><Relationship Id="rId4820" Type="http://schemas.openxmlformats.org/officeDocument/2006/relationships/image" Target="../media/image4895.png"/><Relationship Id="rId6578" Type="http://schemas.openxmlformats.org/officeDocument/2006/relationships/image" Target="../media/image6653.png"/><Relationship Id="rId343" Type="http://schemas.openxmlformats.org/officeDocument/2006/relationships/image" Target="../media/image418.svg"/><Relationship Id="rId2024" Type="http://schemas.openxmlformats.org/officeDocument/2006/relationships/image" Target="../media/image2099.png"/><Relationship Id="rId1040" Type="http://schemas.openxmlformats.org/officeDocument/2006/relationships/image" Target="../media/image1115.png"/><Relationship Id="rId4196" Type="http://schemas.openxmlformats.org/officeDocument/2006/relationships/image" Target="../media/image4271.png"/><Relationship Id="rId5247" Type="http://schemas.openxmlformats.org/officeDocument/2006/relationships/image" Target="../media/image5322.svg"/><Relationship Id="rId5594" Type="http://schemas.openxmlformats.org/officeDocument/2006/relationships/image" Target="../media/image5669.png"/><Relationship Id="rId6645" Type="http://schemas.openxmlformats.org/officeDocument/2006/relationships/image" Target="../media/image6720.svg"/><Relationship Id="rId410" Type="http://schemas.openxmlformats.org/officeDocument/2006/relationships/image" Target="../media/image485.png"/><Relationship Id="rId5661" Type="http://schemas.openxmlformats.org/officeDocument/2006/relationships/image" Target="../media/image5736.svg"/><Relationship Id="rId6712" Type="http://schemas.openxmlformats.org/officeDocument/2006/relationships/image" Target="../media/image6787.png"/><Relationship Id="rId1857" Type="http://schemas.openxmlformats.org/officeDocument/2006/relationships/image" Target="../media/image1932.svg"/><Relationship Id="rId2908" Type="http://schemas.openxmlformats.org/officeDocument/2006/relationships/image" Target="../media/image2983.png"/><Relationship Id="rId4263" Type="http://schemas.openxmlformats.org/officeDocument/2006/relationships/image" Target="../media/image4338.svg"/><Relationship Id="rId5314" Type="http://schemas.openxmlformats.org/officeDocument/2006/relationships/image" Target="../media/image5389.png"/><Relationship Id="rId1924" Type="http://schemas.openxmlformats.org/officeDocument/2006/relationships/image" Target="../media/image1999.png"/><Relationship Id="rId4330" Type="http://schemas.openxmlformats.org/officeDocument/2006/relationships/image" Target="../media/image4405.png"/><Relationship Id="rId6088" Type="http://schemas.openxmlformats.org/officeDocument/2006/relationships/image" Target="../media/image6163.png"/><Relationship Id="rId2698" Type="http://schemas.openxmlformats.org/officeDocument/2006/relationships/image" Target="../media/image2773.png"/><Relationship Id="rId6155" Type="http://schemas.openxmlformats.org/officeDocument/2006/relationships/image" Target="../media/image6230.svg"/><Relationship Id="rId3749" Type="http://schemas.openxmlformats.org/officeDocument/2006/relationships/image" Target="../media/image3824.svg"/><Relationship Id="rId5171" Type="http://schemas.openxmlformats.org/officeDocument/2006/relationships/image" Target="../media/image5246.svg"/><Relationship Id="rId6222" Type="http://schemas.openxmlformats.org/officeDocument/2006/relationships/image" Target="../media/image6297.png"/><Relationship Id="rId2765" Type="http://schemas.openxmlformats.org/officeDocument/2006/relationships/image" Target="../media/image2840.svg"/><Relationship Id="rId3816" Type="http://schemas.openxmlformats.org/officeDocument/2006/relationships/image" Target="../media/image3891.png"/><Relationship Id="rId737" Type="http://schemas.openxmlformats.org/officeDocument/2006/relationships/image" Target="../media/image812.svg"/><Relationship Id="rId1367" Type="http://schemas.openxmlformats.org/officeDocument/2006/relationships/image" Target="../media/image1442.svg"/><Relationship Id="rId1781" Type="http://schemas.openxmlformats.org/officeDocument/2006/relationships/image" Target="../media/image1856.svg"/><Relationship Id="rId2418" Type="http://schemas.openxmlformats.org/officeDocument/2006/relationships/image" Target="../media/image2493.png"/><Relationship Id="rId2832" Type="http://schemas.openxmlformats.org/officeDocument/2006/relationships/image" Target="../media/image2907.png"/><Relationship Id="rId5988" Type="http://schemas.openxmlformats.org/officeDocument/2006/relationships/image" Target="../media/image6063.png"/><Relationship Id="rId73" Type="http://schemas.openxmlformats.org/officeDocument/2006/relationships/image" Target="../media/image148.svg"/><Relationship Id="rId804" Type="http://schemas.openxmlformats.org/officeDocument/2006/relationships/image" Target="../media/image879.png"/><Relationship Id="rId1434" Type="http://schemas.openxmlformats.org/officeDocument/2006/relationships/image" Target="../media/image1509.png"/><Relationship Id="rId1501" Type="http://schemas.openxmlformats.org/officeDocument/2006/relationships/image" Target="../media/image1576.svg"/><Relationship Id="rId4657" Type="http://schemas.openxmlformats.org/officeDocument/2006/relationships/image" Target="../media/image4732.svg"/><Relationship Id="rId5708" Type="http://schemas.openxmlformats.org/officeDocument/2006/relationships/image" Target="../media/image5783.png"/><Relationship Id="rId3259" Type="http://schemas.openxmlformats.org/officeDocument/2006/relationships/image" Target="../media/image3334.svg"/><Relationship Id="rId594" Type="http://schemas.openxmlformats.org/officeDocument/2006/relationships/image" Target="../media/image669.png"/><Relationship Id="rId2275" Type="http://schemas.openxmlformats.org/officeDocument/2006/relationships/image" Target="../media/image2350.svg"/><Relationship Id="rId3326" Type="http://schemas.openxmlformats.org/officeDocument/2006/relationships/image" Target="../media/image3401.png"/><Relationship Id="rId3673" Type="http://schemas.openxmlformats.org/officeDocument/2006/relationships/image" Target="../media/image3748.svg"/><Relationship Id="rId4724" Type="http://schemas.openxmlformats.org/officeDocument/2006/relationships/image" Target="../media/image4799.png"/><Relationship Id="rId247" Type="http://schemas.openxmlformats.org/officeDocument/2006/relationships/image" Target="../media/image322.svg"/><Relationship Id="rId3740" Type="http://schemas.openxmlformats.org/officeDocument/2006/relationships/image" Target="../media/image3815.png"/><Relationship Id="rId6896" Type="http://schemas.openxmlformats.org/officeDocument/2006/relationships/image" Target="../media/image6970.svg"/><Relationship Id="rId661" Type="http://schemas.openxmlformats.org/officeDocument/2006/relationships/image" Target="../media/image736.svg"/><Relationship Id="rId1291" Type="http://schemas.openxmlformats.org/officeDocument/2006/relationships/image" Target="../media/image1366.svg"/><Relationship Id="rId2342" Type="http://schemas.openxmlformats.org/officeDocument/2006/relationships/image" Target="../media/image2417.png"/><Relationship Id="rId5498" Type="http://schemas.openxmlformats.org/officeDocument/2006/relationships/image" Target="../media/image5573.png"/><Relationship Id="rId6549" Type="http://schemas.openxmlformats.org/officeDocument/2006/relationships/image" Target="../media/image6624.svg"/><Relationship Id="rId314" Type="http://schemas.openxmlformats.org/officeDocument/2006/relationships/image" Target="../media/image389.png"/><Relationship Id="rId5565" Type="http://schemas.openxmlformats.org/officeDocument/2006/relationships/image" Target="../media/image5640.svg"/><Relationship Id="rId6616" Type="http://schemas.openxmlformats.org/officeDocument/2006/relationships/image" Target="../media/image6691.png"/><Relationship Id="rId1011" Type="http://schemas.openxmlformats.org/officeDocument/2006/relationships/image" Target="../media/image1086.svg"/><Relationship Id="rId4167" Type="http://schemas.openxmlformats.org/officeDocument/2006/relationships/image" Target="../media/image4242.svg"/><Relationship Id="rId4581" Type="http://schemas.openxmlformats.org/officeDocument/2006/relationships/image" Target="../media/image4656.svg"/><Relationship Id="rId5218" Type="http://schemas.openxmlformats.org/officeDocument/2006/relationships/image" Target="../media/image5293.png"/><Relationship Id="rId5632" Type="http://schemas.openxmlformats.org/officeDocument/2006/relationships/image" Target="../media/image5707.png"/><Relationship Id="rId3183" Type="http://schemas.openxmlformats.org/officeDocument/2006/relationships/image" Target="../media/image3258.svg"/><Relationship Id="rId4234" Type="http://schemas.openxmlformats.org/officeDocument/2006/relationships/image" Target="../media/image4309.png"/><Relationship Id="rId1828" Type="http://schemas.openxmlformats.org/officeDocument/2006/relationships/image" Target="../media/image1903.png"/><Relationship Id="rId3250" Type="http://schemas.openxmlformats.org/officeDocument/2006/relationships/image" Target="../media/image3325.png"/><Relationship Id="rId171" Type="http://schemas.openxmlformats.org/officeDocument/2006/relationships/image" Target="../media/image246.svg"/><Relationship Id="rId4301" Type="http://schemas.openxmlformats.org/officeDocument/2006/relationships/image" Target="../media/image4376.svg"/><Relationship Id="rId6059" Type="http://schemas.openxmlformats.org/officeDocument/2006/relationships/image" Target="../media/image6134.svg"/><Relationship Id="rId6473" Type="http://schemas.openxmlformats.org/officeDocument/2006/relationships/image" Target="../media/image6548.svg"/><Relationship Id="rId988" Type="http://schemas.openxmlformats.org/officeDocument/2006/relationships/image" Target="../media/image1063.png"/><Relationship Id="rId2669" Type="http://schemas.openxmlformats.org/officeDocument/2006/relationships/image" Target="../media/image2744.svg"/><Relationship Id="rId5075" Type="http://schemas.openxmlformats.org/officeDocument/2006/relationships/image" Target="../media/image5150.svg"/><Relationship Id="rId6126" Type="http://schemas.openxmlformats.org/officeDocument/2006/relationships/image" Target="../media/image6201.png"/><Relationship Id="rId6540" Type="http://schemas.openxmlformats.org/officeDocument/2006/relationships/image" Target="../media/image6615.png"/><Relationship Id="rId1685" Type="http://schemas.openxmlformats.org/officeDocument/2006/relationships/image" Target="../media/image1760.svg"/><Relationship Id="rId2736" Type="http://schemas.openxmlformats.org/officeDocument/2006/relationships/image" Target="../media/image2811.png"/><Relationship Id="rId4091" Type="http://schemas.openxmlformats.org/officeDocument/2006/relationships/image" Target="../media/image4166.svg"/><Relationship Id="rId5142" Type="http://schemas.openxmlformats.org/officeDocument/2006/relationships/image" Target="../media/image5217.png"/><Relationship Id="rId708" Type="http://schemas.openxmlformats.org/officeDocument/2006/relationships/image" Target="../media/image783.png"/><Relationship Id="rId1338" Type="http://schemas.openxmlformats.org/officeDocument/2006/relationships/image" Target="../media/image1413.png"/><Relationship Id="rId1405" Type="http://schemas.openxmlformats.org/officeDocument/2006/relationships/image" Target="../media/image1480.svg"/><Relationship Id="rId1752" Type="http://schemas.openxmlformats.org/officeDocument/2006/relationships/image" Target="../media/image1827.png"/><Relationship Id="rId2803" Type="http://schemas.openxmlformats.org/officeDocument/2006/relationships/image" Target="../media/image2878.svg"/><Relationship Id="rId5959" Type="http://schemas.openxmlformats.org/officeDocument/2006/relationships/image" Target="../media/image6034.svg"/><Relationship Id="rId44" Type="http://schemas.openxmlformats.org/officeDocument/2006/relationships/image" Target="../media/image119.png"/><Relationship Id="rId4975" Type="http://schemas.openxmlformats.org/officeDocument/2006/relationships/image" Target="../media/image5050.svg"/><Relationship Id="rId498" Type="http://schemas.openxmlformats.org/officeDocument/2006/relationships/image" Target="../media/image573.png"/><Relationship Id="rId2179" Type="http://schemas.openxmlformats.org/officeDocument/2006/relationships/image" Target="../media/image2254.svg"/><Relationship Id="rId3577" Type="http://schemas.openxmlformats.org/officeDocument/2006/relationships/image" Target="../media/image3652.svg"/><Relationship Id="rId3991" Type="http://schemas.openxmlformats.org/officeDocument/2006/relationships/image" Target="../media/image4066.svg"/><Relationship Id="rId4628" Type="http://schemas.openxmlformats.org/officeDocument/2006/relationships/image" Target="../media/image4703.png"/><Relationship Id="rId2593" Type="http://schemas.openxmlformats.org/officeDocument/2006/relationships/image" Target="../media/image2668.svg"/><Relationship Id="rId3644" Type="http://schemas.openxmlformats.org/officeDocument/2006/relationships/image" Target="../media/image3719.png"/><Relationship Id="rId6050" Type="http://schemas.openxmlformats.org/officeDocument/2006/relationships/image" Target="../media/image6125.png"/><Relationship Id="rId565" Type="http://schemas.openxmlformats.org/officeDocument/2006/relationships/image" Target="../media/image640.svg"/><Relationship Id="rId1195" Type="http://schemas.openxmlformats.org/officeDocument/2006/relationships/image" Target="../media/image1270.svg"/><Relationship Id="rId2246" Type="http://schemas.openxmlformats.org/officeDocument/2006/relationships/image" Target="../media/image2321.png"/><Relationship Id="rId2660" Type="http://schemas.openxmlformats.org/officeDocument/2006/relationships/image" Target="../media/image2735.png"/><Relationship Id="rId3711" Type="http://schemas.openxmlformats.org/officeDocument/2006/relationships/image" Target="../media/image3786.svg"/><Relationship Id="rId6867" Type="http://schemas.openxmlformats.org/officeDocument/2006/relationships/image" Target="../media/image6942.svg"/><Relationship Id="rId218" Type="http://schemas.openxmlformats.org/officeDocument/2006/relationships/image" Target="../media/image293.png"/><Relationship Id="rId632" Type="http://schemas.openxmlformats.org/officeDocument/2006/relationships/image" Target="../media/image707.png"/><Relationship Id="rId1262" Type="http://schemas.openxmlformats.org/officeDocument/2006/relationships/image" Target="../media/image1337.png"/><Relationship Id="rId2313" Type="http://schemas.openxmlformats.org/officeDocument/2006/relationships/image" Target="../media/image2388.svg"/><Relationship Id="rId5469" Type="http://schemas.openxmlformats.org/officeDocument/2006/relationships/image" Target="../media/image5544.svg"/><Relationship Id="rId4485" Type="http://schemas.openxmlformats.org/officeDocument/2006/relationships/image" Target="../media/image4560.svg"/><Relationship Id="rId5536" Type="http://schemas.openxmlformats.org/officeDocument/2006/relationships/image" Target="../media/image5611.png"/><Relationship Id="rId5883" Type="http://schemas.openxmlformats.org/officeDocument/2006/relationships/image" Target="../media/image5958.svg"/><Relationship Id="rId3087" Type="http://schemas.openxmlformats.org/officeDocument/2006/relationships/image" Target="../media/image3162.svg"/><Relationship Id="rId4138" Type="http://schemas.openxmlformats.org/officeDocument/2006/relationships/image" Target="../media/image4213.png"/><Relationship Id="rId5950" Type="http://schemas.openxmlformats.org/officeDocument/2006/relationships/image" Target="../media/image6025.png"/><Relationship Id="rId4552" Type="http://schemas.openxmlformats.org/officeDocument/2006/relationships/image" Target="../media/image4627.png"/><Relationship Id="rId5603" Type="http://schemas.openxmlformats.org/officeDocument/2006/relationships/image" Target="../media/image5678.svg"/><Relationship Id="rId3154" Type="http://schemas.openxmlformats.org/officeDocument/2006/relationships/image" Target="../media/image3229.png"/><Relationship Id="rId4205" Type="http://schemas.openxmlformats.org/officeDocument/2006/relationships/image" Target="../media/image4280.svg"/><Relationship Id="rId2170" Type="http://schemas.openxmlformats.org/officeDocument/2006/relationships/image" Target="../media/image2245.png"/><Relationship Id="rId3221" Type="http://schemas.openxmlformats.org/officeDocument/2006/relationships/image" Target="../media/image3296.svg"/><Relationship Id="rId6377" Type="http://schemas.openxmlformats.org/officeDocument/2006/relationships/image" Target="../media/image6452.svg"/><Relationship Id="rId6791" Type="http://schemas.openxmlformats.org/officeDocument/2006/relationships/image" Target="../media/image6866.svg"/><Relationship Id="rId8" Type="http://schemas.openxmlformats.org/officeDocument/2006/relationships/image" Target="../media/image83.png"/><Relationship Id="rId142" Type="http://schemas.openxmlformats.org/officeDocument/2006/relationships/image" Target="../media/image217.png"/><Relationship Id="rId2987" Type="http://schemas.openxmlformats.org/officeDocument/2006/relationships/image" Target="../media/image3062.svg"/><Relationship Id="rId5393" Type="http://schemas.openxmlformats.org/officeDocument/2006/relationships/image" Target="../media/image5468.svg"/><Relationship Id="rId6444" Type="http://schemas.openxmlformats.org/officeDocument/2006/relationships/image" Target="../media/image6519.png"/><Relationship Id="rId959" Type="http://schemas.openxmlformats.org/officeDocument/2006/relationships/image" Target="../media/image1034.svg"/><Relationship Id="rId1589" Type="http://schemas.openxmlformats.org/officeDocument/2006/relationships/image" Target="../media/image1664.svg"/><Relationship Id="rId5046" Type="http://schemas.openxmlformats.org/officeDocument/2006/relationships/image" Target="../media/image5121.png"/><Relationship Id="rId5460" Type="http://schemas.openxmlformats.org/officeDocument/2006/relationships/image" Target="../media/image5535.png"/><Relationship Id="rId6511" Type="http://schemas.openxmlformats.org/officeDocument/2006/relationships/image" Target="../media/image6586.svg"/><Relationship Id="rId4062" Type="http://schemas.openxmlformats.org/officeDocument/2006/relationships/image" Target="../media/image4137.png"/><Relationship Id="rId5113" Type="http://schemas.openxmlformats.org/officeDocument/2006/relationships/image" Target="../media/image5188.svg"/><Relationship Id="rId1656" Type="http://schemas.openxmlformats.org/officeDocument/2006/relationships/image" Target="../media/image1731.png"/><Relationship Id="rId2707" Type="http://schemas.openxmlformats.org/officeDocument/2006/relationships/image" Target="../media/image2782.svg"/><Relationship Id="rId1309" Type="http://schemas.openxmlformats.org/officeDocument/2006/relationships/image" Target="../media/image1384.svg"/><Relationship Id="rId1723" Type="http://schemas.openxmlformats.org/officeDocument/2006/relationships/image" Target="../media/image1798.svg"/><Relationship Id="rId4879" Type="http://schemas.openxmlformats.org/officeDocument/2006/relationships/image" Target="../media/image4954.svg"/><Relationship Id="rId15" Type="http://schemas.openxmlformats.org/officeDocument/2006/relationships/image" Target="../media/image90.svg"/><Relationship Id="rId3895" Type="http://schemas.openxmlformats.org/officeDocument/2006/relationships/image" Target="../media/image3970.svg"/><Relationship Id="rId4946" Type="http://schemas.openxmlformats.org/officeDocument/2006/relationships/image" Target="../media/image5021.png"/><Relationship Id="rId2497" Type="http://schemas.openxmlformats.org/officeDocument/2006/relationships/image" Target="../media/image2572.svg"/><Relationship Id="rId3548" Type="http://schemas.openxmlformats.org/officeDocument/2006/relationships/image" Target="../media/image3623.png"/><Relationship Id="rId469" Type="http://schemas.openxmlformats.org/officeDocument/2006/relationships/image" Target="../media/image544.svg"/><Relationship Id="rId883" Type="http://schemas.openxmlformats.org/officeDocument/2006/relationships/image" Target="../media/image958.svg"/><Relationship Id="rId1099" Type="http://schemas.openxmlformats.org/officeDocument/2006/relationships/image" Target="../media/image1174.svg"/><Relationship Id="rId2564" Type="http://schemas.openxmlformats.org/officeDocument/2006/relationships/image" Target="../media/image2639.png"/><Relationship Id="rId3615" Type="http://schemas.openxmlformats.org/officeDocument/2006/relationships/image" Target="../media/image3690.svg"/><Relationship Id="rId3962" Type="http://schemas.openxmlformats.org/officeDocument/2006/relationships/image" Target="../media/image4037.png"/><Relationship Id="rId6021" Type="http://schemas.openxmlformats.org/officeDocument/2006/relationships/image" Target="../media/image6096.svg"/><Relationship Id="rId536" Type="http://schemas.openxmlformats.org/officeDocument/2006/relationships/image" Target="../media/image611.png"/><Relationship Id="rId1166" Type="http://schemas.openxmlformats.org/officeDocument/2006/relationships/image" Target="../media/image1241.png"/><Relationship Id="rId2217" Type="http://schemas.openxmlformats.org/officeDocument/2006/relationships/image" Target="../media/image2292.svg"/><Relationship Id="rId950" Type="http://schemas.openxmlformats.org/officeDocument/2006/relationships/image" Target="../media/image1025.png"/><Relationship Id="rId1580" Type="http://schemas.openxmlformats.org/officeDocument/2006/relationships/image" Target="../media/image1655.png"/><Relationship Id="rId2631" Type="http://schemas.openxmlformats.org/officeDocument/2006/relationships/image" Target="../media/image2706.svg"/><Relationship Id="rId4389" Type="http://schemas.openxmlformats.org/officeDocument/2006/relationships/image" Target="../media/image4464.svg"/><Relationship Id="rId5787" Type="http://schemas.openxmlformats.org/officeDocument/2006/relationships/image" Target="../media/image5862.svg"/><Relationship Id="rId6838" Type="http://schemas.openxmlformats.org/officeDocument/2006/relationships/image" Target="../media/image6913.png"/><Relationship Id="rId603" Type="http://schemas.openxmlformats.org/officeDocument/2006/relationships/image" Target="../media/image678.svg"/><Relationship Id="rId1233" Type="http://schemas.openxmlformats.org/officeDocument/2006/relationships/image" Target="../media/image1308.svg"/><Relationship Id="rId5854" Type="http://schemas.openxmlformats.org/officeDocument/2006/relationships/image" Target="../media/image5929.png"/><Relationship Id="rId1300" Type="http://schemas.openxmlformats.org/officeDocument/2006/relationships/image" Target="../media/image1375.png"/><Relationship Id="rId4456" Type="http://schemas.openxmlformats.org/officeDocument/2006/relationships/image" Target="../media/image4531.png"/><Relationship Id="rId4870" Type="http://schemas.openxmlformats.org/officeDocument/2006/relationships/image" Target="../media/image4945.png"/><Relationship Id="rId5507" Type="http://schemas.openxmlformats.org/officeDocument/2006/relationships/image" Target="../media/image5582.svg"/><Relationship Id="rId5921" Type="http://schemas.openxmlformats.org/officeDocument/2006/relationships/image" Target="../media/image5996.svg"/><Relationship Id="rId3058" Type="http://schemas.openxmlformats.org/officeDocument/2006/relationships/image" Target="../media/image3133.png"/><Relationship Id="rId3472" Type="http://schemas.openxmlformats.org/officeDocument/2006/relationships/image" Target="../media/image3547.png"/><Relationship Id="rId4109" Type="http://schemas.openxmlformats.org/officeDocument/2006/relationships/image" Target="../media/image4184.svg"/><Relationship Id="rId4523" Type="http://schemas.openxmlformats.org/officeDocument/2006/relationships/image" Target="../media/image4598.svg"/><Relationship Id="rId393" Type="http://schemas.openxmlformats.org/officeDocument/2006/relationships/image" Target="../media/image468.svg"/><Relationship Id="rId2074" Type="http://schemas.openxmlformats.org/officeDocument/2006/relationships/image" Target="../media/image2149.png"/><Relationship Id="rId3125" Type="http://schemas.openxmlformats.org/officeDocument/2006/relationships/image" Target="../media/image3200.svg"/><Relationship Id="rId6695" Type="http://schemas.openxmlformats.org/officeDocument/2006/relationships/image" Target="../media/image6770.svg"/><Relationship Id="rId460" Type="http://schemas.openxmlformats.org/officeDocument/2006/relationships/image" Target="../media/image535.png"/><Relationship Id="rId1090" Type="http://schemas.openxmlformats.org/officeDocument/2006/relationships/image" Target="../media/image1165.png"/><Relationship Id="rId2141" Type="http://schemas.openxmlformats.org/officeDocument/2006/relationships/image" Target="../media/image2216.svg"/><Relationship Id="rId5297" Type="http://schemas.openxmlformats.org/officeDocument/2006/relationships/image" Target="../media/image5372.svg"/><Relationship Id="rId6348" Type="http://schemas.openxmlformats.org/officeDocument/2006/relationships/image" Target="../media/image6423.png"/><Relationship Id="rId113" Type="http://schemas.openxmlformats.org/officeDocument/2006/relationships/image" Target="../media/image188.svg"/><Relationship Id="rId6762" Type="http://schemas.openxmlformats.org/officeDocument/2006/relationships/image" Target="../media/image6837.png"/><Relationship Id="rId2958" Type="http://schemas.openxmlformats.org/officeDocument/2006/relationships/image" Target="../media/image3033.png"/><Relationship Id="rId5017" Type="http://schemas.openxmlformats.org/officeDocument/2006/relationships/image" Target="../media/image5092.svg"/><Relationship Id="rId5364" Type="http://schemas.openxmlformats.org/officeDocument/2006/relationships/image" Target="../media/image5439.png"/><Relationship Id="rId6415" Type="http://schemas.openxmlformats.org/officeDocument/2006/relationships/image" Target="../media/image6490.svg"/><Relationship Id="rId1974" Type="http://schemas.openxmlformats.org/officeDocument/2006/relationships/image" Target="../media/image2049.png"/><Relationship Id="rId4380" Type="http://schemas.openxmlformats.org/officeDocument/2006/relationships/image" Target="../media/image4455.png"/><Relationship Id="rId5431" Type="http://schemas.openxmlformats.org/officeDocument/2006/relationships/image" Target="../media/image5506.svg"/><Relationship Id="rId1627" Type="http://schemas.openxmlformats.org/officeDocument/2006/relationships/image" Target="../media/image1702.svg"/><Relationship Id="rId4033" Type="http://schemas.openxmlformats.org/officeDocument/2006/relationships/image" Target="../media/image4108.svg"/><Relationship Id="rId3799" Type="http://schemas.openxmlformats.org/officeDocument/2006/relationships/image" Target="../media/image3874.svg"/><Relationship Id="rId4100" Type="http://schemas.openxmlformats.org/officeDocument/2006/relationships/image" Target="../media/image4175.png"/><Relationship Id="rId6272" Type="http://schemas.openxmlformats.org/officeDocument/2006/relationships/image" Target="../media/image6347.png"/><Relationship Id="rId3866" Type="http://schemas.openxmlformats.org/officeDocument/2006/relationships/image" Target="../media/image3941.png"/><Relationship Id="rId4917" Type="http://schemas.openxmlformats.org/officeDocument/2006/relationships/image" Target="../media/image4992.svg"/><Relationship Id="rId787" Type="http://schemas.openxmlformats.org/officeDocument/2006/relationships/image" Target="../media/image862.svg"/><Relationship Id="rId2468" Type="http://schemas.openxmlformats.org/officeDocument/2006/relationships/image" Target="../media/image2543.png"/><Relationship Id="rId2882" Type="http://schemas.openxmlformats.org/officeDocument/2006/relationships/image" Target="../media/image2957.png"/><Relationship Id="rId3519" Type="http://schemas.openxmlformats.org/officeDocument/2006/relationships/image" Target="../media/image3594.svg"/><Relationship Id="rId3933" Type="http://schemas.openxmlformats.org/officeDocument/2006/relationships/image" Target="../media/image4008.svg"/><Relationship Id="rId854" Type="http://schemas.openxmlformats.org/officeDocument/2006/relationships/image" Target="../media/image929.png"/><Relationship Id="rId1484" Type="http://schemas.openxmlformats.org/officeDocument/2006/relationships/image" Target="../media/image1559.png"/><Relationship Id="rId2535" Type="http://schemas.openxmlformats.org/officeDocument/2006/relationships/image" Target="../media/image2610.svg"/><Relationship Id="rId507" Type="http://schemas.openxmlformats.org/officeDocument/2006/relationships/image" Target="../media/image582.svg"/><Relationship Id="rId921" Type="http://schemas.openxmlformats.org/officeDocument/2006/relationships/image" Target="../media/image996.svg"/><Relationship Id="rId1137" Type="http://schemas.openxmlformats.org/officeDocument/2006/relationships/image" Target="../media/image1212.svg"/><Relationship Id="rId1551" Type="http://schemas.openxmlformats.org/officeDocument/2006/relationships/image" Target="../media/image1626.svg"/><Relationship Id="rId2602" Type="http://schemas.openxmlformats.org/officeDocument/2006/relationships/image" Target="../media/image2677.png"/><Relationship Id="rId5758" Type="http://schemas.openxmlformats.org/officeDocument/2006/relationships/image" Target="../media/image5833.png"/><Relationship Id="rId6809" Type="http://schemas.openxmlformats.org/officeDocument/2006/relationships/image" Target="../media/image6884.svg"/><Relationship Id="rId1204" Type="http://schemas.openxmlformats.org/officeDocument/2006/relationships/image" Target="../media/image1279.png"/><Relationship Id="rId4774" Type="http://schemas.openxmlformats.org/officeDocument/2006/relationships/image" Target="../media/image4849.png"/><Relationship Id="rId5825" Type="http://schemas.openxmlformats.org/officeDocument/2006/relationships/image" Target="../media/image5900.svg"/><Relationship Id="rId3376" Type="http://schemas.openxmlformats.org/officeDocument/2006/relationships/image" Target="../media/image3451.png"/><Relationship Id="rId4427" Type="http://schemas.openxmlformats.org/officeDocument/2006/relationships/image" Target="../media/image4502.svg"/><Relationship Id="rId297" Type="http://schemas.openxmlformats.org/officeDocument/2006/relationships/image" Target="../media/image372.svg"/><Relationship Id="rId2392" Type="http://schemas.openxmlformats.org/officeDocument/2006/relationships/image" Target="../media/image2467.png"/><Relationship Id="rId3029" Type="http://schemas.openxmlformats.org/officeDocument/2006/relationships/image" Target="../media/image3104.svg"/><Relationship Id="rId3790" Type="http://schemas.openxmlformats.org/officeDocument/2006/relationships/image" Target="../media/image3865.png"/><Relationship Id="rId4841" Type="http://schemas.openxmlformats.org/officeDocument/2006/relationships/image" Target="../media/image4916.svg"/><Relationship Id="rId6599" Type="http://schemas.openxmlformats.org/officeDocument/2006/relationships/image" Target="../media/image6674.svg"/><Relationship Id="rId364" Type="http://schemas.openxmlformats.org/officeDocument/2006/relationships/image" Target="../media/image439.png"/><Relationship Id="rId2045" Type="http://schemas.openxmlformats.org/officeDocument/2006/relationships/image" Target="../media/image2120.svg"/><Relationship Id="rId3443" Type="http://schemas.openxmlformats.org/officeDocument/2006/relationships/image" Target="../media/image3518.svg"/><Relationship Id="rId3510" Type="http://schemas.openxmlformats.org/officeDocument/2006/relationships/image" Target="../media/image3585.png"/><Relationship Id="rId6666" Type="http://schemas.openxmlformats.org/officeDocument/2006/relationships/image" Target="../media/image6741.png"/><Relationship Id="rId431" Type="http://schemas.openxmlformats.org/officeDocument/2006/relationships/image" Target="../media/image506.svg"/><Relationship Id="rId1061" Type="http://schemas.openxmlformats.org/officeDocument/2006/relationships/image" Target="../media/image1136.svg"/><Relationship Id="rId2112" Type="http://schemas.openxmlformats.org/officeDocument/2006/relationships/image" Target="../media/image2187.png"/><Relationship Id="rId5268" Type="http://schemas.openxmlformats.org/officeDocument/2006/relationships/image" Target="../media/image5343.png"/><Relationship Id="rId5682" Type="http://schemas.openxmlformats.org/officeDocument/2006/relationships/image" Target="../media/image5757.png"/><Relationship Id="rId6319" Type="http://schemas.openxmlformats.org/officeDocument/2006/relationships/image" Target="../media/image6394.svg"/><Relationship Id="rId6733" Type="http://schemas.openxmlformats.org/officeDocument/2006/relationships/image" Target="../media/image6808.svg"/><Relationship Id="rId1878" Type="http://schemas.openxmlformats.org/officeDocument/2006/relationships/image" Target="../media/image1953.png"/><Relationship Id="rId2929" Type="http://schemas.openxmlformats.org/officeDocument/2006/relationships/image" Target="../media/image3004.svg"/><Relationship Id="rId4284" Type="http://schemas.openxmlformats.org/officeDocument/2006/relationships/image" Target="../media/image4359.png"/><Relationship Id="rId5335" Type="http://schemas.openxmlformats.org/officeDocument/2006/relationships/image" Target="../media/image5410.svg"/><Relationship Id="rId4351" Type="http://schemas.openxmlformats.org/officeDocument/2006/relationships/image" Target="../media/image4426.svg"/><Relationship Id="rId5402" Type="http://schemas.openxmlformats.org/officeDocument/2006/relationships/image" Target="../media/image5477.png"/><Relationship Id="rId6800" Type="http://schemas.openxmlformats.org/officeDocument/2006/relationships/image" Target="../media/image6875.png"/><Relationship Id="rId1945" Type="http://schemas.openxmlformats.org/officeDocument/2006/relationships/image" Target="../media/image2020.svg"/><Relationship Id="rId4004" Type="http://schemas.openxmlformats.org/officeDocument/2006/relationships/image" Target="../media/image4079.png"/><Relationship Id="rId3020" Type="http://schemas.openxmlformats.org/officeDocument/2006/relationships/image" Target="../media/image3095.png"/><Relationship Id="rId6176" Type="http://schemas.openxmlformats.org/officeDocument/2006/relationships/image" Target="../media/image6251.png"/><Relationship Id="rId6590" Type="http://schemas.openxmlformats.org/officeDocument/2006/relationships/image" Target="../media/image6665.png"/><Relationship Id="rId2786" Type="http://schemas.openxmlformats.org/officeDocument/2006/relationships/image" Target="../media/image2861.png"/><Relationship Id="rId3837" Type="http://schemas.openxmlformats.org/officeDocument/2006/relationships/image" Target="../media/image3912.svg"/><Relationship Id="rId5192" Type="http://schemas.openxmlformats.org/officeDocument/2006/relationships/image" Target="../media/image5267.png"/><Relationship Id="rId6243" Type="http://schemas.openxmlformats.org/officeDocument/2006/relationships/image" Target="../media/image6318.svg"/><Relationship Id="rId758" Type="http://schemas.openxmlformats.org/officeDocument/2006/relationships/image" Target="../media/image833.png"/><Relationship Id="rId1388" Type="http://schemas.openxmlformats.org/officeDocument/2006/relationships/image" Target="../media/image1463.png"/><Relationship Id="rId2439" Type="http://schemas.openxmlformats.org/officeDocument/2006/relationships/image" Target="../media/image2514.svg"/><Relationship Id="rId2853" Type="http://schemas.openxmlformats.org/officeDocument/2006/relationships/image" Target="../media/image2928.svg"/><Relationship Id="rId3904" Type="http://schemas.openxmlformats.org/officeDocument/2006/relationships/image" Target="../media/image3979.png"/><Relationship Id="rId6310" Type="http://schemas.openxmlformats.org/officeDocument/2006/relationships/image" Target="../media/image6385.png"/><Relationship Id="rId94" Type="http://schemas.openxmlformats.org/officeDocument/2006/relationships/image" Target="../media/image169.png"/><Relationship Id="rId825" Type="http://schemas.openxmlformats.org/officeDocument/2006/relationships/image" Target="../media/image900.svg"/><Relationship Id="rId1455" Type="http://schemas.openxmlformats.org/officeDocument/2006/relationships/image" Target="../media/image1530.svg"/><Relationship Id="rId2506" Type="http://schemas.openxmlformats.org/officeDocument/2006/relationships/image" Target="../media/image2581.png"/><Relationship Id="rId1108" Type="http://schemas.openxmlformats.org/officeDocument/2006/relationships/image" Target="../media/image1183.png"/><Relationship Id="rId2920" Type="http://schemas.openxmlformats.org/officeDocument/2006/relationships/image" Target="../media/image2995.png"/><Relationship Id="rId4678" Type="http://schemas.openxmlformats.org/officeDocument/2006/relationships/image" Target="../media/image4753.png"/><Relationship Id="rId1522" Type="http://schemas.openxmlformats.org/officeDocument/2006/relationships/image" Target="../media/image1597.png"/><Relationship Id="rId5729" Type="http://schemas.openxmlformats.org/officeDocument/2006/relationships/image" Target="../media/image5804.svg"/><Relationship Id="rId3694" Type="http://schemas.openxmlformats.org/officeDocument/2006/relationships/image" Target="../media/image3769.png"/><Relationship Id="rId4745" Type="http://schemas.openxmlformats.org/officeDocument/2006/relationships/image" Target="../media/image4820.svg"/><Relationship Id="rId2296" Type="http://schemas.openxmlformats.org/officeDocument/2006/relationships/image" Target="../media/image2371.png"/><Relationship Id="rId3347" Type="http://schemas.openxmlformats.org/officeDocument/2006/relationships/image" Target="../media/image3422.svg"/><Relationship Id="rId3761" Type="http://schemas.openxmlformats.org/officeDocument/2006/relationships/image" Target="../media/image3836.svg"/><Relationship Id="rId4812" Type="http://schemas.openxmlformats.org/officeDocument/2006/relationships/image" Target="../media/image4887.png"/><Relationship Id="rId268" Type="http://schemas.openxmlformats.org/officeDocument/2006/relationships/image" Target="../media/image343.png"/><Relationship Id="rId682" Type="http://schemas.openxmlformats.org/officeDocument/2006/relationships/image" Target="../media/image757.png"/><Relationship Id="rId2363" Type="http://schemas.openxmlformats.org/officeDocument/2006/relationships/image" Target="../media/image2438.svg"/><Relationship Id="rId3414" Type="http://schemas.openxmlformats.org/officeDocument/2006/relationships/image" Target="../media/image3489.png"/><Relationship Id="rId335" Type="http://schemas.openxmlformats.org/officeDocument/2006/relationships/image" Target="../media/image410.svg"/><Relationship Id="rId2016" Type="http://schemas.openxmlformats.org/officeDocument/2006/relationships/image" Target="../media/image2091.png"/><Relationship Id="rId2430" Type="http://schemas.openxmlformats.org/officeDocument/2006/relationships/image" Target="../media/image2505.png"/><Relationship Id="rId5586" Type="http://schemas.openxmlformats.org/officeDocument/2006/relationships/image" Target="../media/image5661.png"/><Relationship Id="rId6637" Type="http://schemas.openxmlformats.org/officeDocument/2006/relationships/image" Target="../media/image6712.svg"/><Relationship Id="rId402" Type="http://schemas.openxmlformats.org/officeDocument/2006/relationships/image" Target="../media/image477.png"/><Relationship Id="rId1032" Type="http://schemas.openxmlformats.org/officeDocument/2006/relationships/image" Target="../media/image1107.png"/><Relationship Id="rId4188" Type="http://schemas.openxmlformats.org/officeDocument/2006/relationships/image" Target="../media/image4263.png"/><Relationship Id="rId5239" Type="http://schemas.openxmlformats.org/officeDocument/2006/relationships/image" Target="../media/image5314.svg"/><Relationship Id="rId4255" Type="http://schemas.openxmlformats.org/officeDocument/2006/relationships/image" Target="../media/image4330.svg"/><Relationship Id="rId5306" Type="http://schemas.openxmlformats.org/officeDocument/2006/relationships/image" Target="../media/image5381.png"/><Relationship Id="rId5653" Type="http://schemas.openxmlformats.org/officeDocument/2006/relationships/image" Target="../media/image5728.svg"/><Relationship Id="rId6704" Type="http://schemas.openxmlformats.org/officeDocument/2006/relationships/image" Target="../media/image6779.png"/><Relationship Id="rId1849" Type="http://schemas.openxmlformats.org/officeDocument/2006/relationships/image" Target="../media/image1924.svg"/><Relationship Id="rId5720" Type="http://schemas.openxmlformats.org/officeDocument/2006/relationships/image" Target="../media/image5795.png"/><Relationship Id="rId192" Type="http://schemas.openxmlformats.org/officeDocument/2006/relationships/image" Target="../media/image267.png"/><Relationship Id="rId1916" Type="http://schemas.openxmlformats.org/officeDocument/2006/relationships/image" Target="../media/image1991.png"/><Relationship Id="rId3271" Type="http://schemas.openxmlformats.org/officeDocument/2006/relationships/image" Target="../media/image3346.svg"/><Relationship Id="rId4322" Type="http://schemas.openxmlformats.org/officeDocument/2006/relationships/image" Target="../media/image4397.png"/><Relationship Id="rId6494" Type="http://schemas.openxmlformats.org/officeDocument/2006/relationships/image" Target="../media/image6569.png"/><Relationship Id="rId5096" Type="http://schemas.openxmlformats.org/officeDocument/2006/relationships/image" Target="../media/image5171.png"/><Relationship Id="rId6147" Type="http://schemas.openxmlformats.org/officeDocument/2006/relationships/image" Target="../media/image6222.svg"/><Relationship Id="rId6561" Type="http://schemas.openxmlformats.org/officeDocument/2006/relationships/image" Target="../media/image6636.svg"/><Relationship Id="rId5163" Type="http://schemas.openxmlformats.org/officeDocument/2006/relationships/image" Target="../media/image5238.svg"/><Relationship Id="rId6214" Type="http://schemas.openxmlformats.org/officeDocument/2006/relationships/image" Target="../media/image6289.png"/><Relationship Id="rId729" Type="http://schemas.openxmlformats.org/officeDocument/2006/relationships/image" Target="../media/image804.svg"/><Relationship Id="rId1359" Type="http://schemas.openxmlformats.org/officeDocument/2006/relationships/image" Target="../media/image1434.svg"/><Relationship Id="rId2757" Type="http://schemas.openxmlformats.org/officeDocument/2006/relationships/image" Target="../media/image2832.svg"/><Relationship Id="rId3808" Type="http://schemas.openxmlformats.org/officeDocument/2006/relationships/image" Target="../media/image3883.png"/><Relationship Id="rId5230" Type="http://schemas.openxmlformats.org/officeDocument/2006/relationships/image" Target="../media/image5305.png"/><Relationship Id="rId1773" Type="http://schemas.openxmlformats.org/officeDocument/2006/relationships/image" Target="../media/image1848.svg"/><Relationship Id="rId2824" Type="http://schemas.openxmlformats.org/officeDocument/2006/relationships/image" Target="../media/image2899.png"/><Relationship Id="rId65" Type="http://schemas.openxmlformats.org/officeDocument/2006/relationships/image" Target="../media/image140.svg"/><Relationship Id="rId1426" Type="http://schemas.openxmlformats.org/officeDocument/2006/relationships/image" Target="../media/image1501.png"/><Relationship Id="rId1840" Type="http://schemas.openxmlformats.org/officeDocument/2006/relationships/image" Target="../media/image1915.png"/><Relationship Id="rId4996" Type="http://schemas.openxmlformats.org/officeDocument/2006/relationships/image" Target="../media/image5071.png"/><Relationship Id="rId3598" Type="http://schemas.openxmlformats.org/officeDocument/2006/relationships/image" Target="../media/image3673.png"/><Relationship Id="rId4649" Type="http://schemas.openxmlformats.org/officeDocument/2006/relationships/image" Target="../media/image4724.svg"/><Relationship Id="rId3665" Type="http://schemas.openxmlformats.org/officeDocument/2006/relationships/image" Target="../media/image3740.svg"/><Relationship Id="rId4716" Type="http://schemas.openxmlformats.org/officeDocument/2006/relationships/image" Target="../media/image4791.png"/><Relationship Id="rId6071" Type="http://schemas.openxmlformats.org/officeDocument/2006/relationships/image" Target="../media/image6146.svg"/><Relationship Id="rId586" Type="http://schemas.openxmlformats.org/officeDocument/2006/relationships/image" Target="../media/image661.png"/><Relationship Id="rId2267" Type="http://schemas.openxmlformats.org/officeDocument/2006/relationships/image" Target="../media/image2342.svg"/><Relationship Id="rId2681" Type="http://schemas.openxmlformats.org/officeDocument/2006/relationships/image" Target="../media/image2756.svg"/><Relationship Id="rId3318" Type="http://schemas.openxmlformats.org/officeDocument/2006/relationships/image" Target="../media/image3393.png"/><Relationship Id="rId6888" Type="http://schemas.openxmlformats.org/officeDocument/2006/relationships/image" Target="../media/image6963.png"/><Relationship Id="rId239" Type="http://schemas.openxmlformats.org/officeDocument/2006/relationships/image" Target="../media/image314.svg"/><Relationship Id="rId653" Type="http://schemas.openxmlformats.org/officeDocument/2006/relationships/image" Target="../media/image728.svg"/><Relationship Id="rId1283" Type="http://schemas.openxmlformats.org/officeDocument/2006/relationships/image" Target="../media/image1358.svg"/><Relationship Id="rId2334" Type="http://schemas.openxmlformats.org/officeDocument/2006/relationships/image" Target="../media/image2409.png"/><Relationship Id="rId3732" Type="http://schemas.openxmlformats.org/officeDocument/2006/relationships/image" Target="../media/image3807.png"/><Relationship Id="rId306" Type="http://schemas.openxmlformats.org/officeDocument/2006/relationships/image" Target="../media/image381.png"/><Relationship Id="rId720" Type="http://schemas.openxmlformats.org/officeDocument/2006/relationships/image" Target="../media/image795.png"/><Relationship Id="rId1350" Type="http://schemas.openxmlformats.org/officeDocument/2006/relationships/image" Target="../media/image1425.png"/><Relationship Id="rId2401" Type="http://schemas.openxmlformats.org/officeDocument/2006/relationships/image" Target="../media/image2476.svg"/><Relationship Id="rId4159" Type="http://schemas.openxmlformats.org/officeDocument/2006/relationships/image" Target="../media/image4234.svg"/><Relationship Id="rId5557" Type="http://schemas.openxmlformats.org/officeDocument/2006/relationships/image" Target="../media/image5632.svg"/><Relationship Id="rId5971" Type="http://schemas.openxmlformats.org/officeDocument/2006/relationships/image" Target="../media/image6046.svg"/><Relationship Id="rId6608" Type="http://schemas.openxmlformats.org/officeDocument/2006/relationships/image" Target="../media/image6683.png"/><Relationship Id="rId1003" Type="http://schemas.openxmlformats.org/officeDocument/2006/relationships/image" Target="../media/image1078.svg"/><Relationship Id="rId4573" Type="http://schemas.openxmlformats.org/officeDocument/2006/relationships/image" Target="../media/image4648.svg"/><Relationship Id="rId5624" Type="http://schemas.openxmlformats.org/officeDocument/2006/relationships/image" Target="../media/image5699.png"/><Relationship Id="rId3175" Type="http://schemas.openxmlformats.org/officeDocument/2006/relationships/image" Target="../media/image3250.svg"/><Relationship Id="rId4226" Type="http://schemas.openxmlformats.org/officeDocument/2006/relationships/image" Target="../media/image4301.png"/><Relationship Id="rId4640" Type="http://schemas.openxmlformats.org/officeDocument/2006/relationships/image" Target="../media/image4715.png"/><Relationship Id="rId2191" Type="http://schemas.openxmlformats.org/officeDocument/2006/relationships/image" Target="../media/image2266.svg"/><Relationship Id="rId3242" Type="http://schemas.openxmlformats.org/officeDocument/2006/relationships/image" Target="../media/image3317.png"/><Relationship Id="rId6398" Type="http://schemas.openxmlformats.org/officeDocument/2006/relationships/image" Target="../media/image6473.png"/><Relationship Id="rId163" Type="http://schemas.openxmlformats.org/officeDocument/2006/relationships/image" Target="../media/image238.svg"/><Relationship Id="rId6465" Type="http://schemas.openxmlformats.org/officeDocument/2006/relationships/image" Target="../media/image6540.svg"/><Relationship Id="rId230" Type="http://schemas.openxmlformats.org/officeDocument/2006/relationships/image" Target="../media/image305.png"/><Relationship Id="rId5067" Type="http://schemas.openxmlformats.org/officeDocument/2006/relationships/image" Target="../media/image5142.svg"/><Relationship Id="rId6118" Type="http://schemas.openxmlformats.org/officeDocument/2006/relationships/image" Target="../media/image6193.png"/><Relationship Id="rId4083" Type="http://schemas.openxmlformats.org/officeDocument/2006/relationships/image" Target="../media/image4158.svg"/><Relationship Id="rId5481" Type="http://schemas.openxmlformats.org/officeDocument/2006/relationships/image" Target="../media/image5556.svg"/><Relationship Id="rId6532" Type="http://schemas.openxmlformats.org/officeDocument/2006/relationships/image" Target="../media/image6607.png"/><Relationship Id="rId1677" Type="http://schemas.openxmlformats.org/officeDocument/2006/relationships/image" Target="../media/image1752.svg"/><Relationship Id="rId2728" Type="http://schemas.openxmlformats.org/officeDocument/2006/relationships/image" Target="../media/image2803.png"/><Relationship Id="rId5134" Type="http://schemas.openxmlformats.org/officeDocument/2006/relationships/image" Target="../media/image5209.png"/><Relationship Id="rId1744" Type="http://schemas.openxmlformats.org/officeDocument/2006/relationships/image" Target="../media/image1819.png"/><Relationship Id="rId4150" Type="http://schemas.openxmlformats.org/officeDocument/2006/relationships/image" Target="../media/image4225.png"/><Relationship Id="rId5201" Type="http://schemas.openxmlformats.org/officeDocument/2006/relationships/image" Target="../media/image5276.svg"/><Relationship Id="rId36" Type="http://schemas.openxmlformats.org/officeDocument/2006/relationships/image" Target="../media/image111.png"/><Relationship Id="rId4967" Type="http://schemas.openxmlformats.org/officeDocument/2006/relationships/image" Target="../media/image5042.svg"/><Relationship Id="rId1811" Type="http://schemas.openxmlformats.org/officeDocument/2006/relationships/image" Target="../media/image1886.svg"/><Relationship Id="rId3569" Type="http://schemas.openxmlformats.org/officeDocument/2006/relationships/image" Target="../media/image3644.svg"/><Relationship Id="rId3983" Type="http://schemas.openxmlformats.org/officeDocument/2006/relationships/image" Target="../media/image4058.svg"/><Relationship Id="rId6042" Type="http://schemas.openxmlformats.org/officeDocument/2006/relationships/image" Target="../media/image6117.png"/><Relationship Id="rId1187" Type="http://schemas.openxmlformats.org/officeDocument/2006/relationships/image" Target="../media/image1262.svg"/><Relationship Id="rId2585" Type="http://schemas.openxmlformats.org/officeDocument/2006/relationships/image" Target="../media/image2660.svg"/><Relationship Id="rId3636" Type="http://schemas.openxmlformats.org/officeDocument/2006/relationships/image" Target="../media/image3711.png"/><Relationship Id="rId557" Type="http://schemas.openxmlformats.org/officeDocument/2006/relationships/image" Target="../media/image632.svg"/><Relationship Id="rId971" Type="http://schemas.openxmlformats.org/officeDocument/2006/relationships/image" Target="../media/image1046.svg"/><Relationship Id="rId2238" Type="http://schemas.openxmlformats.org/officeDocument/2006/relationships/image" Target="../media/image2313.png"/><Relationship Id="rId2652" Type="http://schemas.openxmlformats.org/officeDocument/2006/relationships/image" Target="../media/image2727.png"/><Relationship Id="rId3703" Type="http://schemas.openxmlformats.org/officeDocument/2006/relationships/image" Target="../media/image3778.svg"/><Relationship Id="rId6859" Type="http://schemas.openxmlformats.org/officeDocument/2006/relationships/image" Target="../media/image6934.svg"/><Relationship Id="rId624" Type="http://schemas.openxmlformats.org/officeDocument/2006/relationships/image" Target="../media/image699.png"/><Relationship Id="rId1254" Type="http://schemas.openxmlformats.org/officeDocument/2006/relationships/image" Target="../media/image1329.png"/><Relationship Id="rId2305" Type="http://schemas.openxmlformats.org/officeDocument/2006/relationships/image" Target="../media/image2380.svg"/><Relationship Id="rId5875" Type="http://schemas.openxmlformats.org/officeDocument/2006/relationships/image" Target="../media/image5950.svg"/><Relationship Id="rId1321" Type="http://schemas.openxmlformats.org/officeDocument/2006/relationships/image" Target="../media/image1396.svg"/><Relationship Id="rId4477" Type="http://schemas.openxmlformats.org/officeDocument/2006/relationships/image" Target="../media/image4552.svg"/><Relationship Id="rId4891" Type="http://schemas.openxmlformats.org/officeDocument/2006/relationships/image" Target="../media/image4966.svg"/><Relationship Id="rId5528" Type="http://schemas.openxmlformats.org/officeDocument/2006/relationships/image" Target="../media/image5603.png"/><Relationship Id="rId3079" Type="http://schemas.openxmlformats.org/officeDocument/2006/relationships/image" Target="../media/image3154.svg"/><Relationship Id="rId3493" Type="http://schemas.openxmlformats.org/officeDocument/2006/relationships/image" Target="../media/image3568.svg"/><Relationship Id="rId4544" Type="http://schemas.openxmlformats.org/officeDocument/2006/relationships/image" Target="../media/image4619.png"/><Relationship Id="rId5942" Type="http://schemas.openxmlformats.org/officeDocument/2006/relationships/image" Target="../media/image6017.png"/><Relationship Id="rId2095" Type="http://schemas.openxmlformats.org/officeDocument/2006/relationships/image" Target="../media/image2170.svg"/><Relationship Id="rId3146" Type="http://schemas.openxmlformats.org/officeDocument/2006/relationships/image" Target="../media/image3221.png"/><Relationship Id="rId481" Type="http://schemas.openxmlformats.org/officeDocument/2006/relationships/image" Target="../media/image556.svg"/><Relationship Id="rId2162" Type="http://schemas.openxmlformats.org/officeDocument/2006/relationships/image" Target="../media/image2237.png"/><Relationship Id="rId3560" Type="http://schemas.openxmlformats.org/officeDocument/2006/relationships/image" Target="../media/image3635.png"/><Relationship Id="rId4611" Type="http://schemas.openxmlformats.org/officeDocument/2006/relationships/image" Target="../media/image4686.svg"/><Relationship Id="rId6369" Type="http://schemas.openxmlformats.org/officeDocument/2006/relationships/image" Target="../media/image6444.svg"/><Relationship Id="rId134" Type="http://schemas.openxmlformats.org/officeDocument/2006/relationships/image" Target="../media/image209.png"/><Relationship Id="rId3213" Type="http://schemas.openxmlformats.org/officeDocument/2006/relationships/image" Target="../media/image3288.svg"/><Relationship Id="rId6783" Type="http://schemas.openxmlformats.org/officeDocument/2006/relationships/image" Target="../media/image6858.svg"/><Relationship Id="rId2979" Type="http://schemas.openxmlformats.org/officeDocument/2006/relationships/image" Target="../media/image3054.svg"/><Relationship Id="rId5385" Type="http://schemas.openxmlformats.org/officeDocument/2006/relationships/image" Target="../media/image5460.svg"/><Relationship Id="rId6436" Type="http://schemas.openxmlformats.org/officeDocument/2006/relationships/image" Target="../media/image6511.png"/><Relationship Id="rId6850" Type="http://schemas.openxmlformats.org/officeDocument/2006/relationships/image" Target="../media/image6925.png"/><Relationship Id="rId201" Type="http://schemas.openxmlformats.org/officeDocument/2006/relationships/image" Target="../media/image276.svg"/><Relationship Id="rId1995" Type="http://schemas.openxmlformats.org/officeDocument/2006/relationships/image" Target="../media/image2070.svg"/><Relationship Id="rId5038" Type="http://schemas.openxmlformats.org/officeDocument/2006/relationships/image" Target="../media/image5113.png"/><Relationship Id="rId5452" Type="http://schemas.openxmlformats.org/officeDocument/2006/relationships/image" Target="../media/image5527.png"/><Relationship Id="rId6503" Type="http://schemas.openxmlformats.org/officeDocument/2006/relationships/image" Target="../media/image6578.svg"/><Relationship Id="rId1648" Type="http://schemas.openxmlformats.org/officeDocument/2006/relationships/image" Target="../media/image1723.png"/><Relationship Id="rId4054" Type="http://schemas.openxmlformats.org/officeDocument/2006/relationships/image" Target="../media/image4129.png"/><Relationship Id="rId5105" Type="http://schemas.openxmlformats.org/officeDocument/2006/relationships/image" Target="../media/image5180.svg"/><Relationship Id="rId3070" Type="http://schemas.openxmlformats.org/officeDocument/2006/relationships/image" Target="../media/image3145.png"/><Relationship Id="rId4121" Type="http://schemas.openxmlformats.org/officeDocument/2006/relationships/image" Target="../media/image4196.svg"/><Relationship Id="rId1715" Type="http://schemas.openxmlformats.org/officeDocument/2006/relationships/image" Target="../media/image1790.svg"/><Relationship Id="rId6293" Type="http://schemas.openxmlformats.org/officeDocument/2006/relationships/image" Target="../media/image6368.svg"/><Relationship Id="rId3887" Type="http://schemas.openxmlformats.org/officeDocument/2006/relationships/image" Target="../media/image3962.svg"/><Relationship Id="rId4938" Type="http://schemas.openxmlformats.org/officeDocument/2006/relationships/image" Target="../media/image5013.png"/><Relationship Id="rId2489" Type="http://schemas.openxmlformats.org/officeDocument/2006/relationships/image" Target="../media/image2564.svg"/><Relationship Id="rId3954" Type="http://schemas.openxmlformats.org/officeDocument/2006/relationships/image" Target="../media/image4029.png"/><Relationship Id="rId6360" Type="http://schemas.openxmlformats.org/officeDocument/2006/relationships/image" Target="../media/image6435.png"/><Relationship Id="rId875" Type="http://schemas.openxmlformats.org/officeDocument/2006/relationships/image" Target="../media/image950.svg"/><Relationship Id="rId2556" Type="http://schemas.openxmlformats.org/officeDocument/2006/relationships/image" Target="../media/image2631.png"/><Relationship Id="rId2970" Type="http://schemas.openxmlformats.org/officeDocument/2006/relationships/image" Target="../media/image3045.png"/><Relationship Id="rId3607" Type="http://schemas.openxmlformats.org/officeDocument/2006/relationships/image" Target="../media/image3682.svg"/><Relationship Id="rId6013" Type="http://schemas.openxmlformats.org/officeDocument/2006/relationships/image" Target="../media/image6088.svg"/><Relationship Id="rId528" Type="http://schemas.openxmlformats.org/officeDocument/2006/relationships/image" Target="../media/image603.png"/><Relationship Id="rId942" Type="http://schemas.openxmlformats.org/officeDocument/2006/relationships/image" Target="../media/image1017.png"/><Relationship Id="rId1158" Type="http://schemas.openxmlformats.org/officeDocument/2006/relationships/image" Target="../media/image1233.png"/><Relationship Id="rId1572" Type="http://schemas.openxmlformats.org/officeDocument/2006/relationships/image" Target="../media/image1647.png"/><Relationship Id="rId2209" Type="http://schemas.openxmlformats.org/officeDocument/2006/relationships/image" Target="../media/image2284.svg"/><Relationship Id="rId2623" Type="http://schemas.openxmlformats.org/officeDocument/2006/relationships/image" Target="../media/image2698.svg"/><Relationship Id="rId5779" Type="http://schemas.openxmlformats.org/officeDocument/2006/relationships/image" Target="../media/image5854.svg"/><Relationship Id="rId1225" Type="http://schemas.openxmlformats.org/officeDocument/2006/relationships/image" Target="../media/image1300.svg"/><Relationship Id="rId3397" Type="http://schemas.openxmlformats.org/officeDocument/2006/relationships/image" Target="../media/image3472.svg"/><Relationship Id="rId4795" Type="http://schemas.openxmlformats.org/officeDocument/2006/relationships/image" Target="../media/image4870.svg"/><Relationship Id="rId5846" Type="http://schemas.openxmlformats.org/officeDocument/2006/relationships/image" Target="../media/image5921.png"/><Relationship Id="rId4448" Type="http://schemas.openxmlformats.org/officeDocument/2006/relationships/image" Target="../media/image4523.png"/><Relationship Id="rId4862" Type="http://schemas.openxmlformats.org/officeDocument/2006/relationships/image" Target="../media/image4937.png"/><Relationship Id="rId5913" Type="http://schemas.openxmlformats.org/officeDocument/2006/relationships/image" Target="../media/image5988.svg"/><Relationship Id="rId3464" Type="http://schemas.openxmlformats.org/officeDocument/2006/relationships/image" Target="../media/image3539.png"/><Relationship Id="rId4515" Type="http://schemas.openxmlformats.org/officeDocument/2006/relationships/image" Target="../media/image4590.svg"/><Relationship Id="rId385" Type="http://schemas.openxmlformats.org/officeDocument/2006/relationships/image" Target="../media/image460.svg"/><Relationship Id="rId2066" Type="http://schemas.openxmlformats.org/officeDocument/2006/relationships/image" Target="../media/image2141.png"/><Relationship Id="rId2480" Type="http://schemas.openxmlformats.org/officeDocument/2006/relationships/image" Target="../media/image2555.png"/><Relationship Id="rId3117" Type="http://schemas.openxmlformats.org/officeDocument/2006/relationships/image" Target="../media/image3192.svg"/><Relationship Id="rId3531" Type="http://schemas.openxmlformats.org/officeDocument/2006/relationships/image" Target="../media/image3606.svg"/><Relationship Id="rId6687" Type="http://schemas.openxmlformats.org/officeDocument/2006/relationships/image" Target="../media/image6762.svg"/><Relationship Id="rId452" Type="http://schemas.openxmlformats.org/officeDocument/2006/relationships/image" Target="../media/image527.png"/><Relationship Id="rId1082" Type="http://schemas.openxmlformats.org/officeDocument/2006/relationships/image" Target="../media/image1157.png"/><Relationship Id="rId2133" Type="http://schemas.openxmlformats.org/officeDocument/2006/relationships/image" Target="../media/image2208.svg"/><Relationship Id="rId5289" Type="http://schemas.openxmlformats.org/officeDocument/2006/relationships/image" Target="../media/image5364.svg"/><Relationship Id="rId6754" Type="http://schemas.openxmlformats.org/officeDocument/2006/relationships/image" Target="../media/image6829.png"/><Relationship Id="rId105" Type="http://schemas.openxmlformats.org/officeDocument/2006/relationships/image" Target="../media/image180.svg"/><Relationship Id="rId2200" Type="http://schemas.openxmlformats.org/officeDocument/2006/relationships/image" Target="../media/image2275.png"/><Relationship Id="rId5356" Type="http://schemas.openxmlformats.org/officeDocument/2006/relationships/image" Target="../media/image5431.png"/><Relationship Id="rId6407" Type="http://schemas.openxmlformats.org/officeDocument/2006/relationships/image" Target="../media/image6482.svg"/><Relationship Id="rId1899" Type="http://schemas.openxmlformats.org/officeDocument/2006/relationships/image" Target="../media/image1974.svg"/><Relationship Id="rId4372" Type="http://schemas.openxmlformats.org/officeDocument/2006/relationships/image" Target="../media/image4447.png"/><Relationship Id="rId5009" Type="http://schemas.openxmlformats.org/officeDocument/2006/relationships/image" Target="../media/image5084.svg"/><Relationship Id="rId5770" Type="http://schemas.openxmlformats.org/officeDocument/2006/relationships/image" Target="../media/image5845.png"/><Relationship Id="rId6821" Type="http://schemas.openxmlformats.org/officeDocument/2006/relationships/image" Target="../media/image6896.svg"/><Relationship Id="rId1966" Type="http://schemas.openxmlformats.org/officeDocument/2006/relationships/image" Target="../media/image2041.png"/><Relationship Id="rId4025" Type="http://schemas.openxmlformats.org/officeDocument/2006/relationships/image" Target="../media/image4100.svg"/><Relationship Id="rId5423" Type="http://schemas.openxmlformats.org/officeDocument/2006/relationships/image" Target="../media/image5498.svg"/><Relationship Id="rId1619" Type="http://schemas.openxmlformats.org/officeDocument/2006/relationships/image" Target="../media/image1694.svg"/><Relationship Id="rId3041" Type="http://schemas.openxmlformats.org/officeDocument/2006/relationships/image" Target="../media/image3116.svg"/><Relationship Id="rId6197" Type="http://schemas.openxmlformats.org/officeDocument/2006/relationships/image" Target="../media/image6272.svg"/><Relationship Id="rId3858" Type="http://schemas.openxmlformats.org/officeDocument/2006/relationships/image" Target="../media/image3933.png"/><Relationship Id="rId4909" Type="http://schemas.openxmlformats.org/officeDocument/2006/relationships/image" Target="../media/image4984.svg"/><Relationship Id="rId6264" Type="http://schemas.openxmlformats.org/officeDocument/2006/relationships/image" Target="../media/image6339.png"/><Relationship Id="rId779" Type="http://schemas.openxmlformats.org/officeDocument/2006/relationships/image" Target="../media/image854.svg"/><Relationship Id="rId5280" Type="http://schemas.openxmlformats.org/officeDocument/2006/relationships/image" Target="../media/image5355.png"/><Relationship Id="rId6331" Type="http://schemas.openxmlformats.org/officeDocument/2006/relationships/image" Target="../media/image6406.svg"/><Relationship Id="rId1476" Type="http://schemas.openxmlformats.org/officeDocument/2006/relationships/image" Target="../media/image1551.png"/><Relationship Id="rId2874" Type="http://schemas.openxmlformats.org/officeDocument/2006/relationships/image" Target="../media/image2949.png"/><Relationship Id="rId3925" Type="http://schemas.openxmlformats.org/officeDocument/2006/relationships/image" Target="../media/image4000.svg"/><Relationship Id="rId846" Type="http://schemas.openxmlformats.org/officeDocument/2006/relationships/image" Target="../media/image921.png"/><Relationship Id="rId1129" Type="http://schemas.openxmlformats.org/officeDocument/2006/relationships/image" Target="../media/image1204.svg"/><Relationship Id="rId1890" Type="http://schemas.openxmlformats.org/officeDocument/2006/relationships/image" Target="../media/image1965.png"/><Relationship Id="rId2527" Type="http://schemas.openxmlformats.org/officeDocument/2006/relationships/image" Target="../media/image2602.svg"/><Relationship Id="rId2941" Type="http://schemas.openxmlformats.org/officeDocument/2006/relationships/image" Target="../media/image3016.svg"/><Relationship Id="rId5000" Type="http://schemas.openxmlformats.org/officeDocument/2006/relationships/image" Target="../media/image5075.png"/><Relationship Id="rId913" Type="http://schemas.openxmlformats.org/officeDocument/2006/relationships/image" Target="../media/image988.svg"/><Relationship Id="rId1543" Type="http://schemas.openxmlformats.org/officeDocument/2006/relationships/image" Target="../media/image1618.svg"/><Relationship Id="rId4699" Type="http://schemas.openxmlformats.org/officeDocument/2006/relationships/image" Target="../media/image4774.svg"/><Relationship Id="rId1610" Type="http://schemas.openxmlformats.org/officeDocument/2006/relationships/image" Target="../media/image1685.png"/><Relationship Id="rId4766" Type="http://schemas.openxmlformats.org/officeDocument/2006/relationships/image" Target="../media/image4841.png"/><Relationship Id="rId5817" Type="http://schemas.openxmlformats.org/officeDocument/2006/relationships/image" Target="../media/image5892.svg"/><Relationship Id="rId3368" Type="http://schemas.openxmlformats.org/officeDocument/2006/relationships/image" Target="../media/image3443.png"/><Relationship Id="rId3782" Type="http://schemas.openxmlformats.org/officeDocument/2006/relationships/image" Target="../media/image3857.png"/><Relationship Id="rId4419" Type="http://schemas.openxmlformats.org/officeDocument/2006/relationships/image" Target="../media/image4494.svg"/><Relationship Id="rId4833" Type="http://schemas.openxmlformats.org/officeDocument/2006/relationships/image" Target="../media/image4908.svg"/><Relationship Id="rId289" Type="http://schemas.openxmlformats.org/officeDocument/2006/relationships/image" Target="../media/image364.svg"/><Relationship Id="rId2384" Type="http://schemas.openxmlformats.org/officeDocument/2006/relationships/image" Target="../media/image2459.png"/><Relationship Id="rId3435" Type="http://schemas.openxmlformats.org/officeDocument/2006/relationships/image" Target="../media/image3510.svg"/><Relationship Id="rId356" Type="http://schemas.openxmlformats.org/officeDocument/2006/relationships/image" Target="../media/image431.png"/><Relationship Id="rId770" Type="http://schemas.openxmlformats.org/officeDocument/2006/relationships/image" Target="../media/image845.png"/><Relationship Id="rId2037" Type="http://schemas.openxmlformats.org/officeDocument/2006/relationships/image" Target="../media/image2112.svg"/><Relationship Id="rId2451" Type="http://schemas.openxmlformats.org/officeDocument/2006/relationships/image" Target="../media/image2526.svg"/><Relationship Id="rId4900" Type="http://schemas.openxmlformats.org/officeDocument/2006/relationships/image" Target="../media/image4975.png"/><Relationship Id="rId6658" Type="http://schemas.openxmlformats.org/officeDocument/2006/relationships/image" Target="../media/image6733.png"/><Relationship Id="rId423" Type="http://schemas.openxmlformats.org/officeDocument/2006/relationships/image" Target="../media/image498.svg"/><Relationship Id="rId1053" Type="http://schemas.openxmlformats.org/officeDocument/2006/relationships/image" Target="../media/image1128.svg"/><Relationship Id="rId2104" Type="http://schemas.openxmlformats.org/officeDocument/2006/relationships/image" Target="../media/image2179.png"/><Relationship Id="rId3502" Type="http://schemas.openxmlformats.org/officeDocument/2006/relationships/image" Target="../media/image3577.png"/><Relationship Id="rId5674" Type="http://schemas.openxmlformats.org/officeDocument/2006/relationships/image" Target="../media/image5749.png"/><Relationship Id="rId6725" Type="http://schemas.openxmlformats.org/officeDocument/2006/relationships/image" Target="../media/image6800.svg"/><Relationship Id="rId1120" Type="http://schemas.openxmlformats.org/officeDocument/2006/relationships/image" Target="../media/image1195.png"/><Relationship Id="rId4276" Type="http://schemas.openxmlformats.org/officeDocument/2006/relationships/image" Target="../media/image4351.png"/><Relationship Id="rId4690" Type="http://schemas.openxmlformats.org/officeDocument/2006/relationships/image" Target="../media/image4765.png"/><Relationship Id="rId5327" Type="http://schemas.openxmlformats.org/officeDocument/2006/relationships/image" Target="../media/image5402.svg"/><Relationship Id="rId5741" Type="http://schemas.openxmlformats.org/officeDocument/2006/relationships/image" Target="../media/image5816.svg"/><Relationship Id="rId1937" Type="http://schemas.openxmlformats.org/officeDocument/2006/relationships/image" Target="../media/image2012.svg"/><Relationship Id="rId3292" Type="http://schemas.openxmlformats.org/officeDocument/2006/relationships/image" Target="../media/image3367.png"/><Relationship Id="rId4343" Type="http://schemas.openxmlformats.org/officeDocument/2006/relationships/image" Target="../media/image4418.svg"/><Relationship Id="rId4410" Type="http://schemas.openxmlformats.org/officeDocument/2006/relationships/image" Target="../media/image4485.png"/><Relationship Id="rId280" Type="http://schemas.openxmlformats.org/officeDocument/2006/relationships/image" Target="../media/image355.png"/><Relationship Id="rId3012" Type="http://schemas.openxmlformats.org/officeDocument/2006/relationships/image" Target="../media/image3087.png"/><Relationship Id="rId6168" Type="http://schemas.openxmlformats.org/officeDocument/2006/relationships/image" Target="../media/image6243.png"/><Relationship Id="rId6582" Type="http://schemas.openxmlformats.org/officeDocument/2006/relationships/image" Target="../media/image6657.png"/><Relationship Id="rId5184" Type="http://schemas.openxmlformats.org/officeDocument/2006/relationships/image" Target="../media/image5259.png"/><Relationship Id="rId6235" Type="http://schemas.openxmlformats.org/officeDocument/2006/relationships/image" Target="../media/image6310.svg"/><Relationship Id="rId2778" Type="http://schemas.openxmlformats.org/officeDocument/2006/relationships/image" Target="../media/image2853.png"/><Relationship Id="rId3829" Type="http://schemas.openxmlformats.org/officeDocument/2006/relationships/image" Target="../media/image3904.svg"/><Relationship Id="rId1794" Type="http://schemas.openxmlformats.org/officeDocument/2006/relationships/image" Target="../media/image1869.png"/><Relationship Id="rId2845" Type="http://schemas.openxmlformats.org/officeDocument/2006/relationships/image" Target="../media/image2920.svg"/><Relationship Id="rId5251" Type="http://schemas.openxmlformats.org/officeDocument/2006/relationships/image" Target="../media/image5326.svg"/><Relationship Id="rId6302" Type="http://schemas.openxmlformats.org/officeDocument/2006/relationships/image" Target="../media/image6377.png"/><Relationship Id="rId86" Type="http://schemas.openxmlformats.org/officeDocument/2006/relationships/image" Target="../media/image161.png"/><Relationship Id="rId817" Type="http://schemas.openxmlformats.org/officeDocument/2006/relationships/image" Target="../media/image892.svg"/><Relationship Id="rId1447" Type="http://schemas.openxmlformats.org/officeDocument/2006/relationships/image" Target="../media/image1522.svg"/><Relationship Id="rId1861" Type="http://schemas.openxmlformats.org/officeDocument/2006/relationships/image" Target="../media/image1936.svg"/><Relationship Id="rId2912" Type="http://schemas.openxmlformats.org/officeDocument/2006/relationships/image" Target="../media/image2987.png"/><Relationship Id="rId1514" Type="http://schemas.openxmlformats.org/officeDocument/2006/relationships/image" Target="../media/image1589.png"/><Relationship Id="rId3686" Type="http://schemas.openxmlformats.org/officeDocument/2006/relationships/image" Target="../media/image3761.png"/><Relationship Id="rId6092" Type="http://schemas.openxmlformats.org/officeDocument/2006/relationships/image" Target="../media/image6167.png"/><Relationship Id="rId2288" Type="http://schemas.openxmlformats.org/officeDocument/2006/relationships/image" Target="../media/image2363.png"/><Relationship Id="rId3339" Type="http://schemas.openxmlformats.org/officeDocument/2006/relationships/image" Target="../media/image3414.svg"/><Relationship Id="rId4737" Type="http://schemas.openxmlformats.org/officeDocument/2006/relationships/image" Target="../media/image4812.svg"/><Relationship Id="rId3753" Type="http://schemas.openxmlformats.org/officeDocument/2006/relationships/image" Target="../media/image3828.svg"/><Relationship Id="rId4804" Type="http://schemas.openxmlformats.org/officeDocument/2006/relationships/image" Target="../media/image4879.png"/><Relationship Id="rId674" Type="http://schemas.openxmlformats.org/officeDocument/2006/relationships/image" Target="../media/image749.png"/><Relationship Id="rId2355" Type="http://schemas.openxmlformats.org/officeDocument/2006/relationships/image" Target="../media/image2430.svg"/><Relationship Id="rId3406" Type="http://schemas.openxmlformats.org/officeDocument/2006/relationships/image" Target="../media/image3481.png"/><Relationship Id="rId3820" Type="http://schemas.openxmlformats.org/officeDocument/2006/relationships/image" Target="../media/image3895.png"/><Relationship Id="rId327" Type="http://schemas.openxmlformats.org/officeDocument/2006/relationships/image" Target="../media/image402.svg"/><Relationship Id="rId741" Type="http://schemas.openxmlformats.org/officeDocument/2006/relationships/image" Target="../media/image816.svg"/><Relationship Id="rId1371" Type="http://schemas.openxmlformats.org/officeDocument/2006/relationships/image" Target="../media/image1446.svg"/><Relationship Id="rId2008" Type="http://schemas.openxmlformats.org/officeDocument/2006/relationships/image" Target="../media/image2083.png"/><Relationship Id="rId2422" Type="http://schemas.openxmlformats.org/officeDocument/2006/relationships/image" Target="../media/image2497.png"/><Relationship Id="rId5578" Type="http://schemas.openxmlformats.org/officeDocument/2006/relationships/image" Target="../media/image5653.png"/><Relationship Id="rId5992" Type="http://schemas.openxmlformats.org/officeDocument/2006/relationships/image" Target="../media/image6067.png"/><Relationship Id="rId6629" Type="http://schemas.openxmlformats.org/officeDocument/2006/relationships/image" Target="../media/image6704.svg"/><Relationship Id="rId1024" Type="http://schemas.openxmlformats.org/officeDocument/2006/relationships/image" Target="../media/image1099.png"/><Relationship Id="rId4594" Type="http://schemas.openxmlformats.org/officeDocument/2006/relationships/image" Target="../media/image4669.png"/><Relationship Id="rId5645" Type="http://schemas.openxmlformats.org/officeDocument/2006/relationships/image" Target="../media/image5720.svg"/><Relationship Id="rId3196" Type="http://schemas.openxmlformats.org/officeDocument/2006/relationships/image" Target="../media/image3271.png"/><Relationship Id="rId4247" Type="http://schemas.openxmlformats.org/officeDocument/2006/relationships/image" Target="../media/image4322.svg"/><Relationship Id="rId4661" Type="http://schemas.openxmlformats.org/officeDocument/2006/relationships/image" Target="../media/image4736.svg"/><Relationship Id="rId3263" Type="http://schemas.openxmlformats.org/officeDocument/2006/relationships/image" Target="../media/image3338.svg"/><Relationship Id="rId4314" Type="http://schemas.openxmlformats.org/officeDocument/2006/relationships/image" Target="../media/image4389.png"/><Relationship Id="rId5712" Type="http://schemas.openxmlformats.org/officeDocument/2006/relationships/image" Target="../media/image5787.png"/><Relationship Id="rId184" Type="http://schemas.openxmlformats.org/officeDocument/2006/relationships/image" Target="../media/image259.png"/><Relationship Id="rId1908" Type="http://schemas.openxmlformats.org/officeDocument/2006/relationships/image" Target="../media/image1983.png"/><Relationship Id="rId251" Type="http://schemas.openxmlformats.org/officeDocument/2006/relationships/image" Target="../media/image326.svg"/><Relationship Id="rId3330" Type="http://schemas.openxmlformats.org/officeDocument/2006/relationships/image" Target="../media/image3405.png"/><Relationship Id="rId5088" Type="http://schemas.openxmlformats.org/officeDocument/2006/relationships/image" Target="../media/image5163.png"/><Relationship Id="rId6139" Type="http://schemas.openxmlformats.org/officeDocument/2006/relationships/image" Target="../media/image6214.svg"/><Relationship Id="rId6486" Type="http://schemas.openxmlformats.org/officeDocument/2006/relationships/image" Target="../media/image6561.png"/><Relationship Id="rId6553" Type="http://schemas.openxmlformats.org/officeDocument/2006/relationships/image" Target="../media/image6628.svg"/><Relationship Id="rId1698" Type="http://schemas.openxmlformats.org/officeDocument/2006/relationships/image" Target="../media/image1773.png"/><Relationship Id="rId2749" Type="http://schemas.openxmlformats.org/officeDocument/2006/relationships/image" Target="../media/image2824.svg"/><Relationship Id="rId5155" Type="http://schemas.openxmlformats.org/officeDocument/2006/relationships/image" Target="../media/image5230.svg"/><Relationship Id="rId6206" Type="http://schemas.openxmlformats.org/officeDocument/2006/relationships/image" Target="../media/image6281.png"/><Relationship Id="rId6620" Type="http://schemas.openxmlformats.org/officeDocument/2006/relationships/image" Target="../media/image6695.png"/><Relationship Id="rId1765" Type="http://schemas.openxmlformats.org/officeDocument/2006/relationships/image" Target="../media/image1840.svg"/><Relationship Id="rId4171" Type="http://schemas.openxmlformats.org/officeDocument/2006/relationships/image" Target="../media/image4246.svg"/><Relationship Id="rId5222" Type="http://schemas.openxmlformats.org/officeDocument/2006/relationships/image" Target="../media/image5297.png"/><Relationship Id="rId57" Type="http://schemas.openxmlformats.org/officeDocument/2006/relationships/image" Target="../media/image132.svg"/><Relationship Id="rId1418" Type="http://schemas.openxmlformats.org/officeDocument/2006/relationships/image" Target="../media/image1493.png"/><Relationship Id="rId2816" Type="http://schemas.openxmlformats.org/officeDocument/2006/relationships/image" Target="../media/image2891.png"/><Relationship Id="rId1832" Type="http://schemas.openxmlformats.org/officeDocument/2006/relationships/image" Target="../media/image1907.png"/><Relationship Id="rId4988" Type="http://schemas.openxmlformats.org/officeDocument/2006/relationships/image" Target="../media/image5063.png"/><Relationship Id="rId6063" Type="http://schemas.openxmlformats.org/officeDocument/2006/relationships/image" Target="../media/image6138.svg"/><Relationship Id="rId3657" Type="http://schemas.openxmlformats.org/officeDocument/2006/relationships/image" Target="../media/image3732.svg"/><Relationship Id="rId4708" Type="http://schemas.openxmlformats.org/officeDocument/2006/relationships/image" Target="../media/image4783.png"/><Relationship Id="rId578" Type="http://schemas.openxmlformats.org/officeDocument/2006/relationships/image" Target="../media/image653.png"/><Relationship Id="rId992" Type="http://schemas.openxmlformats.org/officeDocument/2006/relationships/image" Target="../media/image1067.png"/><Relationship Id="rId2259" Type="http://schemas.openxmlformats.org/officeDocument/2006/relationships/image" Target="../media/image2334.svg"/><Relationship Id="rId2673" Type="http://schemas.openxmlformats.org/officeDocument/2006/relationships/image" Target="../media/image2748.svg"/><Relationship Id="rId3724" Type="http://schemas.openxmlformats.org/officeDocument/2006/relationships/image" Target="../media/image3799.png"/><Relationship Id="rId6130" Type="http://schemas.openxmlformats.org/officeDocument/2006/relationships/image" Target="../media/image6205.png"/><Relationship Id="rId645" Type="http://schemas.openxmlformats.org/officeDocument/2006/relationships/image" Target="../media/image720.svg"/><Relationship Id="rId1275" Type="http://schemas.openxmlformats.org/officeDocument/2006/relationships/image" Target="../media/image1350.svg"/><Relationship Id="rId2326" Type="http://schemas.openxmlformats.org/officeDocument/2006/relationships/image" Target="../media/image2401.png"/><Relationship Id="rId2740" Type="http://schemas.openxmlformats.org/officeDocument/2006/relationships/image" Target="../media/image2815.png"/><Relationship Id="rId5896" Type="http://schemas.openxmlformats.org/officeDocument/2006/relationships/image" Target="../media/image5971.png"/><Relationship Id="rId712" Type="http://schemas.openxmlformats.org/officeDocument/2006/relationships/image" Target="../media/image787.png"/><Relationship Id="rId1342" Type="http://schemas.openxmlformats.org/officeDocument/2006/relationships/image" Target="../media/image1417.png"/><Relationship Id="rId4498" Type="http://schemas.openxmlformats.org/officeDocument/2006/relationships/image" Target="../media/image4573.png"/><Relationship Id="rId5549" Type="http://schemas.openxmlformats.org/officeDocument/2006/relationships/image" Target="../media/image5624.svg"/><Relationship Id="rId5963" Type="http://schemas.openxmlformats.org/officeDocument/2006/relationships/image" Target="../media/image6038.svg"/><Relationship Id="rId3167" Type="http://schemas.openxmlformats.org/officeDocument/2006/relationships/image" Target="../media/image3242.svg"/><Relationship Id="rId4565" Type="http://schemas.openxmlformats.org/officeDocument/2006/relationships/image" Target="../media/image4640.svg"/><Relationship Id="rId5616" Type="http://schemas.openxmlformats.org/officeDocument/2006/relationships/image" Target="../media/image5691.png"/><Relationship Id="rId3581" Type="http://schemas.openxmlformats.org/officeDocument/2006/relationships/image" Target="../media/image3656.svg"/><Relationship Id="rId4218" Type="http://schemas.openxmlformats.org/officeDocument/2006/relationships/image" Target="../media/image4293.png"/><Relationship Id="rId4632" Type="http://schemas.openxmlformats.org/officeDocument/2006/relationships/image" Target="../media/image4707.png"/><Relationship Id="rId2183" Type="http://schemas.openxmlformats.org/officeDocument/2006/relationships/image" Target="../media/image2258.svg"/><Relationship Id="rId3234" Type="http://schemas.openxmlformats.org/officeDocument/2006/relationships/image" Target="../media/image3309.png"/><Relationship Id="rId155" Type="http://schemas.openxmlformats.org/officeDocument/2006/relationships/image" Target="../media/image230.svg"/><Relationship Id="rId2250" Type="http://schemas.openxmlformats.org/officeDocument/2006/relationships/image" Target="../media/image2325.png"/><Relationship Id="rId3301" Type="http://schemas.openxmlformats.org/officeDocument/2006/relationships/image" Target="../media/image3376.svg"/><Relationship Id="rId6457" Type="http://schemas.openxmlformats.org/officeDocument/2006/relationships/image" Target="../media/image6532.svg"/><Relationship Id="rId6871" Type="http://schemas.openxmlformats.org/officeDocument/2006/relationships/image" Target="../media/image6946.svg"/><Relationship Id="rId222" Type="http://schemas.openxmlformats.org/officeDocument/2006/relationships/image" Target="../media/image297.png"/><Relationship Id="rId5059" Type="http://schemas.openxmlformats.org/officeDocument/2006/relationships/image" Target="../media/image5134.svg"/><Relationship Id="rId5473" Type="http://schemas.openxmlformats.org/officeDocument/2006/relationships/image" Target="../media/image5548.svg"/><Relationship Id="rId6524" Type="http://schemas.openxmlformats.org/officeDocument/2006/relationships/image" Target="../media/image6599.png"/><Relationship Id="rId4075" Type="http://schemas.openxmlformats.org/officeDocument/2006/relationships/image" Target="../media/image4150.svg"/><Relationship Id="rId5126" Type="http://schemas.openxmlformats.org/officeDocument/2006/relationships/image" Target="../media/image5201.png"/><Relationship Id="rId1669" Type="http://schemas.openxmlformats.org/officeDocument/2006/relationships/image" Target="../media/image1744.svg"/><Relationship Id="rId3091" Type="http://schemas.openxmlformats.org/officeDocument/2006/relationships/image" Target="../media/image3166.svg"/><Relationship Id="rId4142" Type="http://schemas.openxmlformats.org/officeDocument/2006/relationships/image" Target="../media/image4217.png"/><Relationship Id="rId5540" Type="http://schemas.openxmlformats.org/officeDocument/2006/relationships/image" Target="../media/image5615.png"/><Relationship Id="rId1736" Type="http://schemas.openxmlformats.org/officeDocument/2006/relationships/image" Target="../media/image1811.png"/><Relationship Id="rId28" Type="http://schemas.openxmlformats.org/officeDocument/2006/relationships/image" Target="../media/image103.png"/><Relationship Id="rId1803" Type="http://schemas.openxmlformats.org/officeDocument/2006/relationships/image" Target="../media/image1878.svg"/><Relationship Id="rId4959" Type="http://schemas.openxmlformats.org/officeDocument/2006/relationships/image" Target="../media/image5034.svg"/><Relationship Id="rId3975" Type="http://schemas.openxmlformats.org/officeDocument/2006/relationships/image" Target="../media/image4050.svg"/><Relationship Id="rId6381" Type="http://schemas.openxmlformats.org/officeDocument/2006/relationships/image" Target="../media/image6456.svg"/><Relationship Id="rId896" Type="http://schemas.openxmlformats.org/officeDocument/2006/relationships/image" Target="../media/image971.png"/><Relationship Id="rId2577" Type="http://schemas.openxmlformats.org/officeDocument/2006/relationships/image" Target="../media/image2652.svg"/><Relationship Id="rId3628" Type="http://schemas.openxmlformats.org/officeDocument/2006/relationships/image" Target="../media/image3703.png"/><Relationship Id="rId6034" Type="http://schemas.openxmlformats.org/officeDocument/2006/relationships/image" Target="../media/image6109.png"/><Relationship Id="rId549" Type="http://schemas.openxmlformats.org/officeDocument/2006/relationships/image" Target="../media/image624.svg"/><Relationship Id="rId1179" Type="http://schemas.openxmlformats.org/officeDocument/2006/relationships/image" Target="../media/image1254.svg"/><Relationship Id="rId1593" Type="http://schemas.openxmlformats.org/officeDocument/2006/relationships/image" Target="../media/image1668.svg"/><Relationship Id="rId2991" Type="http://schemas.openxmlformats.org/officeDocument/2006/relationships/image" Target="../media/image3066.svg"/><Relationship Id="rId5050" Type="http://schemas.openxmlformats.org/officeDocument/2006/relationships/image" Target="../media/image5125.png"/><Relationship Id="rId6101" Type="http://schemas.openxmlformats.org/officeDocument/2006/relationships/image" Target="../media/image6176.svg"/><Relationship Id="rId963" Type="http://schemas.openxmlformats.org/officeDocument/2006/relationships/image" Target="../media/image1038.svg"/><Relationship Id="rId1246" Type="http://schemas.openxmlformats.org/officeDocument/2006/relationships/image" Target="../media/image1321.png"/><Relationship Id="rId2644" Type="http://schemas.openxmlformats.org/officeDocument/2006/relationships/image" Target="../media/image2719.png"/><Relationship Id="rId616" Type="http://schemas.openxmlformats.org/officeDocument/2006/relationships/image" Target="../media/image691.png"/><Relationship Id="rId1660" Type="http://schemas.openxmlformats.org/officeDocument/2006/relationships/image" Target="../media/image1735.png"/><Relationship Id="rId2711" Type="http://schemas.openxmlformats.org/officeDocument/2006/relationships/image" Target="../media/image2786.svg"/><Relationship Id="rId5867" Type="http://schemas.openxmlformats.org/officeDocument/2006/relationships/image" Target="../media/image5942.svg"/><Relationship Id="rId1313" Type="http://schemas.openxmlformats.org/officeDocument/2006/relationships/image" Target="../media/image1388.svg"/><Relationship Id="rId4469" Type="http://schemas.openxmlformats.org/officeDocument/2006/relationships/image" Target="../media/image4544.svg"/><Relationship Id="rId4883" Type="http://schemas.openxmlformats.org/officeDocument/2006/relationships/image" Target="../media/image4958.svg"/><Relationship Id="rId5934" Type="http://schemas.openxmlformats.org/officeDocument/2006/relationships/image" Target="../media/image6009.png"/><Relationship Id="rId3485" Type="http://schemas.openxmlformats.org/officeDocument/2006/relationships/image" Target="../media/image3560.svg"/><Relationship Id="rId4536" Type="http://schemas.openxmlformats.org/officeDocument/2006/relationships/image" Target="../media/image4611.png"/><Relationship Id="rId4950" Type="http://schemas.openxmlformats.org/officeDocument/2006/relationships/image" Target="../media/image5025.png"/><Relationship Id="rId2087" Type="http://schemas.openxmlformats.org/officeDocument/2006/relationships/image" Target="../media/image2162.svg"/><Relationship Id="rId3138" Type="http://schemas.openxmlformats.org/officeDocument/2006/relationships/image" Target="../media/image3213.png"/><Relationship Id="rId3552" Type="http://schemas.openxmlformats.org/officeDocument/2006/relationships/image" Target="../media/image3627.png"/><Relationship Id="rId4603" Type="http://schemas.openxmlformats.org/officeDocument/2006/relationships/image" Target="../media/image4678.svg"/><Relationship Id="rId473" Type="http://schemas.openxmlformats.org/officeDocument/2006/relationships/image" Target="../media/image548.svg"/><Relationship Id="rId2154" Type="http://schemas.openxmlformats.org/officeDocument/2006/relationships/image" Target="../media/image2229.png"/><Relationship Id="rId3205" Type="http://schemas.openxmlformats.org/officeDocument/2006/relationships/image" Target="../media/image3280.svg"/><Relationship Id="rId126" Type="http://schemas.openxmlformats.org/officeDocument/2006/relationships/image" Target="../media/image201.png"/><Relationship Id="rId540" Type="http://schemas.openxmlformats.org/officeDocument/2006/relationships/image" Target="../media/image615.png"/><Relationship Id="rId1170" Type="http://schemas.openxmlformats.org/officeDocument/2006/relationships/image" Target="../media/image1245.png"/><Relationship Id="rId2221" Type="http://schemas.openxmlformats.org/officeDocument/2006/relationships/image" Target="../media/image2296.svg"/><Relationship Id="rId5377" Type="http://schemas.openxmlformats.org/officeDocument/2006/relationships/image" Target="../media/image5452.svg"/><Relationship Id="rId6428" Type="http://schemas.openxmlformats.org/officeDocument/2006/relationships/image" Target="../media/image6503.png"/><Relationship Id="rId6775" Type="http://schemas.openxmlformats.org/officeDocument/2006/relationships/image" Target="../media/image6850.svg"/><Relationship Id="rId5791" Type="http://schemas.openxmlformats.org/officeDocument/2006/relationships/image" Target="../media/image5866.svg"/><Relationship Id="rId6842" Type="http://schemas.openxmlformats.org/officeDocument/2006/relationships/image" Target="../media/image6917.png"/><Relationship Id="rId1987" Type="http://schemas.openxmlformats.org/officeDocument/2006/relationships/image" Target="../media/image2062.svg"/><Relationship Id="rId4393" Type="http://schemas.openxmlformats.org/officeDocument/2006/relationships/image" Target="../media/image4468.svg"/><Relationship Id="rId5444" Type="http://schemas.openxmlformats.org/officeDocument/2006/relationships/image" Target="../media/image5519.png"/><Relationship Id="rId4046" Type="http://schemas.openxmlformats.org/officeDocument/2006/relationships/image" Target="../media/image4121.png"/><Relationship Id="rId4460" Type="http://schemas.openxmlformats.org/officeDocument/2006/relationships/image" Target="../media/image4535.png"/><Relationship Id="rId5511" Type="http://schemas.openxmlformats.org/officeDocument/2006/relationships/image" Target="../media/image5586.svg"/><Relationship Id="rId1707" Type="http://schemas.openxmlformats.org/officeDocument/2006/relationships/image" Target="../media/image1782.svg"/><Relationship Id="rId3062" Type="http://schemas.openxmlformats.org/officeDocument/2006/relationships/image" Target="../media/image3137.png"/><Relationship Id="rId4113" Type="http://schemas.openxmlformats.org/officeDocument/2006/relationships/image" Target="../media/image4188.svg"/><Relationship Id="rId6285" Type="http://schemas.openxmlformats.org/officeDocument/2006/relationships/image" Target="../media/image6360.svg"/><Relationship Id="rId3879" Type="http://schemas.openxmlformats.org/officeDocument/2006/relationships/image" Target="../media/image3954.svg"/><Relationship Id="rId6352" Type="http://schemas.openxmlformats.org/officeDocument/2006/relationships/image" Target="../media/image6427.png"/><Relationship Id="rId2895" Type="http://schemas.openxmlformats.org/officeDocument/2006/relationships/image" Target="../media/image2970.svg"/><Relationship Id="rId3946" Type="http://schemas.openxmlformats.org/officeDocument/2006/relationships/image" Target="../media/image4021.png"/><Relationship Id="rId6005" Type="http://schemas.openxmlformats.org/officeDocument/2006/relationships/image" Target="../media/image6080.svg"/><Relationship Id="rId867" Type="http://schemas.openxmlformats.org/officeDocument/2006/relationships/image" Target="../media/image942.svg"/><Relationship Id="rId1497" Type="http://schemas.openxmlformats.org/officeDocument/2006/relationships/image" Target="../media/image1572.svg"/><Relationship Id="rId2548" Type="http://schemas.openxmlformats.org/officeDocument/2006/relationships/image" Target="../media/image2623.png"/><Relationship Id="rId2962" Type="http://schemas.openxmlformats.org/officeDocument/2006/relationships/image" Target="../media/image3037.png"/><Relationship Id="rId934" Type="http://schemas.openxmlformats.org/officeDocument/2006/relationships/image" Target="../media/image1009.png"/><Relationship Id="rId1564" Type="http://schemas.openxmlformats.org/officeDocument/2006/relationships/image" Target="../media/image1639.png"/><Relationship Id="rId2615" Type="http://schemas.openxmlformats.org/officeDocument/2006/relationships/image" Target="../media/image2690.svg"/><Relationship Id="rId5021" Type="http://schemas.openxmlformats.org/officeDocument/2006/relationships/image" Target="../media/image5096.svg"/><Relationship Id="rId1217" Type="http://schemas.openxmlformats.org/officeDocument/2006/relationships/image" Target="../media/image1292.svg"/><Relationship Id="rId1631" Type="http://schemas.openxmlformats.org/officeDocument/2006/relationships/image" Target="../media/image1706.svg"/><Relationship Id="rId4787" Type="http://schemas.openxmlformats.org/officeDocument/2006/relationships/image" Target="../media/image4862.svg"/><Relationship Id="rId5838" Type="http://schemas.openxmlformats.org/officeDocument/2006/relationships/image" Target="../media/image5913.png"/><Relationship Id="rId3389" Type="http://schemas.openxmlformats.org/officeDocument/2006/relationships/image" Target="../media/image3464.svg"/><Relationship Id="rId3456" Type="http://schemas.openxmlformats.org/officeDocument/2006/relationships/image" Target="../media/image3531.png"/><Relationship Id="rId4854" Type="http://schemas.openxmlformats.org/officeDocument/2006/relationships/image" Target="../media/image4929.png"/><Relationship Id="rId5905" Type="http://schemas.openxmlformats.org/officeDocument/2006/relationships/image" Target="../media/image5980.svg"/><Relationship Id="rId377" Type="http://schemas.openxmlformats.org/officeDocument/2006/relationships/image" Target="../media/image452.svg"/><Relationship Id="rId2058" Type="http://schemas.openxmlformats.org/officeDocument/2006/relationships/image" Target="../media/image2133.png"/><Relationship Id="rId3109" Type="http://schemas.openxmlformats.org/officeDocument/2006/relationships/image" Target="../media/image3184.svg"/><Relationship Id="rId3870" Type="http://schemas.openxmlformats.org/officeDocument/2006/relationships/image" Target="../media/image3945.png"/><Relationship Id="rId4507" Type="http://schemas.openxmlformats.org/officeDocument/2006/relationships/image" Target="../media/image4582.svg"/><Relationship Id="rId4921" Type="http://schemas.openxmlformats.org/officeDocument/2006/relationships/image" Target="../media/image4996.svg"/><Relationship Id="rId791" Type="http://schemas.openxmlformats.org/officeDocument/2006/relationships/image" Target="../media/image866.svg"/><Relationship Id="rId1074" Type="http://schemas.openxmlformats.org/officeDocument/2006/relationships/image" Target="../media/image1149.png"/><Relationship Id="rId2472" Type="http://schemas.openxmlformats.org/officeDocument/2006/relationships/image" Target="../media/image2547.png"/><Relationship Id="rId3523" Type="http://schemas.openxmlformats.org/officeDocument/2006/relationships/image" Target="../media/image3598.svg"/><Relationship Id="rId6679" Type="http://schemas.openxmlformats.org/officeDocument/2006/relationships/image" Target="../media/image6754.svg"/><Relationship Id="rId444" Type="http://schemas.openxmlformats.org/officeDocument/2006/relationships/image" Target="../media/image519.png"/><Relationship Id="rId2125" Type="http://schemas.openxmlformats.org/officeDocument/2006/relationships/image" Target="../media/image2200.svg"/><Relationship Id="rId5695" Type="http://schemas.openxmlformats.org/officeDocument/2006/relationships/image" Target="../media/image5770.svg"/><Relationship Id="rId6746" Type="http://schemas.openxmlformats.org/officeDocument/2006/relationships/image" Target="../media/image6821.png"/><Relationship Id="rId511" Type="http://schemas.openxmlformats.org/officeDocument/2006/relationships/image" Target="../media/image586.svg"/><Relationship Id="rId1141" Type="http://schemas.openxmlformats.org/officeDocument/2006/relationships/image" Target="../media/image1216.svg"/><Relationship Id="rId4297" Type="http://schemas.openxmlformats.org/officeDocument/2006/relationships/image" Target="../media/image4372.svg"/><Relationship Id="rId5348" Type="http://schemas.openxmlformats.org/officeDocument/2006/relationships/image" Target="../media/image5423.png"/><Relationship Id="rId5762" Type="http://schemas.openxmlformats.org/officeDocument/2006/relationships/image" Target="../media/image5837.png"/><Relationship Id="rId6813" Type="http://schemas.openxmlformats.org/officeDocument/2006/relationships/image" Target="../media/image6888.svg"/><Relationship Id="rId4364" Type="http://schemas.openxmlformats.org/officeDocument/2006/relationships/image" Target="../media/image4439.png"/><Relationship Id="rId5415" Type="http://schemas.openxmlformats.org/officeDocument/2006/relationships/image" Target="../media/image5490.svg"/><Relationship Id="rId1958" Type="http://schemas.openxmlformats.org/officeDocument/2006/relationships/image" Target="../media/image2033.png"/><Relationship Id="rId3380" Type="http://schemas.openxmlformats.org/officeDocument/2006/relationships/image" Target="../media/image3455.png"/><Relationship Id="rId4017" Type="http://schemas.openxmlformats.org/officeDocument/2006/relationships/image" Target="../media/image4092.svg"/><Relationship Id="rId4431" Type="http://schemas.openxmlformats.org/officeDocument/2006/relationships/image" Target="../media/image4506.svg"/><Relationship Id="rId3033" Type="http://schemas.openxmlformats.org/officeDocument/2006/relationships/image" Target="../media/image3108.svg"/><Relationship Id="rId6189" Type="http://schemas.openxmlformats.org/officeDocument/2006/relationships/image" Target="../media/image6264.svg"/><Relationship Id="rId2799" Type="http://schemas.openxmlformats.org/officeDocument/2006/relationships/image" Target="../media/image2874.svg"/><Relationship Id="rId3100" Type="http://schemas.openxmlformats.org/officeDocument/2006/relationships/image" Target="../media/image3175.png"/><Relationship Id="rId6256" Type="http://schemas.openxmlformats.org/officeDocument/2006/relationships/image" Target="../media/image6331.png"/><Relationship Id="rId6670" Type="http://schemas.openxmlformats.org/officeDocument/2006/relationships/image" Target="../media/image6745.png"/><Relationship Id="rId2866" Type="http://schemas.openxmlformats.org/officeDocument/2006/relationships/image" Target="../media/image2941.png"/><Relationship Id="rId3917" Type="http://schemas.openxmlformats.org/officeDocument/2006/relationships/image" Target="../media/image3992.svg"/><Relationship Id="rId5272" Type="http://schemas.openxmlformats.org/officeDocument/2006/relationships/image" Target="../media/image5347.png"/><Relationship Id="rId6323" Type="http://schemas.openxmlformats.org/officeDocument/2006/relationships/image" Target="../media/image6398.svg"/><Relationship Id="rId838" Type="http://schemas.openxmlformats.org/officeDocument/2006/relationships/image" Target="../media/image913.png"/><Relationship Id="rId1468" Type="http://schemas.openxmlformats.org/officeDocument/2006/relationships/image" Target="../media/image1543.png"/><Relationship Id="rId1882" Type="http://schemas.openxmlformats.org/officeDocument/2006/relationships/image" Target="../media/image1957.png"/><Relationship Id="rId2519" Type="http://schemas.openxmlformats.org/officeDocument/2006/relationships/image" Target="../media/image2594.svg"/><Relationship Id="rId1535" Type="http://schemas.openxmlformats.org/officeDocument/2006/relationships/image" Target="../media/image1610.svg"/><Relationship Id="rId2933" Type="http://schemas.openxmlformats.org/officeDocument/2006/relationships/image" Target="../media/image3008.svg"/><Relationship Id="rId905" Type="http://schemas.openxmlformats.org/officeDocument/2006/relationships/image" Target="../media/image980.svg"/><Relationship Id="rId1602" Type="http://schemas.openxmlformats.org/officeDocument/2006/relationships/image" Target="../media/image1677.png"/><Relationship Id="rId4758" Type="http://schemas.openxmlformats.org/officeDocument/2006/relationships/image" Target="../media/image4833.png"/><Relationship Id="rId5809" Type="http://schemas.openxmlformats.org/officeDocument/2006/relationships/image" Target="../media/image5884.svg"/><Relationship Id="rId6180" Type="http://schemas.openxmlformats.org/officeDocument/2006/relationships/image" Target="../media/image6255.png"/><Relationship Id="rId3774" Type="http://schemas.openxmlformats.org/officeDocument/2006/relationships/image" Target="../media/image3849.png"/><Relationship Id="rId4825" Type="http://schemas.openxmlformats.org/officeDocument/2006/relationships/image" Target="../media/image4900.svg"/><Relationship Id="rId695" Type="http://schemas.openxmlformats.org/officeDocument/2006/relationships/image" Target="../media/image770.svg"/><Relationship Id="rId2376" Type="http://schemas.openxmlformats.org/officeDocument/2006/relationships/image" Target="../media/image2451.png"/><Relationship Id="rId2790" Type="http://schemas.openxmlformats.org/officeDocument/2006/relationships/image" Target="../media/image2865.png"/><Relationship Id="rId3427" Type="http://schemas.openxmlformats.org/officeDocument/2006/relationships/image" Target="../media/image3502.svg"/><Relationship Id="rId3841" Type="http://schemas.openxmlformats.org/officeDocument/2006/relationships/image" Target="../media/image3916.svg"/><Relationship Id="rId348" Type="http://schemas.openxmlformats.org/officeDocument/2006/relationships/image" Target="../media/image423.png"/><Relationship Id="rId762" Type="http://schemas.openxmlformats.org/officeDocument/2006/relationships/image" Target="../media/image837.png"/><Relationship Id="rId1392" Type="http://schemas.openxmlformats.org/officeDocument/2006/relationships/image" Target="../media/image1467.png"/><Relationship Id="rId2029" Type="http://schemas.openxmlformats.org/officeDocument/2006/relationships/image" Target="../media/image2104.svg"/><Relationship Id="rId2443" Type="http://schemas.openxmlformats.org/officeDocument/2006/relationships/image" Target="../media/image2518.svg"/><Relationship Id="rId5599" Type="http://schemas.openxmlformats.org/officeDocument/2006/relationships/image" Target="../media/image5674.svg"/><Relationship Id="rId415" Type="http://schemas.openxmlformats.org/officeDocument/2006/relationships/image" Target="../media/image490.svg"/><Relationship Id="rId1045" Type="http://schemas.openxmlformats.org/officeDocument/2006/relationships/image" Target="../media/image1120.svg"/><Relationship Id="rId2510" Type="http://schemas.openxmlformats.org/officeDocument/2006/relationships/image" Target="../media/image2585.png"/><Relationship Id="rId5666" Type="http://schemas.openxmlformats.org/officeDocument/2006/relationships/image" Target="../media/image5741.png"/><Relationship Id="rId1112" Type="http://schemas.openxmlformats.org/officeDocument/2006/relationships/image" Target="../media/image1187.png"/><Relationship Id="rId4268" Type="http://schemas.openxmlformats.org/officeDocument/2006/relationships/image" Target="../media/image4343.png"/><Relationship Id="rId5319" Type="http://schemas.openxmlformats.org/officeDocument/2006/relationships/image" Target="../media/image5394.svg"/><Relationship Id="rId6717" Type="http://schemas.openxmlformats.org/officeDocument/2006/relationships/image" Target="../media/image6792.svg"/><Relationship Id="rId3284" Type="http://schemas.openxmlformats.org/officeDocument/2006/relationships/image" Target="../media/image3359.png"/><Relationship Id="rId4682" Type="http://schemas.openxmlformats.org/officeDocument/2006/relationships/image" Target="../media/image4757.png"/><Relationship Id="rId5733" Type="http://schemas.openxmlformats.org/officeDocument/2006/relationships/image" Target="../media/image5808.svg"/><Relationship Id="rId1929" Type="http://schemas.openxmlformats.org/officeDocument/2006/relationships/image" Target="../media/image2004.svg"/><Relationship Id="rId4335" Type="http://schemas.openxmlformats.org/officeDocument/2006/relationships/image" Target="../media/image4410.svg"/><Relationship Id="rId5800" Type="http://schemas.openxmlformats.org/officeDocument/2006/relationships/image" Target="../media/image5875.png"/><Relationship Id="rId3351" Type="http://schemas.openxmlformats.org/officeDocument/2006/relationships/image" Target="../media/image3426.svg"/><Relationship Id="rId4402" Type="http://schemas.openxmlformats.org/officeDocument/2006/relationships/image" Target="../media/image4477.png"/><Relationship Id="rId272" Type="http://schemas.openxmlformats.org/officeDocument/2006/relationships/image" Target="../media/image347.png"/><Relationship Id="rId3004" Type="http://schemas.openxmlformats.org/officeDocument/2006/relationships/image" Target="../media/image3079.png"/><Relationship Id="rId6574" Type="http://schemas.openxmlformats.org/officeDocument/2006/relationships/image" Target="../media/image6649.png"/><Relationship Id="rId2020" Type="http://schemas.openxmlformats.org/officeDocument/2006/relationships/image" Target="../media/image2095.png"/><Relationship Id="rId5176" Type="http://schemas.openxmlformats.org/officeDocument/2006/relationships/image" Target="../media/image5251.png"/><Relationship Id="rId5590" Type="http://schemas.openxmlformats.org/officeDocument/2006/relationships/image" Target="../media/image5665.png"/><Relationship Id="rId6227" Type="http://schemas.openxmlformats.org/officeDocument/2006/relationships/image" Target="../media/image6302.svg"/><Relationship Id="rId6641" Type="http://schemas.openxmlformats.org/officeDocument/2006/relationships/image" Target="../media/image6716.svg"/><Relationship Id="rId4192" Type="http://schemas.openxmlformats.org/officeDocument/2006/relationships/image" Target="../media/image4267.png"/><Relationship Id="rId5243" Type="http://schemas.openxmlformats.org/officeDocument/2006/relationships/image" Target="../media/image5318.svg"/><Relationship Id="rId1786" Type="http://schemas.openxmlformats.org/officeDocument/2006/relationships/image" Target="../media/image1861.png"/><Relationship Id="rId2837" Type="http://schemas.openxmlformats.org/officeDocument/2006/relationships/image" Target="../media/image2912.svg"/><Relationship Id="rId78" Type="http://schemas.openxmlformats.org/officeDocument/2006/relationships/image" Target="../media/image153.png"/><Relationship Id="rId809" Type="http://schemas.openxmlformats.org/officeDocument/2006/relationships/image" Target="../media/image884.svg"/><Relationship Id="rId1439" Type="http://schemas.openxmlformats.org/officeDocument/2006/relationships/image" Target="../media/image1514.svg"/><Relationship Id="rId1853" Type="http://schemas.openxmlformats.org/officeDocument/2006/relationships/image" Target="../media/image1928.svg"/><Relationship Id="rId2904" Type="http://schemas.openxmlformats.org/officeDocument/2006/relationships/image" Target="../media/image2979.png"/><Relationship Id="rId5310" Type="http://schemas.openxmlformats.org/officeDocument/2006/relationships/image" Target="../media/image5385.png"/><Relationship Id="rId1506" Type="http://schemas.openxmlformats.org/officeDocument/2006/relationships/image" Target="../media/image1581.png"/><Relationship Id="rId1920" Type="http://schemas.openxmlformats.org/officeDocument/2006/relationships/image" Target="../media/image1995.png"/><Relationship Id="rId3678" Type="http://schemas.openxmlformats.org/officeDocument/2006/relationships/image" Target="../media/image3753.png"/><Relationship Id="rId4729" Type="http://schemas.openxmlformats.org/officeDocument/2006/relationships/image" Target="../media/image4804.svg"/><Relationship Id="rId6084" Type="http://schemas.openxmlformats.org/officeDocument/2006/relationships/image" Target="../media/image6159.png"/><Relationship Id="rId599" Type="http://schemas.openxmlformats.org/officeDocument/2006/relationships/image" Target="../media/image674.svg"/><Relationship Id="rId2694" Type="http://schemas.openxmlformats.org/officeDocument/2006/relationships/image" Target="../media/image2769.png"/><Relationship Id="rId3745" Type="http://schemas.openxmlformats.org/officeDocument/2006/relationships/image" Target="../media/image3820.svg"/><Relationship Id="rId6151" Type="http://schemas.openxmlformats.org/officeDocument/2006/relationships/image" Target="../media/image6226.svg"/><Relationship Id="rId666" Type="http://schemas.openxmlformats.org/officeDocument/2006/relationships/image" Target="../media/image741.png"/><Relationship Id="rId1296" Type="http://schemas.openxmlformats.org/officeDocument/2006/relationships/image" Target="../media/image1371.png"/><Relationship Id="rId2347" Type="http://schemas.openxmlformats.org/officeDocument/2006/relationships/image" Target="../media/image2422.svg"/><Relationship Id="rId319" Type="http://schemas.openxmlformats.org/officeDocument/2006/relationships/image" Target="../media/image394.svg"/><Relationship Id="rId1363" Type="http://schemas.openxmlformats.org/officeDocument/2006/relationships/image" Target="../media/image1438.svg"/><Relationship Id="rId2761" Type="http://schemas.openxmlformats.org/officeDocument/2006/relationships/image" Target="../media/image2836.svg"/><Relationship Id="rId3812" Type="http://schemas.openxmlformats.org/officeDocument/2006/relationships/image" Target="../media/image3887.png"/><Relationship Id="rId733" Type="http://schemas.openxmlformats.org/officeDocument/2006/relationships/image" Target="../media/image808.svg"/><Relationship Id="rId1016" Type="http://schemas.openxmlformats.org/officeDocument/2006/relationships/image" Target="../media/image1091.png"/><Relationship Id="rId2414" Type="http://schemas.openxmlformats.org/officeDocument/2006/relationships/image" Target="../media/image2489.png"/><Relationship Id="rId5984" Type="http://schemas.openxmlformats.org/officeDocument/2006/relationships/image" Target="../media/image6059.png"/><Relationship Id="rId800" Type="http://schemas.openxmlformats.org/officeDocument/2006/relationships/image" Target="../media/image875.png"/><Relationship Id="rId1430" Type="http://schemas.openxmlformats.org/officeDocument/2006/relationships/image" Target="../media/image1505.png"/><Relationship Id="rId4586" Type="http://schemas.openxmlformats.org/officeDocument/2006/relationships/image" Target="../media/image4661.png"/><Relationship Id="rId5637" Type="http://schemas.openxmlformats.org/officeDocument/2006/relationships/image" Target="../media/image5712.svg"/><Relationship Id="rId3188" Type="http://schemas.openxmlformats.org/officeDocument/2006/relationships/image" Target="../media/image3263.png"/><Relationship Id="rId4239" Type="http://schemas.openxmlformats.org/officeDocument/2006/relationships/image" Target="../media/image4314.svg"/><Relationship Id="rId4653" Type="http://schemas.openxmlformats.org/officeDocument/2006/relationships/image" Target="../media/image4728.svg"/><Relationship Id="rId5704" Type="http://schemas.openxmlformats.org/officeDocument/2006/relationships/image" Target="../media/image5779.png"/><Relationship Id="rId3255" Type="http://schemas.openxmlformats.org/officeDocument/2006/relationships/image" Target="../media/image3330.svg"/><Relationship Id="rId4306" Type="http://schemas.openxmlformats.org/officeDocument/2006/relationships/image" Target="../media/image4381.png"/><Relationship Id="rId4720" Type="http://schemas.openxmlformats.org/officeDocument/2006/relationships/image" Target="../media/image4795.png"/><Relationship Id="rId176" Type="http://schemas.openxmlformats.org/officeDocument/2006/relationships/image" Target="../media/image251.png"/><Relationship Id="rId590" Type="http://schemas.openxmlformats.org/officeDocument/2006/relationships/image" Target="../media/image665.png"/><Relationship Id="rId2271" Type="http://schemas.openxmlformats.org/officeDocument/2006/relationships/image" Target="../media/image2346.svg"/><Relationship Id="rId3322" Type="http://schemas.openxmlformats.org/officeDocument/2006/relationships/image" Target="../media/image3397.png"/><Relationship Id="rId6478" Type="http://schemas.openxmlformats.org/officeDocument/2006/relationships/image" Target="../media/image6553.png"/><Relationship Id="rId243" Type="http://schemas.openxmlformats.org/officeDocument/2006/relationships/image" Target="../media/image318.svg"/><Relationship Id="rId5494" Type="http://schemas.openxmlformats.org/officeDocument/2006/relationships/image" Target="../media/image5569.png"/><Relationship Id="rId6892" Type="http://schemas.openxmlformats.org/officeDocument/2006/relationships/image" Target="../media/image6966.svg"/><Relationship Id="rId310" Type="http://schemas.openxmlformats.org/officeDocument/2006/relationships/image" Target="../media/image385.png"/><Relationship Id="rId4096" Type="http://schemas.openxmlformats.org/officeDocument/2006/relationships/image" Target="../media/image4171.png"/><Relationship Id="rId5147" Type="http://schemas.openxmlformats.org/officeDocument/2006/relationships/image" Target="../media/image5222.svg"/><Relationship Id="rId6545" Type="http://schemas.openxmlformats.org/officeDocument/2006/relationships/image" Target="../media/image6620.svg"/><Relationship Id="rId5561" Type="http://schemas.openxmlformats.org/officeDocument/2006/relationships/image" Target="../media/image5636.svg"/><Relationship Id="rId6612" Type="http://schemas.openxmlformats.org/officeDocument/2006/relationships/image" Target="../media/image6687.png"/><Relationship Id="rId1757" Type="http://schemas.openxmlformats.org/officeDocument/2006/relationships/image" Target="../media/image1832.svg"/><Relationship Id="rId2808" Type="http://schemas.openxmlformats.org/officeDocument/2006/relationships/image" Target="../media/image2883.png"/><Relationship Id="rId4163" Type="http://schemas.openxmlformats.org/officeDocument/2006/relationships/image" Target="../media/image4238.svg"/><Relationship Id="rId5214" Type="http://schemas.openxmlformats.org/officeDocument/2006/relationships/image" Target="../media/image5289.png"/><Relationship Id="rId49" Type="http://schemas.openxmlformats.org/officeDocument/2006/relationships/image" Target="../media/image124.svg"/><Relationship Id="rId1824" Type="http://schemas.openxmlformats.org/officeDocument/2006/relationships/image" Target="../media/image1899.png"/><Relationship Id="rId4230" Type="http://schemas.openxmlformats.org/officeDocument/2006/relationships/image" Target="../media/image4305.png"/><Relationship Id="rId2598" Type="http://schemas.openxmlformats.org/officeDocument/2006/relationships/image" Target="../media/image2673.png"/><Relationship Id="rId3996" Type="http://schemas.openxmlformats.org/officeDocument/2006/relationships/image" Target="../media/image4071.png"/><Relationship Id="rId6055" Type="http://schemas.openxmlformats.org/officeDocument/2006/relationships/image" Target="../media/image6130.svg"/><Relationship Id="rId3649" Type="http://schemas.openxmlformats.org/officeDocument/2006/relationships/image" Target="../media/image3724.svg"/><Relationship Id="rId5071" Type="http://schemas.openxmlformats.org/officeDocument/2006/relationships/image" Target="../media/image5146.svg"/><Relationship Id="rId6122" Type="http://schemas.openxmlformats.org/officeDocument/2006/relationships/image" Target="../media/image6197.png"/><Relationship Id="rId984" Type="http://schemas.openxmlformats.org/officeDocument/2006/relationships/image" Target="../media/image1059.png"/><Relationship Id="rId2665" Type="http://schemas.openxmlformats.org/officeDocument/2006/relationships/image" Target="../media/image2740.svg"/><Relationship Id="rId3716" Type="http://schemas.openxmlformats.org/officeDocument/2006/relationships/image" Target="../media/image3791.png"/><Relationship Id="rId637" Type="http://schemas.openxmlformats.org/officeDocument/2006/relationships/image" Target="../media/image712.svg"/><Relationship Id="rId1267" Type="http://schemas.openxmlformats.org/officeDocument/2006/relationships/image" Target="../media/image1342.svg"/><Relationship Id="rId1681" Type="http://schemas.openxmlformats.org/officeDocument/2006/relationships/image" Target="../media/image1756.svg"/><Relationship Id="rId2318" Type="http://schemas.openxmlformats.org/officeDocument/2006/relationships/image" Target="../media/image2393.png"/><Relationship Id="rId2732" Type="http://schemas.openxmlformats.org/officeDocument/2006/relationships/image" Target="../media/image2807.png"/><Relationship Id="rId5888" Type="http://schemas.openxmlformats.org/officeDocument/2006/relationships/image" Target="../media/image5963.png"/><Relationship Id="rId704" Type="http://schemas.openxmlformats.org/officeDocument/2006/relationships/image" Target="../media/image779.png"/><Relationship Id="rId1334" Type="http://schemas.openxmlformats.org/officeDocument/2006/relationships/image" Target="../media/image1409.png"/><Relationship Id="rId5955" Type="http://schemas.openxmlformats.org/officeDocument/2006/relationships/image" Target="../media/image6030.svg"/><Relationship Id="rId40" Type="http://schemas.openxmlformats.org/officeDocument/2006/relationships/image" Target="../media/image115.png"/><Relationship Id="rId1401" Type="http://schemas.openxmlformats.org/officeDocument/2006/relationships/image" Target="../media/image1476.svg"/><Relationship Id="rId4557" Type="http://schemas.openxmlformats.org/officeDocument/2006/relationships/image" Target="../media/image4632.svg"/><Relationship Id="rId5608" Type="http://schemas.openxmlformats.org/officeDocument/2006/relationships/image" Target="../media/image5683.png"/><Relationship Id="rId3159" Type="http://schemas.openxmlformats.org/officeDocument/2006/relationships/image" Target="../media/image3234.svg"/><Relationship Id="rId3573" Type="http://schemas.openxmlformats.org/officeDocument/2006/relationships/image" Target="../media/image3648.svg"/><Relationship Id="rId4971" Type="http://schemas.openxmlformats.org/officeDocument/2006/relationships/image" Target="../media/image5046.svg"/><Relationship Id="rId494" Type="http://schemas.openxmlformats.org/officeDocument/2006/relationships/image" Target="../media/image569.png"/><Relationship Id="rId2175" Type="http://schemas.openxmlformats.org/officeDocument/2006/relationships/image" Target="../media/image2250.svg"/><Relationship Id="rId3226" Type="http://schemas.openxmlformats.org/officeDocument/2006/relationships/image" Target="../media/image3301.png"/><Relationship Id="rId4624" Type="http://schemas.openxmlformats.org/officeDocument/2006/relationships/image" Target="../media/image4699.png"/><Relationship Id="rId147" Type="http://schemas.openxmlformats.org/officeDocument/2006/relationships/image" Target="../media/image222.svg"/><Relationship Id="rId1191" Type="http://schemas.openxmlformats.org/officeDocument/2006/relationships/image" Target="../media/image1266.svg"/><Relationship Id="rId3640" Type="http://schemas.openxmlformats.org/officeDocument/2006/relationships/image" Target="../media/image3715.png"/><Relationship Id="rId6796" Type="http://schemas.openxmlformats.org/officeDocument/2006/relationships/image" Target="../media/image6871.png"/><Relationship Id="rId561" Type="http://schemas.openxmlformats.org/officeDocument/2006/relationships/image" Target="../media/image636.svg"/><Relationship Id="rId2242" Type="http://schemas.openxmlformats.org/officeDocument/2006/relationships/image" Target="../media/image2317.png"/><Relationship Id="rId5398" Type="http://schemas.openxmlformats.org/officeDocument/2006/relationships/image" Target="../media/image5473.png"/><Relationship Id="rId6449" Type="http://schemas.openxmlformats.org/officeDocument/2006/relationships/image" Target="../media/image6524.svg"/><Relationship Id="rId6863" Type="http://schemas.openxmlformats.org/officeDocument/2006/relationships/image" Target="../media/image6938.svg"/><Relationship Id="rId214" Type="http://schemas.openxmlformats.org/officeDocument/2006/relationships/image" Target="../media/image289.png"/><Relationship Id="rId5465" Type="http://schemas.openxmlformats.org/officeDocument/2006/relationships/image" Target="../media/image5540.svg"/><Relationship Id="rId6516" Type="http://schemas.openxmlformats.org/officeDocument/2006/relationships/image" Target="../media/image6591.png"/><Relationship Id="rId4067" Type="http://schemas.openxmlformats.org/officeDocument/2006/relationships/image" Target="../media/image4142.svg"/><Relationship Id="rId4481" Type="http://schemas.openxmlformats.org/officeDocument/2006/relationships/image" Target="../media/image4556.svg"/><Relationship Id="rId5118" Type="http://schemas.openxmlformats.org/officeDocument/2006/relationships/image" Target="../media/image5193.png"/><Relationship Id="rId5532" Type="http://schemas.openxmlformats.org/officeDocument/2006/relationships/image" Target="../media/image5607.png"/><Relationship Id="rId3083" Type="http://schemas.openxmlformats.org/officeDocument/2006/relationships/image" Target="../media/image3158.svg"/><Relationship Id="rId4134" Type="http://schemas.openxmlformats.org/officeDocument/2006/relationships/image" Target="../media/image4209.png"/><Relationship Id="rId1728" Type="http://schemas.openxmlformats.org/officeDocument/2006/relationships/image" Target="../media/image1803.png"/><Relationship Id="rId1935" Type="http://schemas.openxmlformats.org/officeDocument/2006/relationships/image" Target="../media/image2010.svg"/><Relationship Id="rId3150" Type="http://schemas.openxmlformats.org/officeDocument/2006/relationships/image" Target="../media/image3225.png"/><Relationship Id="rId4201" Type="http://schemas.openxmlformats.org/officeDocument/2006/relationships/image" Target="../media/image4276.svg"/><Relationship Id="rId6099" Type="http://schemas.openxmlformats.org/officeDocument/2006/relationships/image" Target="../media/image6174.svg"/><Relationship Id="rId3010" Type="http://schemas.openxmlformats.org/officeDocument/2006/relationships/image" Target="../media/image3085.png"/><Relationship Id="rId6166" Type="http://schemas.openxmlformats.org/officeDocument/2006/relationships/image" Target="../media/image6241.png"/><Relationship Id="rId3967" Type="http://schemas.openxmlformats.org/officeDocument/2006/relationships/image" Target="../media/image4042.svg"/><Relationship Id="rId6373" Type="http://schemas.openxmlformats.org/officeDocument/2006/relationships/image" Target="../media/image6448.svg"/><Relationship Id="rId6580" Type="http://schemas.openxmlformats.org/officeDocument/2006/relationships/image" Target="../media/image6655.png"/><Relationship Id="rId4" Type="http://schemas.openxmlformats.org/officeDocument/2006/relationships/image" Target="../media/image79.png"/><Relationship Id="rId888" Type="http://schemas.openxmlformats.org/officeDocument/2006/relationships/image" Target="../media/image963.png"/><Relationship Id="rId2569" Type="http://schemas.openxmlformats.org/officeDocument/2006/relationships/image" Target="../media/image2644.svg"/><Relationship Id="rId2776" Type="http://schemas.openxmlformats.org/officeDocument/2006/relationships/image" Target="../media/image2851.png"/><Relationship Id="rId2983" Type="http://schemas.openxmlformats.org/officeDocument/2006/relationships/image" Target="../media/image3058.svg"/><Relationship Id="rId3827" Type="http://schemas.openxmlformats.org/officeDocument/2006/relationships/image" Target="../media/image3902.svg"/><Relationship Id="rId5182" Type="http://schemas.openxmlformats.org/officeDocument/2006/relationships/image" Target="../media/image5257.png"/><Relationship Id="rId6026" Type="http://schemas.openxmlformats.org/officeDocument/2006/relationships/image" Target="../media/image6101.png"/><Relationship Id="rId6233" Type="http://schemas.openxmlformats.org/officeDocument/2006/relationships/image" Target="../media/image6308.svg"/><Relationship Id="rId6440" Type="http://schemas.openxmlformats.org/officeDocument/2006/relationships/image" Target="../media/image6515.png"/><Relationship Id="rId748" Type="http://schemas.openxmlformats.org/officeDocument/2006/relationships/image" Target="../media/image823.png"/><Relationship Id="rId955" Type="http://schemas.openxmlformats.org/officeDocument/2006/relationships/image" Target="../media/image1030.svg"/><Relationship Id="rId1378" Type="http://schemas.openxmlformats.org/officeDocument/2006/relationships/image" Target="../media/image1453.png"/><Relationship Id="rId1585" Type="http://schemas.openxmlformats.org/officeDocument/2006/relationships/image" Target="../media/image1660.svg"/><Relationship Id="rId1792" Type="http://schemas.openxmlformats.org/officeDocument/2006/relationships/image" Target="../media/image1867.png"/><Relationship Id="rId2429" Type="http://schemas.openxmlformats.org/officeDocument/2006/relationships/image" Target="../media/image2504.svg"/><Relationship Id="rId2636" Type="http://schemas.openxmlformats.org/officeDocument/2006/relationships/image" Target="../media/image2711.png"/><Relationship Id="rId2843" Type="http://schemas.openxmlformats.org/officeDocument/2006/relationships/image" Target="../media/image2918.svg"/><Relationship Id="rId5042" Type="http://schemas.openxmlformats.org/officeDocument/2006/relationships/image" Target="../media/image5117.png"/><Relationship Id="rId5999" Type="http://schemas.openxmlformats.org/officeDocument/2006/relationships/image" Target="../media/image6074.svg"/><Relationship Id="rId6300" Type="http://schemas.openxmlformats.org/officeDocument/2006/relationships/image" Target="../media/image6375.png"/><Relationship Id="rId84" Type="http://schemas.openxmlformats.org/officeDocument/2006/relationships/image" Target="../media/image159.png"/><Relationship Id="rId608" Type="http://schemas.openxmlformats.org/officeDocument/2006/relationships/image" Target="../media/image683.png"/><Relationship Id="rId815" Type="http://schemas.openxmlformats.org/officeDocument/2006/relationships/image" Target="../media/image890.svg"/><Relationship Id="rId1238" Type="http://schemas.openxmlformats.org/officeDocument/2006/relationships/image" Target="../media/image1313.png"/><Relationship Id="rId1445" Type="http://schemas.openxmlformats.org/officeDocument/2006/relationships/image" Target="../media/image1520.svg"/><Relationship Id="rId1652" Type="http://schemas.openxmlformats.org/officeDocument/2006/relationships/image" Target="../media/image1727.png"/><Relationship Id="rId1305" Type="http://schemas.openxmlformats.org/officeDocument/2006/relationships/image" Target="../media/image1380.svg"/><Relationship Id="rId2703" Type="http://schemas.openxmlformats.org/officeDocument/2006/relationships/image" Target="../media/image2778.svg"/><Relationship Id="rId2910" Type="http://schemas.openxmlformats.org/officeDocument/2006/relationships/image" Target="../media/image2985.png"/><Relationship Id="rId5859" Type="http://schemas.openxmlformats.org/officeDocument/2006/relationships/image" Target="../media/image5934.svg"/><Relationship Id="rId1512" Type="http://schemas.openxmlformats.org/officeDocument/2006/relationships/image" Target="../media/image1587.png"/><Relationship Id="rId4668" Type="http://schemas.openxmlformats.org/officeDocument/2006/relationships/image" Target="../media/image4743.png"/><Relationship Id="rId4875" Type="http://schemas.openxmlformats.org/officeDocument/2006/relationships/image" Target="../media/image4950.svg"/><Relationship Id="rId5719" Type="http://schemas.openxmlformats.org/officeDocument/2006/relationships/image" Target="../media/image5794.svg"/><Relationship Id="rId5926" Type="http://schemas.openxmlformats.org/officeDocument/2006/relationships/image" Target="../media/image6001.png"/><Relationship Id="rId6090" Type="http://schemas.openxmlformats.org/officeDocument/2006/relationships/image" Target="../media/image6165.png"/><Relationship Id="rId11" Type="http://schemas.openxmlformats.org/officeDocument/2006/relationships/image" Target="../media/image86.svg"/><Relationship Id="rId398" Type="http://schemas.openxmlformats.org/officeDocument/2006/relationships/image" Target="../media/image473.png"/><Relationship Id="rId2079" Type="http://schemas.openxmlformats.org/officeDocument/2006/relationships/image" Target="../media/image2154.svg"/><Relationship Id="rId3477" Type="http://schemas.openxmlformats.org/officeDocument/2006/relationships/image" Target="../media/image3552.svg"/><Relationship Id="rId3684" Type="http://schemas.openxmlformats.org/officeDocument/2006/relationships/image" Target="../media/image3759.png"/><Relationship Id="rId3891" Type="http://schemas.openxmlformats.org/officeDocument/2006/relationships/image" Target="../media/image3966.svg"/><Relationship Id="rId4528" Type="http://schemas.openxmlformats.org/officeDocument/2006/relationships/image" Target="../media/image4603.png"/><Relationship Id="rId4735" Type="http://schemas.openxmlformats.org/officeDocument/2006/relationships/image" Target="../media/image4810.svg"/><Relationship Id="rId4942" Type="http://schemas.openxmlformats.org/officeDocument/2006/relationships/image" Target="../media/image5017.png"/><Relationship Id="rId2286" Type="http://schemas.openxmlformats.org/officeDocument/2006/relationships/image" Target="../media/image2361.png"/><Relationship Id="rId2493" Type="http://schemas.openxmlformats.org/officeDocument/2006/relationships/image" Target="../media/image2568.svg"/><Relationship Id="rId3337" Type="http://schemas.openxmlformats.org/officeDocument/2006/relationships/image" Target="../media/image3412.svg"/><Relationship Id="rId3544" Type="http://schemas.openxmlformats.org/officeDocument/2006/relationships/image" Target="../media/image3619.png"/><Relationship Id="rId3751" Type="http://schemas.openxmlformats.org/officeDocument/2006/relationships/image" Target="../media/image3826.svg"/><Relationship Id="rId4802" Type="http://schemas.openxmlformats.org/officeDocument/2006/relationships/image" Target="../media/image4877.png"/><Relationship Id="rId258" Type="http://schemas.openxmlformats.org/officeDocument/2006/relationships/image" Target="../media/image333.png"/><Relationship Id="rId465" Type="http://schemas.openxmlformats.org/officeDocument/2006/relationships/image" Target="../media/image540.svg"/><Relationship Id="rId672" Type="http://schemas.openxmlformats.org/officeDocument/2006/relationships/image" Target="../media/image747.png"/><Relationship Id="rId1095" Type="http://schemas.openxmlformats.org/officeDocument/2006/relationships/image" Target="../media/image1170.svg"/><Relationship Id="rId2146" Type="http://schemas.openxmlformats.org/officeDocument/2006/relationships/image" Target="../media/image2221.png"/><Relationship Id="rId2353" Type="http://schemas.openxmlformats.org/officeDocument/2006/relationships/image" Target="../media/image2428.svg"/><Relationship Id="rId2560" Type="http://schemas.openxmlformats.org/officeDocument/2006/relationships/image" Target="../media/image2635.png"/><Relationship Id="rId3404" Type="http://schemas.openxmlformats.org/officeDocument/2006/relationships/image" Target="../media/image3479.png"/><Relationship Id="rId3611" Type="http://schemas.openxmlformats.org/officeDocument/2006/relationships/image" Target="../media/image3686.svg"/><Relationship Id="rId6767" Type="http://schemas.openxmlformats.org/officeDocument/2006/relationships/image" Target="../media/image6842.svg"/><Relationship Id="rId118" Type="http://schemas.openxmlformats.org/officeDocument/2006/relationships/image" Target="../media/image193.png"/><Relationship Id="rId325" Type="http://schemas.openxmlformats.org/officeDocument/2006/relationships/image" Target="../media/image400.svg"/><Relationship Id="rId532" Type="http://schemas.openxmlformats.org/officeDocument/2006/relationships/image" Target="../media/image607.png"/><Relationship Id="rId1162" Type="http://schemas.openxmlformats.org/officeDocument/2006/relationships/image" Target="../media/image1237.png"/><Relationship Id="rId2006" Type="http://schemas.openxmlformats.org/officeDocument/2006/relationships/image" Target="../media/image2081.png"/><Relationship Id="rId2213" Type="http://schemas.openxmlformats.org/officeDocument/2006/relationships/image" Target="../media/image2288.svg"/><Relationship Id="rId2420" Type="http://schemas.openxmlformats.org/officeDocument/2006/relationships/image" Target="../media/image2495.png"/><Relationship Id="rId5369" Type="http://schemas.openxmlformats.org/officeDocument/2006/relationships/image" Target="../media/image5444.svg"/><Relationship Id="rId5576" Type="http://schemas.openxmlformats.org/officeDocument/2006/relationships/image" Target="../media/image5651.png"/><Relationship Id="rId5783" Type="http://schemas.openxmlformats.org/officeDocument/2006/relationships/image" Target="../media/image5858.svg"/><Relationship Id="rId6627" Type="http://schemas.openxmlformats.org/officeDocument/2006/relationships/image" Target="../media/image6702.svg"/><Relationship Id="rId1022" Type="http://schemas.openxmlformats.org/officeDocument/2006/relationships/image" Target="../media/image1097.png"/><Relationship Id="rId4178" Type="http://schemas.openxmlformats.org/officeDocument/2006/relationships/image" Target="../media/image4253.png"/><Relationship Id="rId4385" Type="http://schemas.openxmlformats.org/officeDocument/2006/relationships/image" Target="../media/image4460.svg"/><Relationship Id="rId4592" Type="http://schemas.openxmlformats.org/officeDocument/2006/relationships/image" Target="../media/image4667.png"/><Relationship Id="rId5229" Type="http://schemas.openxmlformats.org/officeDocument/2006/relationships/image" Target="../media/image5304.svg"/><Relationship Id="rId5436" Type="http://schemas.openxmlformats.org/officeDocument/2006/relationships/image" Target="../media/image5511.png"/><Relationship Id="rId5990" Type="http://schemas.openxmlformats.org/officeDocument/2006/relationships/image" Target="../media/image6065.png"/><Relationship Id="rId6834" Type="http://schemas.openxmlformats.org/officeDocument/2006/relationships/image" Target="../media/image6909.png"/><Relationship Id="rId1979" Type="http://schemas.openxmlformats.org/officeDocument/2006/relationships/image" Target="../media/image2054.svg"/><Relationship Id="rId3194" Type="http://schemas.openxmlformats.org/officeDocument/2006/relationships/image" Target="../media/image3269.png"/><Relationship Id="rId4038" Type="http://schemas.openxmlformats.org/officeDocument/2006/relationships/image" Target="../media/image4113.png"/><Relationship Id="rId4245" Type="http://schemas.openxmlformats.org/officeDocument/2006/relationships/image" Target="../media/image4320.svg"/><Relationship Id="rId5643" Type="http://schemas.openxmlformats.org/officeDocument/2006/relationships/image" Target="../media/image5718.svg"/><Relationship Id="rId5850" Type="http://schemas.openxmlformats.org/officeDocument/2006/relationships/image" Target="../media/image5925.png"/><Relationship Id="rId1839" Type="http://schemas.openxmlformats.org/officeDocument/2006/relationships/image" Target="../media/image1914.svg"/><Relationship Id="rId3054" Type="http://schemas.openxmlformats.org/officeDocument/2006/relationships/image" Target="../media/image3129.png"/><Relationship Id="rId4452" Type="http://schemas.openxmlformats.org/officeDocument/2006/relationships/image" Target="../media/image4527.png"/><Relationship Id="rId5503" Type="http://schemas.openxmlformats.org/officeDocument/2006/relationships/image" Target="../media/image5578.svg"/><Relationship Id="rId5710" Type="http://schemas.openxmlformats.org/officeDocument/2006/relationships/image" Target="../media/image5785.png"/><Relationship Id="rId182" Type="http://schemas.openxmlformats.org/officeDocument/2006/relationships/image" Target="../media/image257.png"/><Relationship Id="rId1906" Type="http://schemas.openxmlformats.org/officeDocument/2006/relationships/image" Target="../media/image1981.png"/><Relationship Id="rId3261" Type="http://schemas.openxmlformats.org/officeDocument/2006/relationships/image" Target="../media/image3336.svg"/><Relationship Id="rId4105" Type="http://schemas.openxmlformats.org/officeDocument/2006/relationships/image" Target="../media/image4180.svg"/><Relationship Id="rId4312" Type="http://schemas.openxmlformats.org/officeDocument/2006/relationships/image" Target="../media/image4387.png"/><Relationship Id="rId2070" Type="http://schemas.openxmlformats.org/officeDocument/2006/relationships/image" Target="../media/image2145.png"/><Relationship Id="rId3121" Type="http://schemas.openxmlformats.org/officeDocument/2006/relationships/image" Target="../media/image3196.svg"/><Relationship Id="rId6277" Type="http://schemas.openxmlformats.org/officeDocument/2006/relationships/image" Target="../media/image6352.svg"/><Relationship Id="rId6484" Type="http://schemas.openxmlformats.org/officeDocument/2006/relationships/image" Target="../media/image6559.png"/><Relationship Id="rId6691" Type="http://schemas.openxmlformats.org/officeDocument/2006/relationships/image" Target="../media/image6766.svg"/><Relationship Id="rId999" Type="http://schemas.openxmlformats.org/officeDocument/2006/relationships/image" Target="../media/image1074.svg"/><Relationship Id="rId2887" Type="http://schemas.openxmlformats.org/officeDocument/2006/relationships/image" Target="../media/image2962.svg"/><Relationship Id="rId5086" Type="http://schemas.openxmlformats.org/officeDocument/2006/relationships/image" Target="../media/image5161.png"/><Relationship Id="rId5293" Type="http://schemas.openxmlformats.org/officeDocument/2006/relationships/image" Target="../media/image5368.svg"/><Relationship Id="rId6137" Type="http://schemas.openxmlformats.org/officeDocument/2006/relationships/image" Target="../media/image6212.svg"/><Relationship Id="rId6344" Type="http://schemas.openxmlformats.org/officeDocument/2006/relationships/image" Target="../media/image6419.png"/><Relationship Id="rId6551" Type="http://schemas.openxmlformats.org/officeDocument/2006/relationships/image" Target="../media/image6626.svg"/><Relationship Id="rId859" Type="http://schemas.openxmlformats.org/officeDocument/2006/relationships/image" Target="../media/image934.svg"/><Relationship Id="rId1489" Type="http://schemas.openxmlformats.org/officeDocument/2006/relationships/image" Target="../media/image1564.svg"/><Relationship Id="rId1696" Type="http://schemas.openxmlformats.org/officeDocument/2006/relationships/image" Target="../media/image1771.png"/><Relationship Id="rId3938" Type="http://schemas.openxmlformats.org/officeDocument/2006/relationships/image" Target="../media/image4013.png"/><Relationship Id="rId5153" Type="http://schemas.openxmlformats.org/officeDocument/2006/relationships/image" Target="../media/image5228.svg"/><Relationship Id="rId5360" Type="http://schemas.openxmlformats.org/officeDocument/2006/relationships/image" Target="../media/image5435.png"/><Relationship Id="rId6204" Type="http://schemas.openxmlformats.org/officeDocument/2006/relationships/image" Target="../media/image6279.png"/><Relationship Id="rId6411" Type="http://schemas.openxmlformats.org/officeDocument/2006/relationships/image" Target="../media/image6486.svg"/><Relationship Id="rId1349" Type="http://schemas.openxmlformats.org/officeDocument/2006/relationships/image" Target="../media/image1424.svg"/><Relationship Id="rId2747" Type="http://schemas.openxmlformats.org/officeDocument/2006/relationships/image" Target="../media/image2822.svg"/><Relationship Id="rId2954" Type="http://schemas.openxmlformats.org/officeDocument/2006/relationships/image" Target="../media/image3029.png"/><Relationship Id="rId5013" Type="http://schemas.openxmlformats.org/officeDocument/2006/relationships/image" Target="../media/image5088.svg"/><Relationship Id="rId5220" Type="http://schemas.openxmlformats.org/officeDocument/2006/relationships/image" Target="../media/image5295.png"/><Relationship Id="rId719" Type="http://schemas.openxmlformats.org/officeDocument/2006/relationships/image" Target="../media/image794.svg"/><Relationship Id="rId926" Type="http://schemas.openxmlformats.org/officeDocument/2006/relationships/image" Target="../media/image1001.png"/><Relationship Id="rId1556" Type="http://schemas.openxmlformats.org/officeDocument/2006/relationships/image" Target="../media/image1631.png"/><Relationship Id="rId1763" Type="http://schemas.openxmlformats.org/officeDocument/2006/relationships/image" Target="../media/image1838.svg"/><Relationship Id="rId1970" Type="http://schemas.openxmlformats.org/officeDocument/2006/relationships/image" Target="../media/image2045.png"/><Relationship Id="rId2607" Type="http://schemas.openxmlformats.org/officeDocument/2006/relationships/image" Target="../media/image2682.svg"/><Relationship Id="rId2814" Type="http://schemas.openxmlformats.org/officeDocument/2006/relationships/image" Target="../media/image2889.png"/><Relationship Id="rId55" Type="http://schemas.openxmlformats.org/officeDocument/2006/relationships/image" Target="../media/image130.svg"/><Relationship Id="rId1209" Type="http://schemas.openxmlformats.org/officeDocument/2006/relationships/image" Target="../media/image1284.svg"/><Relationship Id="rId1416" Type="http://schemas.openxmlformats.org/officeDocument/2006/relationships/image" Target="../media/image1491.png"/><Relationship Id="rId1623" Type="http://schemas.openxmlformats.org/officeDocument/2006/relationships/image" Target="../media/image1698.svg"/><Relationship Id="rId1830" Type="http://schemas.openxmlformats.org/officeDocument/2006/relationships/image" Target="../media/image1905.png"/><Relationship Id="rId4779" Type="http://schemas.openxmlformats.org/officeDocument/2006/relationships/image" Target="../media/image4854.svg"/><Relationship Id="rId4986" Type="http://schemas.openxmlformats.org/officeDocument/2006/relationships/image" Target="../media/image5061.png"/><Relationship Id="rId3588" Type="http://schemas.openxmlformats.org/officeDocument/2006/relationships/image" Target="../media/image3663.png"/><Relationship Id="rId3795" Type="http://schemas.openxmlformats.org/officeDocument/2006/relationships/image" Target="../media/image3870.svg"/><Relationship Id="rId4639" Type="http://schemas.openxmlformats.org/officeDocument/2006/relationships/image" Target="../media/image4714.svg"/><Relationship Id="rId4846" Type="http://schemas.openxmlformats.org/officeDocument/2006/relationships/image" Target="../media/image4921.png"/><Relationship Id="rId2397" Type="http://schemas.openxmlformats.org/officeDocument/2006/relationships/image" Target="../media/image2472.svg"/><Relationship Id="rId3448" Type="http://schemas.openxmlformats.org/officeDocument/2006/relationships/image" Target="../media/image3523.png"/><Relationship Id="rId3655" Type="http://schemas.openxmlformats.org/officeDocument/2006/relationships/image" Target="../media/image3730.svg"/><Relationship Id="rId3862" Type="http://schemas.openxmlformats.org/officeDocument/2006/relationships/image" Target="../media/image3937.png"/><Relationship Id="rId4706" Type="http://schemas.openxmlformats.org/officeDocument/2006/relationships/image" Target="../media/image4781.png"/><Relationship Id="rId6061" Type="http://schemas.openxmlformats.org/officeDocument/2006/relationships/image" Target="../media/image6136.svg"/><Relationship Id="rId369" Type="http://schemas.openxmlformats.org/officeDocument/2006/relationships/image" Target="../media/image444.svg"/><Relationship Id="rId576" Type="http://schemas.openxmlformats.org/officeDocument/2006/relationships/image" Target="../media/image651.png"/><Relationship Id="rId783" Type="http://schemas.openxmlformats.org/officeDocument/2006/relationships/image" Target="../media/image858.svg"/><Relationship Id="rId990" Type="http://schemas.openxmlformats.org/officeDocument/2006/relationships/image" Target="../media/image1065.png"/><Relationship Id="rId2257" Type="http://schemas.openxmlformats.org/officeDocument/2006/relationships/image" Target="../media/image2332.svg"/><Relationship Id="rId2464" Type="http://schemas.openxmlformats.org/officeDocument/2006/relationships/image" Target="../media/image2539.png"/><Relationship Id="rId2671" Type="http://schemas.openxmlformats.org/officeDocument/2006/relationships/image" Target="../media/image2746.svg"/><Relationship Id="rId3308" Type="http://schemas.openxmlformats.org/officeDocument/2006/relationships/image" Target="../media/image3383.png"/><Relationship Id="rId3515" Type="http://schemas.openxmlformats.org/officeDocument/2006/relationships/image" Target="../media/image3590.svg"/><Relationship Id="rId4913" Type="http://schemas.openxmlformats.org/officeDocument/2006/relationships/image" Target="../media/image4988.svg"/><Relationship Id="rId229" Type="http://schemas.openxmlformats.org/officeDocument/2006/relationships/image" Target="../media/image304.svg"/><Relationship Id="rId436" Type="http://schemas.openxmlformats.org/officeDocument/2006/relationships/image" Target="../media/image511.png"/><Relationship Id="rId643" Type="http://schemas.openxmlformats.org/officeDocument/2006/relationships/image" Target="../media/image718.svg"/><Relationship Id="rId1066" Type="http://schemas.openxmlformats.org/officeDocument/2006/relationships/image" Target="../media/image1141.png"/><Relationship Id="rId1273" Type="http://schemas.openxmlformats.org/officeDocument/2006/relationships/image" Target="../media/image1348.svg"/><Relationship Id="rId1480" Type="http://schemas.openxmlformats.org/officeDocument/2006/relationships/image" Target="../media/image1555.png"/><Relationship Id="rId2117" Type="http://schemas.openxmlformats.org/officeDocument/2006/relationships/image" Target="../media/image2192.svg"/><Relationship Id="rId2324" Type="http://schemas.openxmlformats.org/officeDocument/2006/relationships/image" Target="../media/image2399.png"/><Relationship Id="rId3722" Type="http://schemas.openxmlformats.org/officeDocument/2006/relationships/image" Target="../media/image3797.png"/><Relationship Id="rId6878" Type="http://schemas.openxmlformats.org/officeDocument/2006/relationships/image" Target="../media/image6953.png"/><Relationship Id="rId850" Type="http://schemas.openxmlformats.org/officeDocument/2006/relationships/image" Target="../media/image925.png"/><Relationship Id="rId1133" Type="http://schemas.openxmlformats.org/officeDocument/2006/relationships/image" Target="../media/image1208.svg"/><Relationship Id="rId2531" Type="http://schemas.openxmlformats.org/officeDocument/2006/relationships/image" Target="../media/image2606.svg"/><Relationship Id="rId4289" Type="http://schemas.openxmlformats.org/officeDocument/2006/relationships/image" Target="../media/image4364.svg"/><Relationship Id="rId5687" Type="http://schemas.openxmlformats.org/officeDocument/2006/relationships/image" Target="../media/image5762.svg"/><Relationship Id="rId5894" Type="http://schemas.openxmlformats.org/officeDocument/2006/relationships/image" Target="../media/image5969.png"/><Relationship Id="rId6738" Type="http://schemas.openxmlformats.org/officeDocument/2006/relationships/image" Target="../media/image6813.png"/><Relationship Id="rId503" Type="http://schemas.openxmlformats.org/officeDocument/2006/relationships/image" Target="../media/image578.svg"/><Relationship Id="rId710" Type="http://schemas.openxmlformats.org/officeDocument/2006/relationships/image" Target="../media/image785.png"/><Relationship Id="rId1340" Type="http://schemas.openxmlformats.org/officeDocument/2006/relationships/image" Target="../media/image1415.png"/><Relationship Id="rId3098" Type="http://schemas.openxmlformats.org/officeDocument/2006/relationships/image" Target="../media/image3173.png"/><Relationship Id="rId4496" Type="http://schemas.openxmlformats.org/officeDocument/2006/relationships/image" Target="../media/image4571.png"/><Relationship Id="rId5547" Type="http://schemas.openxmlformats.org/officeDocument/2006/relationships/image" Target="../media/image5622.svg"/><Relationship Id="rId5754" Type="http://schemas.openxmlformats.org/officeDocument/2006/relationships/image" Target="../media/image5829.png"/><Relationship Id="rId5961" Type="http://schemas.openxmlformats.org/officeDocument/2006/relationships/image" Target="../media/image6036.svg"/><Relationship Id="rId6805" Type="http://schemas.openxmlformats.org/officeDocument/2006/relationships/image" Target="../media/image6880.svg"/><Relationship Id="rId1200" Type="http://schemas.openxmlformats.org/officeDocument/2006/relationships/image" Target="../media/image1275.png"/><Relationship Id="rId4149" Type="http://schemas.openxmlformats.org/officeDocument/2006/relationships/image" Target="../media/image4224.svg"/><Relationship Id="rId4356" Type="http://schemas.openxmlformats.org/officeDocument/2006/relationships/image" Target="../media/image4431.png"/><Relationship Id="rId4563" Type="http://schemas.openxmlformats.org/officeDocument/2006/relationships/image" Target="../media/image4638.svg"/><Relationship Id="rId4770" Type="http://schemas.openxmlformats.org/officeDocument/2006/relationships/image" Target="../media/image4845.png"/><Relationship Id="rId5407" Type="http://schemas.openxmlformats.org/officeDocument/2006/relationships/image" Target="../media/image5482.svg"/><Relationship Id="rId5614" Type="http://schemas.openxmlformats.org/officeDocument/2006/relationships/image" Target="../media/image5689.png"/><Relationship Id="rId5821" Type="http://schemas.openxmlformats.org/officeDocument/2006/relationships/image" Target="../media/image5896.svg"/><Relationship Id="rId3165" Type="http://schemas.openxmlformats.org/officeDocument/2006/relationships/image" Target="../media/image3240.svg"/><Relationship Id="rId3372" Type="http://schemas.openxmlformats.org/officeDocument/2006/relationships/image" Target="../media/image3447.png"/><Relationship Id="rId4009" Type="http://schemas.openxmlformats.org/officeDocument/2006/relationships/image" Target="../media/image4084.svg"/><Relationship Id="rId4216" Type="http://schemas.openxmlformats.org/officeDocument/2006/relationships/image" Target="../media/image4291.png"/><Relationship Id="rId4423" Type="http://schemas.openxmlformats.org/officeDocument/2006/relationships/image" Target="../media/image4498.svg"/><Relationship Id="rId4630" Type="http://schemas.openxmlformats.org/officeDocument/2006/relationships/image" Target="../media/image4705.png"/><Relationship Id="rId293" Type="http://schemas.openxmlformats.org/officeDocument/2006/relationships/image" Target="../media/image368.svg"/><Relationship Id="rId2181" Type="http://schemas.openxmlformats.org/officeDocument/2006/relationships/image" Target="../media/image2256.svg"/><Relationship Id="rId3025" Type="http://schemas.openxmlformats.org/officeDocument/2006/relationships/image" Target="../media/image3100.svg"/><Relationship Id="rId3232" Type="http://schemas.openxmlformats.org/officeDocument/2006/relationships/image" Target="../media/image3307.png"/><Relationship Id="rId6388" Type="http://schemas.openxmlformats.org/officeDocument/2006/relationships/image" Target="../media/image6463.png"/><Relationship Id="rId6595" Type="http://schemas.openxmlformats.org/officeDocument/2006/relationships/image" Target="../media/image6670.svg"/><Relationship Id="rId153" Type="http://schemas.openxmlformats.org/officeDocument/2006/relationships/image" Target="../media/image228.svg"/><Relationship Id="rId360" Type="http://schemas.openxmlformats.org/officeDocument/2006/relationships/image" Target="../media/image435.png"/><Relationship Id="rId2041" Type="http://schemas.openxmlformats.org/officeDocument/2006/relationships/image" Target="../media/image2116.svg"/><Relationship Id="rId5197" Type="http://schemas.openxmlformats.org/officeDocument/2006/relationships/image" Target="../media/image5272.svg"/><Relationship Id="rId6248" Type="http://schemas.openxmlformats.org/officeDocument/2006/relationships/image" Target="../media/image6323.png"/><Relationship Id="rId6455" Type="http://schemas.openxmlformats.org/officeDocument/2006/relationships/image" Target="../media/image6530.svg"/><Relationship Id="rId220" Type="http://schemas.openxmlformats.org/officeDocument/2006/relationships/image" Target="../media/image295.png"/><Relationship Id="rId2998" Type="http://schemas.openxmlformats.org/officeDocument/2006/relationships/image" Target="../media/image3073.png"/><Relationship Id="rId5057" Type="http://schemas.openxmlformats.org/officeDocument/2006/relationships/image" Target="../media/image5132.svg"/><Relationship Id="rId5264" Type="http://schemas.openxmlformats.org/officeDocument/2006/relationships/image" Target="../media/image5339.png"/><Relationship Id="rId6108" Type="http://schemas.openxmlformats.org/officeDocument/2006/relationships/image" Target="../media/image6183.png"/><Relationship Id="rId6662" Type="http://schemas.openxmlformats.org/officeDocument/2006/relationships/image" Target="../media/image6737.png"/><Relationship Id="rId2858" Type="http://schemas.openxmlformats.org/officeDocument/2006/relationships/image" Target="../media/image2933.png"/><Relationship Id="rId3909" Type="http://schemas.openxmlformats.org/officeDocument/2006/relationships/image" Target="../media/image3984.svg"/><Relationship Id="rId4073" Type="http://schemas.openxmlformats.org/officeDocument/2006/relationships/image" Target="../media/image4148.svg"/><Relationship Id="rId5471" Type="http://schemas.openxmlformats.org/officeDocument/2006/relationships/image" Target="../media/image5546.svg"/><Relationship Id="rId6315" Type="http://schemas.openxmlformats.org/officeDocument/2006/relationships/image" Target="../media/image6390.svg"/><Relationship Id="rId6522" Type="http://schemas.openxmlformats.org/officeDocument/2006/relationships/image" Target="../media/image6597.png"/><Relationship Id="rId99" Type="http://schemas.openxmlformats.org/officeDocument/2006/relationships/image" Target="../media/image174.svg"/><Relationship Id="rId1667" Type="http://schemas.openxmlformats.org/officeDocument/2006/relationships/image" Target="../media/image1742.svg"/><Relationship Id="rId1874" Type="http://schemas.openxmlformats.org/officeDocument/2006/relationships/image" Target="../media/image1949.png"/><Relationship Id="rId2718" Type="http://schemas.openxmlformats.org/officeDocument/2006/relationships/image" Target="../media/image2793.png"/><Relationship Id="rId2925" Type="http://schemas.openxmlformats.org/officeDocument/2006/relationships/image" Target="../media/image3000.svg"/><Relationship Id="rId4280" Type="http://schemas.openxmlformats.org/officeDocument/2006/relationships/image" Target="../media/image4355.png"/><Relationship Id="rId5124" Type="http://schemas.openxmlformats.org/officeDocument/2006/relationships/image" Target="../media/image5199.png"/><Relationship Id="rId5331" Type="http://schemas.openxmlformats.org/officeDocument/2006/relationships/image" Target="../media/image5406.svg"/><Relationship Id="rId1527" Type="http://schemas.openxmlformats.org/officeDocument/2006/relationships/image" Target="../media/image1602.svg"/><Relationship Id="rId1734" Type="http://schemas.openxmlformats.org/officeDocument/2006/relationships/image" Target="../media/image1809.png"/><Relationship Id="rId1941" Type="http://schemas.openxmlformats.org/officeDocument/2006/relationships/image" Target="../media/image2016.svg"/><Relationship Id="rId4140" Type="http://schemas.openxmlformats.org/officeDocument/2006/relationships/image" Target="../media/image4215.png"/><Relationship Id="rId26" Type="http://schemas.openxmlformats.org/officeDocument/2006/relationships/image" Target="../media/image101.png"/><Relationship Id="rId3699" Type="http://schemas.openxmlformats.org/officeDocument/2006/relationships/image" Target="../media/image3774.svg"/><Relationship Id="rId4000" Type="http://schemas.openxmlformats.org/officeDocument/2006/relationships/image" Target="../media/image4075.png"/><Relationship Id="rId1801" Type="http://schemas.openxmlformats.org/officeDocument/2006/relationships/image" Target="../media/image1876.svg"/><Relationship Id="rId3559" Type="http://schemas.openxmlformats.org/officeDocument/2006/relationships/image" Target="../media/image3634.svg"/><Relationship Id="rId4957" Type="http://schemas.openxmlformats.org/officeDocument/2006/relationships/image" Target="../media/image5032.svg"/><Relationship Id="rId6172" Type="http://schemas.openxmlformats.org/officeDocument/2006/relationships/image" Target="../media/image6247.png"/><Relationship Id="rId687" Type="http://schemas.openxmlformats.org/officeDocument/2006/relationships/image" Target="../media/image762.svg"/><Relationship Id="rId2368" Type="http://schemas.openxmlformats.org/officeDocument/2006/relationships/image" Target="../media/image2443.png"/><Relationship Id="rId3766" Type="http://schemas.openxmlformats.org/officeDocument/2006/relationships/image" Target="../media/image3841.png"/><Relationship Id="rId3973" Type="http://schemas.openxmlformats.org/officeDocument/2006/relationships/image" Target="../media/image4048.svg"/><Relationship Id="rId4817" Type="http://schemas.openxmlformats.org/officeDocument/2006/relationships/image" Target="../media/image4892.svg"/><Relationship Id="rId6032" Type="http://schemas.openxmlformats.org/officeDocument/2006/relationships/image" Target="../media/image6107.png"/><Relationship Id="rId894" Type="http://schemas.openxmlformats.org/officeDocument/2006/relationships/image" Target="../media/image969.png"/><Relationship Id="rId1177" Type="http://schemas.openxmlformats.org/officeDocument/2006/relationships/image" Target="../media/image1252.svg"/><Relationship Id="rId2575" Type="http://schemas.openxmlformats.org/officeDocument/2006/relationships/image" Target="../media/image2650.svg"/><Relationship Id="rId2782" Type="http://schemas.openxmlformats.org/officeDocument/2006/relationships/image" Target="../media/image2857.png"/><Relationship Id="rId3419" Type="http://schemas.openxmlformats.org/officeDocument/2006/relationships/image" Target="../media/image3494.svg"/><Relationship Id="rId3626" Type="http://schemas.openxmlformats.org/officeDocument/2006/relationships/image" Target="../media/image3701.png"/><Relationship Id="rId3833" Type="http://schemas.openxmlformats.org/officeDocument/2006/relationships/image" Target="../media/image3908.svg"/><Relationship Id="rId547" Type="http://schemas.openxmlformats.org/officeDocument/2006/relationships/image" Target="../media/image622.svg"/><Relationship Id="rId754" Type="http://schemas.openxmlformats.org/officeDocument/2006/relationships/image" Target="../media/image829.png"/><Relationship Id="rId961" Type="http://schemas.openxmlformats.org/officeDocument/2006/relationships/image" Target="../media/image1036.svg"/><Relationship Id="rId1384" Type="http://schemas.openxmlformats.org/officeDocument/2006/relationships/image" Target="../media/image1459.png"/><Relationship Id="rId1591" Type="http://schemas.openxmlformats.org/officeDocument/2006/relationships/image" Target="../media/image1666.svg"/><Relationship Id="rId2228" Type="http://schemas.openxmlformats.org/officeDocument/2006/relationships/image" Target="../media/image2303.png"/><Relationship Id="rId2435" Type="http://schemas.openxmlformats.org/officeDocument/2006/relationships/image" Target="../media/image2510.svg"/><Relationship Id="rId2642" Type="http://schemas.openxmlformats.org/officeDocument/2006/relationships/image" Target="../media/image2717.png"/><Relationship Id="rId3900" Type="http://schemas.openxmlformats.org/officeDocument/2006/relationships/image" Target="../media/image3975.png"/><Relationship Id="rId5798" Type="http://schemas.openxmlformats.org/officeDocument/2006/relationships/image" Target="../media/image5873.png"/><Relationship Id="rId6849" Type="http://schemas.openxmlformats.org/officeDocument/2006/relationships/image" Target="../media/image6924.svg"/><Relationship Id="rId90" Type="http://schemas.openxmlformats.org/officeDocument/2006/relationships/image" Target="../media/image165.png"/><Relationship Id="rId407" Type="http://schemas.openxmlformats.org/officeDocument/2006/relationships/image" Target="../media/image482.svg"/><Relationship Id="rId614" Type="http://schemas.openxmlformats.org/officeDocument/2006/relationships/image" Target="../media/image689.png"/><Relationship Id="rId821" Type="http://schemas.openxmlformats.org/officeDocument/2006/relationships/image" Target="../media/image896.svg"/><Relationship Id="rId1037" Type="http://schemas.openxmlformats.org/officeDocument/2006/relationships/image" Target="../media/image1112.svg"/><Relationship Id="rId1244" Type="http://schemas.openxmlformats.org/officeDocument/2006/relationships/image" Target="../media/image1319.png"/><Relationship Id="rId1451" Type="http://schemas.openxmlformats.org/officeDocument/2006/relationships/image" Target="../media/image1526.svg"/><Relationship Id="rId2502" Type="http://schemas.openxmlformats.org/officeDocument/2006/relationships/image" Target="../media/image2577.png"/><Relationship Id="rId5658" Type="http://schemas.openxmlformats.org/officeDocument/2006/relationships/image" Target="../media/image5733.png"/><Relationship Id="rId5865" Type="http://schemas.openxmlformats.org/officeDocument/2006/relationships/image" Target="../media/image5940.svg"/><Relationship Id="rId6709" Type="http://schemas.openxmlformats.org/officeDocument/2006/relationships/image" Target="../media/image6784.svg"/><Relationship Id="rId1104" Type="http://schemas.openxmlformats.org/officeDocument/2006/relationships/image" Target="../media/image1179.png"/><Relationship Id="rId1311" Type="http://schemas.openxmlformats.org/officeDocument/2006/relationships/image" Target="../media/image1386.svg"/><Relationship Id="rId4467" Type="http://schemas.openxmlformats.org/officeDocument/2006/relationships/image" Target="../media/image4542.svg"/><Relationship Id="rId4674" Type="http://schemas.openxmlformats.org/officeDocument/2006/relationships/image" Target="../media/image4749.png"/><Relationship Id="rId4881" Type="http://schemas.openxmlformats.org/officeDocument/2006/relationships/image" Target="../media/image4956.svg"/><Relationship Id="rId5518" Type="http://schemas.openxmlformats.org/officeDocument/2006/relationships/image" Target="../media/image5593.png"/><Relationship Id="rId5725" Type="http://schemas.openxmlformats.org/officeDocument/2006/relationships/image" Target="../media/image5800.svg"/><Relationship Id="rId3069" Type="http://schemas.openxmlformats.org/officeDocument/2006/relationships/image" Target="../media/image3144.svg"/><Relationship Id="rId3276" Type="http://schemas.openxmlformats.org/officeDocument/2006/relationships/image" Target="../media/image3351.png"/><Relationship Id="rId3483" Type="http://schemas.openxmlformats.org/officeDocument/2006/relationships/image" Target="../media/image3558.svg"/><Relationship Id="rId3690" Type="http://schemas.openxmlformats.org/officeDocument/2006/relationships/image" Target="../media/image3765.png"/><Relationship Id="rId4327" Type="http://schemas.openxmlformats.org/officeDocument/2006/relationships/image" Target="../media/image4402.svg"/><Relationship Id="rId4534" Type="http://schemas.openxmlformats.org/officeDocument/2006/relationships/image" Target="../media/image4609.png"/><Relationship Id="rId5932" Type="http://schemas.openxmlformats.org/officeDocument/2006/relationships/image" Target="../media/image6007.png"/><Relationship Id="rId197" Type="http://schemas.openxmlformats.org/officeDocument/2006/relationships/image" Target="../media/image272.svg"/><Relationship Id="rId2085" Type="http://schemas.openxmlformats.org/officeDocument/2006/relationships/image" Target="../media/image2160.svg"/><Relationship Id="rId2292" Type="http://schemas.openxmlformats.org/officeDocument/2006/relationships/image" Target="../media/image2367.png"/><Relationship Id="rId3136" Type="http://schemas.openxmlformats.org/officeDocument/2006/relationships/image" Target="../media/image3211.png"/><Relationship Id="rId3343" Type="http://schemas.openxmlformats.org/officeDocument/2006/relationships/image" Target="../media/image3418.svg"/><Relationship Id="rId4741" Type="http://schemas.openxmlformats.org/officeDocument/2006/relationships/image" Target="../media/image4816.svg"/><Relationship Id="rId6499" Type="http://schemas.openxmlformats.org/officeDocument/2006/relationships/image" Target="../media/image6574.svg"/><Relationship Id="rId264" Type="http://schemas.openxmlformats.org/officeDocument/2006/relationships/image" Target="../media/image339.png"/><Relationship Id="rId471" Type="http://schemas.openxmlformats.org/officeDocument/2006/relationships/image" Target="../media/image546.svg"/><Relationship Id="rId2152" Type="http://schemas.openxmlformats.org/officeDocument/2006/relationships/image" Target="../media/image2227.png"/><Relationship Id="rId3550" Type="http://schemas.openxmlformats.org/officeDocument/2006/relationships/image" Target="../media/image3625.png"/><Relationship Id="rId4601" Type="http://schemas.openxmlformats.org/officeDocument/2006/relationships/image" Target="../media/image4676.svg"/><Relationship Id="rId124" Type="http://schemas.openxmlformats.org/officeDocument/2006/relationships/image" Target="../media/image199.png"/><Relationship Id="rId3203" Type="http://schemas.openxmlformats.org/officeDocument/2006/relationships/image" Target="../media/image3278.svg"/><Relationship Id="rId3410" Type="http://schemas.openxmlformats.org/officeDocument/2006/relationships/image" Target="../media/image3485.png"/><Relationship Id="rId6359" Type="http://schemas.openxmlformats.org/officeDocument/2006/relationships/image" Target="../media/image6434.svg"/><Relationship Id="rId6566" Type="http://schemas.openxmlformats.org/officeDocument/2006/relationships/image" Target="../media/image6641.png"/><Relationship Id="rId6773" Type="http://schemas.openxmlformats.org/officeDocument/2006/relationships/image" Target="../media/image6848.svg"/><Relationship Id="rId331" Type="http://schemas.openxmlformats.org/officeDocument/2006/relationships/image" Target="../media/image406.svg"/><Relationship Id="rId2012" Type="http://schemas.openxmlformats.org/officeDocument/2006/relationships/image" Target="../media/image2087.png"/><Relationship Id="rId2969" Type="http://schemas.openxmlformats.org/officeDocument/2006/relationships/image" Target="../media/image3044.svg"/><Relationship Id="rId5168" Type="http://schemas.openxmlformats.org/officeDocument/2006/relationships/image" Target="../media/image5243.png"/><Relationship Id="rId5375" Type="http://schemas.openxmlformats.org/officeDocument/2006/relationships/image" Target="../media/image5450.svg"/><Relationship Id="rId5582" Type="http://schemas.openxmlformats.org/officeDocument/2006/relationships/image" Target="../media/image5657.png"/><Relationship Id="rId6219" Type="http://schemas.openxmlformats.org/officeDocument/2006/relationships/image" Target="../media/image6294.svg"/><Relationship Id="rId6426" Type="http://schemas.openxmlformats.org/officeDocument/2006/relationships/image" Target="../media/image6501.png"/><Relationship Id="rId6633" Type="http://schemas.openxmlformats.org/officeDocument/2006/relationships/image" Target="../media/image6708.svg"/><Relationship Id="rId6840" Type="http://schemas.openxmlformats.org/officeDocument/2006/relationships/image" Target="../media/image6915.png"/><Relationship Id="rId1778" Type="http://schemas.openxmlformats.org/officeDocument/2006/relationships/image" Target="../media/image1853.png"/><Relationship Id="rId1985" Type="http://schemas.openxmlformats.org/officeDocument/2006/relationships/image" Target="../media/image2060.svg"/><Relationship Id="rId2829" Type="http://schemas.openxmlformats.org/officeDocument/2006/relationships/image" Target="../media/image2904.svg"/><Relationship Id="rId4184" Type="http://schemas.openxmlformats.org/officeDocument/2006/relationships/image" Target="../media/image4259.png"/><Relationship Id="rId4391" Type="http://schemas.openxmlformats.org/officeDocument/2006/relationships/image" Target="../media/image4466.svg"/><Relationship Id="rId5028" Type="http://schemas.openxmlformats.org/officeDocument/2006/relationships/image" Target="../media/image5103.png"/><Relationship Id="rId5235" Type="http://schemas.openxmlformats.org/officeDocument/2006/relationships/image" Target="../media/image5310.svg"/><Relationship Id="rId5442" Type="http://schemas.openxmlformats.org/officeDocument/2006/relationships/image" Target="../media/image5517.png"/><Relationship Id="rId6700" Type="http://schemas.openxmlformats.org/officeDocument/2006/relationships/image" Target="../media/image6775.png"/><Relationship Id="rId1638" Type="http://schemas.openxmlformats.org/officeDocument/2006/relationships/image" Target="../media/image1713.png"/><Relationship Id="rId4044" Type="http://schemas.openxmlformats.org/officeDocument/2006/relationships/image" Target="../media/image4119.png"/><Relationship Id="rId4251" Type="http://schemas.openxmlformats.org/officeDocument/2006/relationships/image" Target="../media/image4326.svg"/><Relationship Id="rId5302" Type="http://schemas.openxmlformats.org/officeDocument/2006/relationships/image" Target="../media/image5377.png"/><Relationship Id="rId1845" Type="http://schemas.openxmlformats.org/officeDocument/2006/relationships/image" Target="../media/image1920.svg"/><Relationship Id="rId3060" Type="http://schemas.openxmlformats.org/officeDocument/2006/relationships/image" Target="../media/image3135.png"/><Relationship Id="rId4111" Type="http://schemas.openxmlformats.org/officeDocument/2006/relationships/image" Target="../media/image4186.svg"/><Relationship Id="rId1705" Type="http://schemas.openxmlformats.org/officeDocument/2006/relationships/image" Target="../media/image1780.svg"/><Relationship Id="rId1912" Type="http://schemas.openxmlformats.org/officeDocument/2006/relationships/image" Target="../media/image1987.png"/><Relationship Id="rId6076" Type="http://schemas.openxmlformats.org/officeDocument/2006/relationships/image" Target="../media/image6151.png"/><Relationship Id="rId6283" Type="http://schemas.openxmlformats.org/officeDocument/2006/relationships/image" Target="../media/image6358.svg"/><Relationship Id="rId3877" Type="http://schemas.openxmlformats.org/officeDocument/2006/relationships/image" Target="../media/image3952.svg"/><Relationship Id="rId4928" Type="http://schemas.openxmlformats.org/officeDocument/2006/relationships/image" Target="../media/image5003.png"/><Relationship Id="rId5092" Type="http://schemas.openxmlformats.org/officeDocument/2006/relationships/image" Target="../media/image5167.png"/><Relationship Id="rId6490" Type="http://schemas.openxmlformats.org/officeDocument/2006/relationships/image" Target="../media/image6565.png"/><Relationship Id="rId798" Type="http://schemas.openxmlformats.org/officeDocument/2006/relationships/image" Target="../media/image873.png"/><Relationship Id="rId2479" Type="http://schemas.openxmlformats.org/officeDocument/2006/relationships/image" Target="../media/image2554.svg"/><Relationship Id="rId2686" Type="http://schemas.openxmlformats.org/officeDocument/2006/relationships/image" Target="../media/image2761.png"/><Relationship Id="rId2893" Type="http://schemas.openxmlformats.org/officeDocument/2006/relationships/image" Target="../media/image2968.svg"/><Relationship Id="rId3737" Type="http://schemas.openxmlformats.org/officeDocument/2006/relationships/image" Target="../media/image3812.svg"/><Relationship Id="rId3944" Type="http://schemas.openxmlformats.org/officeDocument/2006/relationships/image" Target="../media/image4019.png"/><Relationship Id="rId6143" Type="http://schemas.openxmlformats.org/officeDocument/2006/relationships/image" Target="../media/image6218.svg"/><Relationship Id="rId6350" Type="http://schemas.openxmlformats.org/officeDocument/2006/relationships/image" Target="../media/image6425.png"/><Relationship Id="rId658" Type="http://schemas.openxmlformats.org/officeDocument/2006/relationships/image" Target="../media/image733.png"/><Relationship Id="rId865" Type="http://schemas.openxmlformats.org/officeDocument/2006/relationships/image" Target="../media/image940.svg"/><Relationship Id="rId1288" Type="http://schemas.openxmlformats.org/officeDocument/2006/relationships/image" Target="../media/image1363.png"/><Relationship Id="rId1495" Type="http://schemas.openxmlformats.org/officeDocument/2006/relationships/image" Target="../media/image1570.svg"/><Relationship Id="rId2339" Type="http://schemas.openxmlformats.org/officeDocument/2006/relationships/image" Target="../media/image2414.svg"/><Relationship Id="rId2546" Type="http://schemas.openxmlformats.org/officeDocument/2006/relationships/image" Target="../media/image2621.png"/><Relationship Id="rId2753" Type="http://schemas.openxmlformats.org/officeDocument/2006/relationships/image" Target="../media/image2828.svg"/><Relationship Id="rId2960" Type="http://schemas.openxmlformats.org/officeDocument/2006/relationships/image" Target="../media/image3035.png"/><Relationship Id="rId3804" Type="http://schemas.openxmlformats.org/officeDocument/2006/relationships/image" Target="../media/image3879.png"/><Relationship Id="rId6003" Type="http://schemas.openxmlformats.org/officeDocument/2006/relationships/image" Target="../media/image6078.svg"/><Relationship Id="rId6210" Type="http://schemas.openxmlformats.org/officeDocument/2006/relationships/image" Target="../media/image6285.png"/><Relationship Id="rId518" Type="http://schemas.openxmlformats.org/officeDocument/2006/relationships/image" Target="../media/image593.png"/><Relationship Id="rId725" Type="http://schemas.openxmlformats.org/officeDocument/2006/relationships/image" Target="../media/image800.svg"/><Relationship Id="rId932" Type="http://schemas.openxmlformats.org/officeDocument/2006/relationships/image" Target="../media/image1007.png"/><Relationship Id="rId1148" Type="http://schemas.openxmlformats.org/officeDocument/2006/relationships/image" Target="../media/image1223.png"/><Relationship Id="rId1355" Type="http://schemas.openxmlformats.org/officeDocument/2006/relationships/image" Target="../media/image1430.svg"/><Relationship Id="rId1562" Type="http://schemas.openxmlformats.org/officeDocument/2006/relationships/image" Target="../media/image1637.png"/><Relationship Id="rId2406" Type="http://schemas.openxmlformats.org/officeDocument/2006/relationships/image" Target="../media/image2481.png"/><Relationship Id="rId2613" Type="http://schemas.openxmlformats.org/officeDocument/2006/relationships/image" Target="../media/image2688.svg"/><Relationship Id="rId5769" Type="http://schemas.openxmlformats.org/officeDocument/2006/relationships/image" Target="../media/image5844.svg"/><Relationship Id="rId1008" Type="http://schemas.openxmlformats.org/officeDocument/2006/relationships/image" Target="../media/image1083.png"/><Relationship Id="rId1215" Type="http://schemas.openxmlformats.org/officeDocument/2006/relationships/image" Target="../media/image1290.svg"/><Relationship Id="rId1422" Type="http://schemas.openxmlformats.org/officeDocument/2006/relationships/image" Target="../media/image1497.png"/><Relationship Id="rId2820" Type="http://schemas.openxmlformats.org/officeDocument/2006/relationships/image" Target="../media/image2895.png"/><Relationship Id="rId4578" Type="http://schemas.openxmlformats.org/officeDocument/2006/relationships/image" Target="../media/image4653.png"/><Relationship Id="rId5976" Type="http://schemas.openxmlformats.org/officeDocument/2006/relationships/image" Target="../media/image6051.png"/><Relationship Id="rId61" Type="http://schemas.openxmlformats.org/officeDocument/2006/relationships/image" Target="../media/image136.svg"/><Relationship Id="rId3387" Type="http://schemas.openxmlformats.org/officeDocument/2006/relationships/image" Target="../media/image3462.svg"/><Relationship Id="rId4785" Type="http://schemas.openxmlformats.org/officeDocument/2006/relationships/image" Target="../media/image4860.svg"/><Relationship Id="rId4992" Type="http://schemas.openxmlformats.org/officeDocument/2006/relationships/image" Target="../media/image5067.png"/><Relationship Id="rId5629" Type="http://schemas.openxmlformats.org/officeDocument/2006/relationships/image" Target="../media/image5704.svg"/><Relationship Id="rId5836" Type="http://schemas.openxmlformats.org/officeDocument/2006/relationships/image" Target="../media/image5911.png"/><Relationship Id="rId2196" Type="http://schemas.openxmlformats.org/officeDocument/2006/relationships/image" Target="../media/image2271.png"/><Relationship Id="rId3594" Type="http://schemas.openxmlformats.org/officeDocument/2006/relationships/image" Target="../media/image3669.png"/><Relationship Id="rId4438" Type="http://schemas.openxmlformats.org/officeDocument/2006/relationships/image" Target="../media/image4513.png"/><Relationship Id="rId4645" Type="http://schemas.openxmlformats.org/officeDocument/2006/relationships/image" Target="../media/image4720.svg"/><Relationship Id="rId4852" Type="http://schemas.openxmlformats.org/officeDocument/2006/relationships/image" Target="../media/image4927.png"/><Relationship Id="rId5903" Type="http://schemas.openxmlformats.org/officeDocument/2006/relationships/image" Target="../media/image5978.svg"/><Relationship Id="rId168" Type="http://schemas.openxmlformats.org/officeDocument/2006/relationships/image" Target="../media/image243.png"/><Relationship Id="rId3247" Type="http://schemas.openxmlformats.org/officeDocument/2006/relationships/image" Target="../media/image3322.svg"/><Relationship Id="rId3454" Type="http://schemas.openxmlformats.org/officeDocument/2006/relationships/image" Target="../media/image3529.png"/><Relationship Id="rId3661" Type="http://schemas.openxmlformats.org/officeDocument/2006/relationships/image" Target="../media/image3736.svg"/><Relationship Id="rId4505" Type="http://schemas.openxmlformats.org/officeDocument/2006/relationships/image" Target="../media/image4580.svg"/><Relationship Id="rId4712" Type="http://schemas.openxmlformats.org/officeDocument/2006/relationships/image" Target="../media/image4787.png"/><Relationship Id="rId375" Type="http://schemas.openxmlformats.org/officeDocument/2006/relationships/image" Target="../media/image450.svg"/><Relationship Id="rId582" Type="http://schemas.openxmlformats.org/officeDocument/2006/relationships/image" Target="../media/image657.png"/><Relationship Id="rId2056" Type="http://schemas.openxmlformats.org/officeDocument/2006/relationships/image" Target="../media/image2131.png"/><Relationship Id="rId2263" Type="http://schemas.openxmlformats.org/officeDocument/2006/relationships/image" Target="../media/image2338.svg"/><Relationship Id="rId2470" Type="http://schemas.openxmlformats.org/officeDocument/2006/relationships/image" Target="../media/image2545.png"/><Relationship Id="rId3107" Type="http://schemas.openxmlformats.org/officeDocument/2006/relationships/image" Target="../media/image3182.svg"/><Relationship Id="rId3314" Type="http://schemas.openxmlformats.org/officeDocument/2006/relationships/image" Target="../media/image3389.png"/><Relationship Id="rId3521" Type="http://schemas.openxmlformats.org/officeDocument/2006/relationships/image" Target="../media/image3596.svg"/><Relationship Id="rId6677" Type="http://schemas.openxmlformats.org/officeDocument/2006/relationships/image" Target="../media/image6752.svg"/><Relationship Id="rId6884" Type="http://schemas.openxmlformats.org/officeDocument/2006/relationships/image" Target="../media/image6959.png"/><Relationship Id="rId235" Type="http://schemas.openxmlformats.org/officeDocument/2006/relationships/image" Target="../media/image310.svg"/><Relationship Id="rId442" Type="http://schemas.openxmlformats.org/officeDocument/2006/relationships/image" Target="../media/image517.png"/><Relationship Id="rId1072" Type="http://schemas.openxmlformats.org/officeDocument/2006/relationships/image" Target="../media/image1147.png"/><Relationship Id="rId2123" Type="http://schemas.openxmlformats.org/officeDocument/2006/relationships/image" Target="../media/image2198.svg"/><Relationship Id="rId2330" Type="http://schemas.openxmlformats.org/officeDocument/2006/relationships/image" Target="../media/image2405.png"/><Relationship Id="rId5279" Type="http://schemas.openxmlformats.org/officeDocument/2006/relationships/image" Target="../media/image5354.svg"/><Relationship Id="rId5486" Type="http://schemas.openxmlformats.org/officeDocument/2006/relationships/image" Target="../media/image5561.png"/><Relationship Id="rId5693" Type="http://schemas.openxmlformats.org/officeDocument/2006/relationships/image" Target="../media/image5768.svg"/><Relationship Id="rId6537" Type="http://schemas.openxmlformats.org/officeDocument/2006/relationships/image" Target="../media/image6612.svg"/><Relationship Id="rId6744" Type="http://schemas.openxmlformats.org/officeDocument/2006/relationships/image" Target="../media/image6819.png"/><Relationship Id="rId302" Type="http://schemas.openxmlformats.org/officeDocument/2006/relationships/image" Target="../media/image377.png"/><Relationship Id="rId4088" Type="http://schemas.openxmlformats.org/officeDocument/2006/relationships/image" Target="../media/image4163.png"/><Relationship Id="rId4295" Type="http://schemas.openxmlformats.org/officeDocument/2006/relationships/image" Target="../media/image4370.svg"/><Relationship Id="rId5139" Type="http://schemas.openxmlformats.org/officeDocument/2006/relationships/image" Target="../media/image5214.svg"/><Relationship Id="rId5346" Type="http://schemas.openxmlformats.org/officeDocument/2006/relationships/image" Target="../media/image5421.png"/><Relationship Id="rId5553" Type="http://schemas.openxmlformats.org/officeDocument/2006/relationships/image" Target="../media/image5628.svg"/><Relationship Id="rId1889" Type="http://schemas.openxmlformats.org/officeDocument/2006/relationships/image" Target="../media/image1964.svg"/><Relationship Id="rId4155" Type="http://schemas.openxmlformats.org/officeDocument/2006/relationships/image" Target="../media/image4230.svg"/><Relationship Id="rId4362" Type="http://schemas.openxmlformats.org/officeDocument/2006/relationships/image" Target="../media/image4437.png"/><Relationship Id="rId5206" Type="http://schemas.openxmlformats.org/officeDocument/2006/relationships/image" Target="../media/image5281.png"/><Relationship Id="rId5760" Type="http://schemas.openxmlformats.org/officeDocument/2006/relationships/image" Target="../media/image5835.png"/><Relationship Id="rId6604" Type="http://schemas.openxmlformats.org/officeDocument/2006/relationships/image" Target="../media/image6679.png"/><Relationship Id="rId6811" Type="http://schemas.openxmlformats.org/officeDocument/2006/relationships/image" Target="../media/image6886.svg"/><Relationship Id="rId1749" Type="http://schemas.openxmlformats.org/officeDocument/2006/relationships/image" Target="../media/image1824.svg"/><Relationship Id="rId1956" Type="http://schemas.openxmlformats.org/officeDocument/2006/relationships/image" Target="../media/image2031.png"/><Relationship Id="rId3171" Type="http://schemas.openxmlformats.org/officeDocument/2006/relationships/image" Target="../media/image3246.svg"/><Relationship Id="rId4015" Type="http://schemas.openxmlformats.org/officeDocument/2006/relationships/image" Target="../media/image4090.svg"/><Relationship Id="rId5413" Type="http://schemas.openxmlformats.org/officeDocument/2006/relationships/image" Target="../media/image5488.svg"/><Relationship Id="rId5620" Type="http://schemas.openxmlformats.org/officeDocument/2006/relationships/image" Target="../media/image5695.png"/><Relationship Id="rId1609" Type="http://schemas.openxmlformats.org/officeDocument/2006/relationships/image" Target="../media/image1684.svg"/><Relationship Id="rId1816" Type="http://schemas.openxmlformats.org/officeDocument/2006/relationships/image" Target="../media/image1891.png"/><Relationship Id="rId4222" Type="http://schemas.openxmlformats.org/officeDocument/2006/relationships/image" Target="../media/image4297.png"/><Relationship Id="rId3031" Type="http://schemas.openxmlformats.org/officeDocument/2006/relationships/image" Target="../media/image3106.svg"/><Relationship Id="rId3988" Type="http://schemas.openxmlformats.org/officeDocument/2006/relationships/image" Target="../media/image4063.png"/><Relationship Id="rId6187" Type="http://schemas.openxmlformats.org/officeDocument/2006/relationships/image" Target="../media/image6262.svg"/><Relationship Id="rId6394" Type="http://schemas.openxmlformats.org/officeDocument/2006/relationships/image" Target="../media/image6469.png"/><Relationship Id="rId2797" Type="http://schemas.openxmlformats.org/officeDocument/2006/relationships/image" Target="../media/image2872.svg"/><Relationship Id="rId3848" Type="http://schemas.openxmlformats.org/officeDocument/2006/relationships/image" Target="../media/image3923.png"/><Relationship Id="rId6047" Type="http://schemas.openxmlformats.org/officeDocument/2006/relationships/image" Target="../media/image6122.svg"/><Relationship Id="rId6254" Type="http://schemas.openxmlformats.org/officeDocument/2006/relationships/image" Target="../media/image6329.png"/><Relationship Id="rId6461" Type="http://schemas.openxmlformats.org/officeDocument/2006/relationships/image" Target="../media/image6536.svg"/><Relationship Id="rId769" Type="http://schemas.openxmlformats.org/officeDocument/2006/relationships/image" Target="../media/image844.svg"/><Relationship Id="rId976" Type="http://schemas.openxmlformats.org/officeDocument/2006/relationships/image" Target="../media/image1051.png"/><Relationship Id="rId1399" Type="http://schemas.openxmlformats.org/officeDocument/2006/relationships/image" Target="../media/image1474.svg"/><Relationship Id="rId2657" Type="http://schemas.openxmlformats.org/officeDocument/2006/relationships/image" Target="../media/image2732.svg"/><Relationship Id="rId5063" Type="http://schemas.openxmlformats.org/officeDocument/2006/relationships/image" Target="../media/image5138.svg"/><Relationship Id="rId5270" Type="http://schemas.openxmlformats.org/officeDocument/2006/relationships/image" Target="../media/image5345.png"/><Relationship Id="rId6114" Type="http://schemas.openxmlformats.org/officeDocument/2006/relationships/image" Target="../media/image6189.png"/><Relationship Id="rId6321" Type="http://schemas.openxmlformats.org/officeDocument/2006/relationships/image" Target="../media/image6396.svg"/><Relationship Id="rId629" Type="http://schemas.openxmlformats.org/officeDocument/2006/relationships/image" Target="../media/image704.svg"/><Relationship Id="rId1259" Type="http://schemas.openxmlformats.org/officeDocument/2006/relationships/image" Target="../media/image1334.svg"/><Relationship Id="rId1466" Type="http://schemas.openxmlformats.org/officeDocument/2006/relationships/image" Target="../media/image1541.png"/><Relationship Id="rId2864" Type="http://schemas.openxmlformats.org/officeDocument/2006/relationships/image" Target="../media/image2939.png"/><Relationship Id="rId3708" Type="http://schemas.openxmlformats.org/officeDocument/2006/relationships/image" Target="../media/image3783.png"/><Relationship Id="rId3915" Type="http://schemas.openxmlformats.org/officeDocument/2006/relationships/image" Target="../media/image3990.svg"/><Relationship Id="rId5130" Type="http://schemas.openxmlformats.org/officeDocument/2006/relationships/image" Target="../media/image5205.png"/><Relationship Id="rId836" Type="http://schemas.openxmlformats.org/officeDocument/2006/relationships/image" Target="../media/image911.png"/><Relationship Id="rId1119" Type="http://schemas.openxmlformats.org/officeDocument/2006/relationships/image" Target="../media/image1194.svg"/><Relationship Id="rId1673" Type="http://schemas.openxmlformats.org/officeDocument/2006/relationships/image" Target="../media/image1748.svg"/><Relationship Id="rId1880" Type="http://schemas.openxmlformats.org/officeDocument/2006/relationships/image" Target="../media/image1955.png"/><Relationship Id="rId2517" Type="http://schemas.openxmlformats.org/officeDocument/2006/relationships/image" Target="../media/image2592.svg"/><Relationship Id="rId2724" Type="http://schemas.openxmlformats.org/officeDocument/2006/relationships/image" Target="../media/image2799.png"/><Relationship Id="rId2931" Type="http://schemas.openxmlformats.org/officeDocument/2006/relationships/image" Target="../media/image3006.svg"/><Relationship Id="rId903" Type="http://schemas.openxmlformats.org/officeDocument/2006/relationships/image" Target="../media/image978.svg"/><Relationship Id="rId1326" Type="http://schemas.openxmlformats.org/officeDocument/2006/relationships/image" Target="../media/image1401.png"/><Relationship Id="rId1533" Type="http://schemas.openxmlformats.org/officeDocument/2006/relationships/image" Target="../media/image1608.svg"/><Relationship Id="rId1740" Type="http://schemas.openxmlformats.org/officeDocument/2006/relationships/image" Target="../media/image1815.png"/><Relationship Id="rId4689" Type="http://schemas.openxmlformats.org/officeDocument/2006/relationships/image" Target="../media/image4764.svg"/><Relationship Id="rId4896" Type="http://schemas.openxmlformats.org/officeDocument/2006/relationships/image" Target="../media/image4971.png"/><Relationship Id="rId5947" Type="http://schemas.openxmlformats.org/officeDocument/2006/relationships/image" Target="../media/image6022.svg"/><Relationship Id="rId32" Type="http://schemas.openxmlformats.org/officeDocument/2006/relationships/image" Target="../media/image107.png"/><Relationship Id="rId1600" Type="http://schemas.openxmlformats.org/officeDocument/2006/relationships/image" Target="../media/image1675.png"/><Relationship Id="rId3498" Type="http://schemas.openxmlformats.org/officeDocument/2006/relationships/image" Target="../media/image3573.png"/><Relationship Id="rId4549" Type="http://schemas.openxmlformats.org/officeDocument/2006/relationships/image" Target="../media/image4624.svg"/><Relationship Id="rId4756" Type="http://schemas.openxmlformats.org/officeDocument/2006/relationships/image" Target="../media/image4831.png"/><Relationship Id="rId4963" Type="http://schemas.openxmlformats.org/officeDocument/2006/relationships/image" Target="../media/image5038.svg"/><Relationship Id="rId5807" Type="http://schemas.openxmlformats.org/officeDocument/2006/relationships/image" Target="../media/image5882.svg"/><Relationship Id="rId3358" Type="http://schemas.openxmlformats.org/officeDocument/2006/relationships/image" Target="../media/image3433.png"/><Relationship Id="rId3565" Type="http://schemas.openxmlformats.org/officeDocument/2006/relationships/image" Target="../media/image3640.svg"/><Relationship Id="rId3772" Type="http://schemas.openxmlformats.org/officeDocument/2006/relationships/image" Target="../media/image3847.png"/><Relationship Id="rId4409" Type="http://schemas.openxmlformats.org/officeDocument/2006/relationships/image" Target="../media/image4484.svg"/><Relationship Id="rId4616" Type="http://schemas.openxmlformats.org/officeDocument/2006/relationships/image" Target="../media/image4691.png"/><Relationship Id="rId4823" Type="http://schemas.openxmlformats.org/officeDocument/2006/relationships/image" Target="../media/image4898.svg"/><Relationship Id="rId279" Type="http://schemas.openxmlformats.org/officeDocument/2006/relationships/image" Target="../media/image354.svg"/><Relationship Id="rId486" Type="http://schemas.openxmlformats.org/officeDocument/2006/relationships/image" Target="../media/image561.png"/><Relationship Id="rId693" Type="http://schemas.openxmlformats.org/officeDocument/2006/relationships/image" Target="../media/image768.svg"/><Relationship Id="rId2167" Type="http://schemas.openxmlformats.org/officeDocument/2006/relationships/image" Target="../media/image2242.svg"/><Relationship Id="rId2374" Type="http://schemas.openxmlformats.org/officeDocument/2006/relationships/image" Target="../media/image2449.png"/><Relationship Id="rId2581" Type="http://schemas.openxmlformats.org/officeDocument/2006/relationships/image" Target="../media/image2656.svg"/><Relationship Id="rId3218" Type="http://schemas.openxmlformats.org/officeDocument/2006/relationships/image" Target="../media/image3293.png"/><Relationship Id="rId3425" Type="http://schemas.openxmlformats.org/officeDocument/2006/relationships/image" Target="../media/image3500.svg"/><Relationship Id="rId3632" Type="http://schemas.openxmlformats.org/officeDocument/2006/relationships/image" Target="../media/image3707.png"/><Relationship Id="rId6788" Type="http://schemas.openxmlformats.org/officeDocument/2006/relationships/image" Target="../media/image6863.png"/><Relationship Id="rId139" Type="http://schemas.openxmlformats.org/officeDocument/2006/relationships/image" Target="../media/image214.svg"/><Relationship Id="rId346" Type="http://schemas.openxmlformats.org/officeDocument/2006/relationships/image" Target="../media/image421.png"/><Relationship Id="rId553" Type="http://schemas.openxmlformats.org/officeDocument/2006/relationships/image" Target="../media/image628.svg"/><Relationship Id="rId760" Type="http://schemas.openxmlformats.org/officeDocument/2006/relationships/image" Target="../media/image835.png"/><Relationship Id="rId1183" Type="http://schemas.openxmlformats.org/officeDocument/2006/relationships/image" Target="../media/image1258.svg"/><Relationship Id="rId1390" Type="http://schemas.openxmlformats.org/officeDocument/2006/relationships/image" Target="../media/image1465.png"/><Relationship Id="rId2027" Type="http://schemas.openxmlformats.org/officeDocument/2006/relationships/image" Target="../media/image2102.svg"/><Relationship Id="rId2234" Type="http://schemas.openxmlformats.org/officeDocument/2006/relationships/image" Target="../media/image2309.png"/><Relationship Id="rId2441" Type="http://schemas.openxmlformats.org/officeDocument/2006/relationships/image" Target="../media/image2516.svg"/><Relationship Id="rId5597" Type="http://schemas.openxmlformats.org/officeDocument/2006/relationships/image" Target="../media/image5672.svg"/><Relationship Id="rId206" Type="http://schemas.openxmlformats.org/officeDocument/2006/relationships/image" Target="../media/image281.png"/><Relationship Id="rId413" Type="http://schemas.openxmlformats.org/officeDocument/2006/relationships/image" Target="../media/image488.svg"/><Relationship Id="rId1043" Type="http://schemas.openxmlformats.org/officeDocument/2006/relationships/image" Target="../media/image1118.svg"/><Relationship Id="rId4199" Type="http://schemas.openxmlformats.org/officeDocument/2006/relationships/image" Target="../media/image4274.svg"/><Relationship Id="rId6648" Type="http://schemas.openxmlformats.org/officeDocument/2006/relationships/image" Target="../media/image6723.png"/><Relationship Id="rId6855" Type="http://schemas.openxmlformats.org/officeDocument/2006/relationships/image" Target="../media/image6930.svg"/><Relationship Id="rId620" Type="http://schemas.openxmlformats.org/officeDocument/2006/relationships/image" Target="../media/image695.png"/><Relationship Id="rId1250" Type="http://schemas.openxmlformats.org/officeDocument/2006/relationships/image" Target="../media/image1325.png"/><Relationship Id="rId2301" Type="http://schemas.openxmlformats.org/officeDocument/2006/relationships/image" Target="../media/image2376.svg"/><Relationship Id="rId4059" Type="http://schemas.openxmlformats.org/officeDocument/2006/relationships/image" Target="../media/image4134.svg"/><Relationship Id="rId5457" Type="http://schemas.openxmlformats.org/officeDocument/2006/relationships/image" Target="../media/image5532.svg"/><Relationship Id="rId5664" Type="http://schemas.openxmlformats.org/officeDocument/2006/relationships/image" Target="../media/image5739.png"/><Relationship Id="rId5871" Type="http://schemas.openxmlformats.org/officeDocument/2006/relationships/image" Target="../media/image5946.svg"/><Relationship Id="rId6508" Type="http://schemas.openxmlformats.org/officeDocument/2006/relationships/image" Target="../media/image6583.png"/><Relationship Id="rId6715" Type="http://schemas.openxmlformats.org/officeDocument/2006/relationships/image" Target="../media/image6790.svg"/><Relationship Id="rId1110" Type="http://schemas.openxmlformats.org/officeDocument/2006/relationships/image" Target="../media/image1185.png"/><Relationship Id="rId4266" Type="http://schemas.openxmlformats.org/officeDocument/2006/relationships/image" Target="../media/image4341.png"/><Relationship Id="rId4473" Type="http://schemas.openxmlformats.org/officeDocument/2006/relationships/image" Target="../media/image4548.svg"/><Relationship Id="rId4680" Type="http://schemas.openxmlformats.org/officeDocument/2006/relationships/image" Target="../media/image4755.png"/><Relationship Id="rId5317" Type="http://schemas.openxmlformats.org/officeDocument/2006/relationships/image" Target="../media/image5392.svg"/><Relationship Id="rId5524" Type="http://schemas.openxmlformats.org/officeDocument/2006/relationships/image" Target="../media/image5599.png"/><Relationship Id="rId5731" Type="http://schemas.openxmlformats.org/officeDocument/2006/relationships/image" Target="../media/image5806.svg"/><Relationship Id="rId1927" Type="http://schemas.openxmlformats.org/officeDocument/2006/relationships/image" Target="../media/image2002.svg"/><Relationship Id="rId3075" Type="http://schemas.openxmlformats.org/officeDocument/2006/relationships/image" Target="../media/image3150.svg"/><Relationship Id="rId3282" Type="http://schemas.openxmlformats.org/officeDocument/2006/relationships/image" Target="../media/image3357.png"/><Relationship Id="rId4126" Type="http://schemas.openxmlformats.org/officeDocument/2006/relationships/image" Target="../media/image4201.png"/><Relationship Id="rId4333" Type="http://schemas.openxmlformats.org/officeDocument/2006/relationships/image" Target="../media/image4408.svg"/><Relationship Id="rId4540" Type="http://schemas.openxmlformats.org/officeDocument/2006/relationships/image" Target="../media/image4615.png"/><Relationship Id="rId2091" Type="http://schemas.openxmlformats.org/officeDocument/2006/relationships/image" Target="../media/image2166.svg"/><Relationship Id="rId3142" Type="http://schemas.openxmlformats.org/officeDocument/2006/relationships/image" Target="../media/image3217.png"/><Relationship Id="rId4400" Type="http://schemas.openxmlformats.org/officeDocument/2006/relationships/image" Target="../media/image4475.png"/><Relationship Id="rId6298" Type="http://schemas.openxmlformats.org/officeDocument/2006/relationships/image" Target="../media/image6373.png"/><Relationship Id="rId270" Type="http://schemas.openxmlformats.org/officeDocument/2006/relationships/image" Target="../media/image345.png"/><Relationship Id="rId3002" Type="http://schemas.openxmlformats.org/officeDocument/2006/relationships/image" Target="../media/image3077.png"/><Relationship Id="rId6158" Type="http://schemas.openxmlformats.org/officeDocument/2006/relationships/image" Target="../media/image6233.png"/><Relationship Id="rId6365" Type="http://schemas.openxmlformats.org/officeDocument/2006/relationships/image" Target="../media/image6440.svg"/><Relationship Id="rId6572" Type="http://schemas.openxmlformats.org/officeDocument/2006/relationships/image" Target="../media/image6647.png"/><Relationship Id="rId130" Type="http://schemas.openxmlformats.org/officeDocument/2006/relationships/image" Target="../media/image205.png"/><Relationship Id="rId3959" Type="http://schemas.openxmlformats.org/officeDocument/2006/relationships/image" Target="../media/image4034.svg"/><Relationship Id="rId5174" Type="http://schemas.openxmlformats.org/officeDocument/2006/relationships/image" Target="../media/image5249.png"/><Relationship Id="rId5381" Type="http://schemas.openxmlformats.org/officeDocument/2006/relationships/image" Target="../media/image5456.svg"/><Relationship Id="rId6018" Type="http://schemas.openxmlformats.org/officeDocument/2006/relationships/image" Target="../media/image6093.png"/><Relationship Id="rId6225" Type="http://schemas.openxmlformats.org/officeDocument/2006/relationships/image" Target="../media/image6300.svg"/><Relationship Id="rId2768" Type="http://schemas.openxmlformats.org/officeDocument/2006/relationships/image" Target="../media/image2843.png"/><Relationship Id="rId2975" Type="http://schemas.openxmlformats.org/officeDocument/2006/relationships/image" Target="../media/image3050.svg"/><Relationship Id="rId3819" Type="http://schemas.openxmlformats.org/officeDocument/2006/relationships/image" Target="../media/image3894.svg"/><Relationship Id="rId5034" Type="http://schemas.openxmlformats.org/officeDocument/2006/relationships/image" Target="../media/image5109.png"/><Relationship Id="rId6432" Type="http://schemas.openxmlformats.org/officeDocument/2006/relationships/image" Target="../media/image6507.png"/><Relationship Id="rId947" Type="http://schemas.openxmlformats.org/officeDocument/2006/relationships/image" Target="../media/image1022.svg"/><Relationship Id="rId1577" Type="http://schemas.openxmlformats.org/officeDocument/2006/relationships/image" Target="../media/image1652.svg"/><Relationship Id="rId1784" Type="http://schemas.openxmlformats.org/officeDocument/2006/relationships/image" Target="../media/image1859.png"/><Relationship Id="rId1991" Type="http://schemas.openxmlformats.org/officeDocument/2006/relationships/image" Target="../media/image2066.svg"/><Relationship Id="rId2628" Type="http://schemas.openxmlformats.org/officeDocument/2006/relationships/image" Target="../media/image2703.png"/><Relationship Id="rId2835" Type="http://schemas.openxmlformats.org/officeDocument/2006/relationships/image" Target="../media/image2910.svg"/><Relationship Id="rId4190" Type="http://schemas.openxmlformats.org/officeDocument/2006/relationships/image" Target="../media/image4265.png"/><Relationship Id="rId5241" Type="http://schemas.openxmlformats.org/officeDocument/2006/relationships/image" Target="../media/image5316.svg"/><Relationship Id="rId76" Type="http://schemas.openxmlformats.org/officeDocument/2006/relationships/image" Target="../media/image151.png"/><Relationship Id="rId807" Type="http://schemas.openxmlformats.org/officeDocument/2006/relationships/image" Target="../media/image882.svg"/><Relationship Id="rId1437" Type="http://schemas.openxmlformats.org/officeDocument/2006/relationships/image" Target="../media/image1512.svg"/><Relationship Id="rId1644" Type="http://schemas.openxmlformats.org/officeDocument/2006/relationships/image" Target="../media/image1719.png"/><Relationship Id="rId1851" Type="http://schemas.openxmlformats.org/officeDocument/2006/relationships/image" Target="../media/image1926.svg"/><Relationship Id="rId2902" Type="http://schemas.openxmlformats.org/officeDocument/2006/relationships/image" Target="../media/image2977.png"/><Relationship Id="rId4050" Type="http://schemas.openxmlformats.org/officeDocument/2006/relationships/image" Target="../media/image4125.png"/><Relationship Id="rId5101" Type="http://schemas.openxmlformats.org/officeDocument/2006/relationships/image" Target="../media/image5176.svg"/><Relationship Id="rId1504" Type="http://schemas.openxmlformats.org/officeDocument/2006/relationships/image" Target="../media/image1579.png"/><Relationship Id="rId1711" Type="http://schemas.openxmlformats.org/officeDocument/2006/relationships/image" Target="../media/image1786.svg"/><Relationship Id="rId4867" Type="http://schemas.openxmlformats.org/officeDocument/2006/relationships/image" Target="../media/image4942.svg"/><Relationship Id="rId3469" Type="http://schemas.openxmlformats.org/officeDocument/2006/relationships/image" Target="../media/image3544.svg"/><Relationship Id="rId3676" Type="http://schemas.openxmlformats.org/officeDocument/2006/relationships/image" Target="../media/image3751.png"/><Relationship Id="rId5918" Type="http://schemas.openxmlformats.org/officeDocument/2006/relationships/image" Target="../media/image5993.png"/><Relationship Id="rId6082" Type="http://schemas.openxmlformats.org/officeDocument/2006/relationships/image" Target="../media/image6157.png"/><Relationship Id="rId597" Type="http://schemas.openxmlformats.org/officeDocument/2006/relationships/image" Target="../media/image672.svg"/><Relationship Id="rId2278" Type="http://schemas.openxmlformats.org/officeDocument/2006/relationships/image" Target="../media/image2353.png"/><Relationship Id="rId2485" Type="http://schemas.openxmlformats.org/officeDocument/2006/relationships/image" Target="../media/image2560.svg"/><Relationship Id="rId3329" Type="http://schemas.openxmlformats.org/officeDocument/2006/relationships/image" Target="../media/image3404.svg"/><Relationship Id="rId3883" Type="http://schemas.openxmlformats.org/officeDocument/2006/relationships/image" Target="../media/image3958.svg"/><Relationship Id="rId4727" Type="http://schemas.openxmlformats.org/officeDocument/2006/relationships/image" Target="../media/image4802.svg"/><Relationship Id="rId4934" Type="http://schemas.openxmlformats.org/officeDocument/2006/relationships/image" Target="../media/image5009.png"/><Relationship Id="rId457" Type="http://schemas.openxmlformats.org/officeDocument/2006/relationships/image" Target="../media/image532.svg"/><Relationship Id="rId1087" Type="http://schemas.openxmlformats.org/officeDocument/2006/relationships/image" Target="../media/image1162.svg"/><Relationship Id="rId1294" Type="http://schemas.openxmlformats.org/officeDocument/2006/relationships/image" Target="../media/image1369.png"/><Relationship Id="rId2138" Type="http://schemas.openxmlformats.org/officeDocument/2006/relationships/image" Target="../media/image2213.png"/><Relationship Id="rId2692" Type="http://schemas.openxmlformats.org/officeDocument/2006/relationships/image" Target="../media/image2767.png"/><Relationship Id="rId3536" Type="http://schemas.openxmlformats.org/officeDocument/2006/relationships/image" Target="../media/image3611.png"/><Relationship Id="rId3743" Type="http://schemas.openxmlformats.org/officeDocument/2006/relationships/image" Target="../media/image3818.svg"/><Relationship Id="rId3950" Type="http://schemas.openxmlformats.org/officeDocument/2006/relationships/image" Target="../media/image4025.png"/><Relationship Id="rId664" Type="http://schemas.openxmlformats.org/officeDocument/2006/relationships/image" Target="../media/image739.png"/><Relationship Id="rId871" Type="http://schemas.openxmlformats.org/officeDocument/2006/relationships/image" Target="../media/image946.svg"/><Relationship Id="rId2345" Type="http://schemas.openxmlformats.org/officeDocument/2006/relationships/image" Target="../media/image2420.svg"/><Relationship Id="rId2552" Type="http://schemas.openxmlformats.org/officeDocument/2006/relationships/image" Target="../media/image2627.png"/><Relationship Id="rId3603" Type="http://schemas.openxmlformats.org/officeDocument/2006/relationships/image" Target="../media/image3678.svg"/><Relationship Id="rId3810" Type="http://schemas.openxmlformats.org/officeDocument/2006/relationships/image" Target="../media/image3885.png"/><Relationship Id="rId6759" Type="http://schemas.openxmlformats.org/officeDocument/2006/relationships/image" Target="../media/image6834.svg"/><Relationship Id="rId317" Type="http://schemas.openxmlformats.org/officeDocument/2006/relationships/image" Target="../media/image392.svg"/><Relationship Id="rId524" Type="http://schemas.openxmlformats.org/officeDocument/2006/relationships/image" Target="../media/image599.png"/><Relationship Id="rId731" Type="http://schemas.openxmlformats.org/officeDocument/2006/relationships/image" Target="../media/image806.svg"/><Relationship Id="rId1154" Type="http://schemas.openxmlformats.org/officeDocument/2006/relationships/image" Target="../media/image1229.png"/><Relationship Id="rId1361" Type="http://schemas.openxmlformats.org/officeDocument/2006/relationships/image" Target="../media/image1436.svg"/><Relationship Id="rId2205" Type="http://schemas.openxmlformats.org/officeDocument/2006/relationships/image" Target="../media/image2280.svg"/><Relationship Id="rId2412" Type="http://schemas.openxmlformats.org/officeDocument/2006/relationships/image" Target="../media/image2487.png"/><Relationship Id="rId5568" Type="http://schemas.openxmlformats.org/officeDocument/2006/relationships/image" Target="../media/image5643.png"/><Relationship Id="rId5775" Type="http://schemas.openxmlformats.org/officeDocument/2006/relationships/image" Target="../media/image5850.svg"/><Relationship Id="rId5982" Type="http://schemas.openxmlformats.org/officeDocument/2006/relationships/image" Target="../media/image6057.png"/><Relationship Id="rId6619" Type="http://schemas.openxmlformats.org/officeDocument/2006/relationships/image" Target="../media/image6694.svg"/><Relationship Id="rId6826" Type="http://schemas.openxmlformats.org/officeDocument/2006/relationships/image" Target="../media/image6901.png"/><Relationship Id="rId1014" Type="http://schemas.openxmlformats.org/officeDocument/2006/relationships/image" Target="../media/image1089.png"/><Relationship Id="rId1221" Type="http://schemas.openxmlformats.org/officeDocument/2006/relationships/image" Target="../media/image1296.svg"/><Relationship Id="rId4377" Type="http://schemas.openxmlformats.org/officeDocument/2006/relationships/image" Target="../media/image4452.svg"/><Relationship Id="rId4584" Type="http://schemas.openxmlformats.org/officeDocument/2006/relationships/image" Target="../media/image4659.png"/><Relationship Id="rId4791" Type="http://schemas.openxmlformats.org/officeDocument/2006/relationships/image" Target="../media/image4866.svg"/><Relationship Id="rId5428" Type="http://schemas.openxmlformats.org/officeDocument/2006/relationships/image" Target="../media/image5503.png"/><Relationship Id="rId5635" Type="http://schemas.openxmlformats.org/officeDocument/2006/relationships/image" Target="../media/image5710.svg"/><Relationship Id="rId5842" Type="http://schemas.openxmlformats.org/officeDocument/2006/relationships/image" Target="../media/image5917.png"/><Relationship Id="rId3186" Type="http://schemas.openxmlformats.org/officeDocument/2006/relationships/image" Target="../media/image3261.png"/><Relationship Id="rId3393" Type="http://schemas.openxmlformats.org/officeDocument/2006/relationships/image" Target="../media/image3468.svg"/><Relationship Id="rId4237" Type="http://schemas.openxmlformats.org/officeDocument/2006/relationships/image" Target="../media/image4312.svg"/><Relationship Id="rId4444" Type="http://schemas.openxmlformats.org/officeDocument/2006/relationships/image" Target="../media/image4519.png"/><Relationship Id="rId4651" Type="http://schemas.openxmlformats.org/officeDocument/2006/relationships/image" Target="../media/image4726.svg"/><Relationship Id="rId3046" Type="http://schemas.openxmlformats.org/officeDocument/2006/relationships/image" Target="../media/image3121.png"/><Relationship Id="rId3253" Type="http://schemas.openxmlformats.org/officeDocument/2006/relationships/image" Target="../media/image3328.svg"/><Relationship Id="rId3460" Type="http://schemas.openxmlformats.org/officeDocument/2006/relationships/image" Target="../media/image3535.png"/><Relationship Id="rId4304" Type="http://schemas.openxmlformats.org/officeDocument/2006/relationships/image" Target="../media/image4379.png"/><Relationship Id="rId5702" Type="http://schemas.openxmlformats.org/officeDocument/2006/relationships/image" Target="../media/image5777.png"/><Relationship Id="rId174" Type="http://schemas.openxmlformats.org/officeDocument/2006/relationships/image" Target="../media/image249.png"/><Relationship Id="rId381" Type="http://schemas.openxmlformats.org/officeDocument/2006/relationships/image" Target="../media/image456.svg"/><Relationship Id="rId2062" Type="http://schemas.openxmlformats.org/officeDocument/2006/relationships/image" Target="../media/image2137.png"/><Relationship Id="rId3113" Type="http://schemas.openxmlformats.org/officeDocument/2006/relationships/image" Target="../media/image3188.svg"/><Relationship Id="rId4511" Type="http://schemas.openxmlformats.org/officeDocument/2006/relationships/image" Target="../media/image4586.svg"/><Relationship Id="rId6269" Type="http://schemas.openxmlformats.org/officeDocument/2006/relationships/image" Target="../media/image6344.svg"/><Relationship Id="rId241" Type="http://schemas.openxmlformats.org/officeDocument/2006/relationships/image" Target="../media/image316.svg"/><Relationship Id="rId3320" Type="http://schemas.openxmlformats.org/officeDocument/2006/relationships/image" Target="../media/image3395.png"/><Relationship Id="rId5078" Type="http://schemas.openxmlformats.org/officeDocument/2006/relationships/image" Target="../media/image5153.png"/><Relationship Id="rId6476" Type="http://schemas.openxmlformats.org/officeDocument/2006/relationships/image" Target="../media/image6551.png"/><Relationship Id="rId6683" Type="http://schemas.openxmlformats.org/officeDocument/2006/relationships/image" Target="../media/image6758.svg"/><Relationship Id="rId6890" Type="http://schemas.openxmlformats.org/officeDocument/2006/relationships/chart" Target="../charts/chart3.xml"/><Relationship Id="rId2879" Type="http://schemas.openxmlformats.org/officeDocument/2006/relationships/image" Target="../media/image2954.svg"/><Relationship Id="rId5285" Type="http://schemas.openxmlformats.org/officeDocument/2006/relationships/image" Target="../media/image5360.svg"/><Relationship Id="rId5492" Type="http://schemas.openxmlformats.org/officeDocument/2006/relationships/image" Target="../media/image5567.png"/><Relationship Id="rId6129" Type="http://schemas.openxmlformats.org/officeDocument/2006/relationships/image" Target="../media/image6204.svg"/><Relationship Id="rId6336" Type="http://schemas.openxmlformats.org/officeDocument/2006/relationships/image" Target="../media/image6411.png"/><Relationship Id="rId6543" Type="http://schemas.openxmlformats.org/officeDocument/2006/relationships/image" Target="../media/image6618.svg"/><Relationship Id="rId6750" Type="http://schemas.openxmlformats.org/officeDocument/2006/relationships/image" Target="../media/image6825.png"/><Relationship Id="rId101" Type="http://schemas.openxmlformats.org/officeDocument/2006/relationships/image" Target="../media/image176.svg"/><Relationship Id="rId1688" Type="http://schemas.openxmlformats.org/officeDocument/2006/relationships/image" Target="../media/image1763.png"/><Relationship Id="rId1895" Type="http://schemas.openxmlformats.org/officeDocument/2006/relationships/image" Target="../media/image1970.svg"/><Relationship Id="rId2739" Type="http://schemas.openxmlformats.org/officeDocument/2006/relationships/image" Target="../media/image2814.svg"/><Relationship Id="rId2946" Type="http://schemas.openxmlformats.org/officeDocument/2006/relationships/image" Target="../media/image3021.png"/><Relationship Id="rId4094" Type="http://schemas.openxmlformats.org/officeDocument/2006/relationships/image" Target="../media/image4169.png"/><Relationship Id="rId5145" Type="http://schemas.openxmlformats.org/officeDocument/2006/relationships/image" Target="../media/image5220.svg"/><Relationship Id="rId5352" Type="http://schemas.openxmlformats.org/officeDocument/2006/relationships/image" Target="../media/image5427.png"/><Relationship Id="rId6403" Type="http://schemas.openxmlformats.org/officeDocument/2006/relationships/image" Target="../media/image6478.svg"/><Relationship Id="rId6610" Type="http://schemas.openxmlformats.org/officeDocument/2006/relationships/image" Target="../media/image6685.png"/><Relationship Id="rId918" Type="http://schemas.openxmlformats.org/officeDocument/2006/relationships/image" Target="../media/image993.png"/><Relationship Id="rId1548" Type="http://schemas.openxmlformats.org/officeDocument/2006/relationships/image" Target="../media/image1623.png"/><Relationship Id="rId1755" Type="http://schemas.openxmlformats.org/officeDocument/2006/relationships/image" Target="../media/image1830.svg"/><Relationship Id="rId4161" Type="http://schemas.openxmlformats.org/officeDocument/2006/relationships/image" Target="../media/image4236.svg"/><Relationship Id="rId5005" Type="http://schemas.openxmlformats.org/officeDocument/2006/relationships/image" Target="../media/image5080.svg"/><Relationship Id="rId5212" Type="http://schemas.openxmlformats.org/officeDocument/2006/relationships/image" Target="../media/image5287.png"/><Relationship Id="rId1408" Type="http://schemas.openxmlformats.org/officeDocument/2006/relationships/image" Target="../media/image1483.png"/><Relationship Id="rId1962" Type="http://schemas.openxmlformats.org/officeDocument/2006/relationships/image" Target="../media/image2037.png"/><Relationship Id="rId2806" Type="http://schemas.openxmlformats.org/officeDocument/2006/relationships/image" Target="../media/image2881.png"/><Relationship Id="rId4021" Type="http://schemas.openxmlformats.org/officeDocument/2006/relationships/image" Target="../media/image4096.svg"/><Relationship Id="rId47" Type="http://schemas.openxmlformats.org/officeDocument/2006/relationships/image" Target="../media/image122.svg"/><Relationship Id="rId1615" Type="http://schemas.openxmlformats.org/officeDocument/2006/relationships/image" Target="../media/image1690.svg"/><Relationship Id="rId1822" Type="http://schemas.openxmlformats.org/officeDocument/2006/relationships/image" Target="../media/image1897.png"/><Relationship Id="rId4978" Type="http://schemas.openxmlformats.org/officeDocument/2006/relationships/image" Target="../media/image5053.png"/><Relationship Id="rId6193" Type="http://schemas.openxmlformats.org/officeDocument/2006/relationships/image" Target="../media/image6268.svg"/><Relationship Id="rId3787" Type="http://schemas.openxmlformats.org/officeDocument/2006/relationships/image" Target="../media/image3862.svg"/><Relationship Id="rId3994" Type="http://schemas.openxmlformats.org/officeDocument/2006/relationships/image" Target="../media/image4069.png"/><Relationship Id="rId4838" Type="http://schemas.openxmlformats.org/officeDocument/2006/relationships/image" Target="../media/image4913.png"/><Relationship Id="rId6053" Type="http://schemas.openxmlformats.org/officeDocument/2006/relationships/image" Target="../media/image6128.svg"/><Relationship Id="rId2389" Type="http://schemas.openxmlformats.org/officeDocument/2006/relationships/image" Target="../media/image2464.svg"/><Relationship Id="rId2596" Type="http://schemas.openxmlformats.org/officeDocument/2006/relationships/image" Target="../media/image2671.png"/><Relationship Id="rId3647" Type="http://schemas.openxmlformats.org/officeDocument/2006/relationships/image" Target="../media/image3722.svg"/><Relationship Id="rId3854" Type="http://schemas.openxmlformats.org/officeDocument/2006/relationships/image" Target="../media/image3929.png"/><Relationship Id="rId4905" Type="http://schemas.openxmlformats.org/officeDocument/2006/relationships/image" Target="../media/image4980.svg"/><Relationship Id="rId6260" Type="http://schemas.openxmlformats.org/officeDocument/2006/relationships/image" Target="../media/image6335.png"/><Relationship Id="rId568" Type="http://schemas.openxmlformats.org/officeDocument/2006/relationships/image" Target="../media/image643.png"/><Relationship Id="rId775" Type="http://schemas.openxmlformats.org/officeDocument/2006/relationships/image" Target="../media/image850.svg"/><Relationship Id="rId982" Type="http://schemas.openxmlformats.org/officeDocument/2006/relationships/image" Target="../media/image1057.png"/><Relationship Id="rId1198" Type="http://schemas.openxmlformats.org/officeDocument/2006/relationships/image" Target="../media/image1273.png"/><Relationship Id="rId2249" Type="http://schemas.openxmlformats.org/officeDocument/2006/relationships/image" Target="../media/image2324.svg"/><Relationship Id="rId2456" Type="http://schemas.openxmlformats.org/officeDocument/2006/relationships/image" Target="../media/image2531.png"/><Relationship Id="rId2663" Type="http://schemas.openxmlformats.org/officeDocument/2006/relationships/image" Target="../media/image2738.svg"/><Relationship Id="rId2870" Type="http://schemas.openxmlformats.org/officeDocument/2006/relationships/image" Target="../media/image2945.png"/><Relationship Id="rId3507" Type="http://schemas.openxmlformats.org/officeDocument/2006/relationships/image" Target="../media/image3582.svg"/><Relationship Id="rId3714" Type="http://schemas.openxmlformats.org/officeDocument/2006/relationships/image" Target="../media/image3789.png"/><Relationship Id="rId3921" Type="http://schemas.openxmlformats.org/officeDocument/2006/relationships/image" Target="../media/image3996.svg"/><Relationship Id="rId6120" Type="http://schemas.openxmlformats.org/officeDocument/2006/relationships/image" Target="../media/image6195.png"/><Relationship Id="rId428" Type="http://schemas.openxmlformats.org/officeDocument/2006/relationships/image" Target="../media/image503.png"/><Relationship Id="rId635" Type="http://schemas.openxmlformats.org/officeDocument/2006/relationships/image" Target="../media/image710.svg"/><Relationship Id="rId842" Type="http://schemas.openxmlformats.org/officeDocument/2006/relationships/image" Target="../media/image917.png"/><Relationship Id="rId1058" Type="http://schemas.openxmlformats.org/officeDocument/2006/relationships/image" Target="../media/image1133.png"/><Relationship Id="rId1265" Type="http://schemas.openxmlformats.org/officeDocument/2006/relationships/image" Target="../media/image1340.svg"/><Relationship Id="rId1472" Type="http://schemas.openxmlformats.org/officeDocument/2006/relationships/image" Target="../media/image1547.png"/><Relationship Id="rId2109" Type="http://schemas.openxmlformats.org/officeDocument/2006/relationships/image" Target="../media/image2184.svg"/><Relationship Id="rId2316" Type="http://schemas.openxmlformats.org/officeDocument/2006/relationships/image" Target="../media/image2391.png"/><Relationship Id="rId2523" Type="http://schemas.openxmlformats.org/officeDocument/2006/relationships/image" Target="../media/image2598.svg"/><Relationship Id="rId2730" Type="http://schemas.openxmlformats.org/officeDocument/2006/relationships/image" Target="../media/image2805.png"/><Relationship Id="rId5679" Type="http://schemas.openxmlformats.org/officeDocument/2006/relationships/image" Target="../media/image5754.svg"/><Relationship Id="rId5886" Type="http://schemas.openxmlformats.org/officeDocument/2006/relationships/image" Target="../media/image5961.png"/><Relationship Id="rId702" Type="http://schemas.openxmlformats.org/officeDocument/2006/relationships/image" Target="../media/image777.png"/><Relationship Id="rId1125" Type="http://schemas.openxmlformats.org/officeDocument/2006/relationships/image" Target="../media/image1200.svg"/><Relationship Id="rId1332" Type="http://schemas.openxmlformats.org/officeDocument/2006/relationships/image" Target="../media/image1407.png"/><Relationship Id="rId4488" Type="http://schemas.openxmlformats.org/officeDocument/2006/relationships/image" Target="../media/image4563.png"/><Relationship Id="rId4695" Type="http://schemas.openxmlformats.org/officeDocument/2006/relationships/image" Target="../media/image4770.svg"/><Relationship Id="rId5539" Type="http://schemas.openxmlformats.org/officeDocument/2006/relationships/image" Target="../media/image5614.svg"/><Relationship Id="rId3297" Type="http://schemas.openxmlformats.org/officeDocument/2006/relationships/image" Target="../media/image3372.svg"/><Relationship Id="rId4348" Type="http://schemas.openxmlformats.org/officeDocument/2006/relationships/image" Target="../media/image4423.png"/><Relationship Id="rId5746" Type="http://schemas.openxmlformats.org/officeDocument/2006/relationships/image" Target="../media/image5821.png"/><Relationship Id="rId5953" Type="http://schemas.openxmlformats.org/officeDocument/2006/relationships/image" Target="../media/image6028.svg"/><Relationship Id="rId3157" Type="http://schemas.openxmlformats.org/officeDocument/2006/relationships/image" Target="../media/image3232.svg"/><Relationship Id="rId4555" Type="http://schemas.openxmlformats.org/officeDocument/2006/relationships/image" Target="../media/image4630.svg"/><Relationship Id="rId4762" Type="http://schemas.openxmlformats.org/officeDocument/2006/relationships/image" Target="../media/image4837.png"/><Relationship Id="rId5606" Type="http://schemas.openxmlformats.org/officeDocument/2006/relationships/image" Target="../media/image5681.png"/><Relationship Id="rId5813" Type="http://schemas.openxmlformats.org/officeDocument/2006/relationships/image" Target="../media/image5888.svg"/><Relationship Id="rId285" Type="http://schemas.openxmlformats.org/officeDocument/2006/relationships/image" Target="../media/image360.svg"/><Relationship Id="rId3364" Type="http://schemas.openxmlformats.org/officeDocument/2006/relationships/image" Target="../media/image3439.png"/><Relationship Id="rId3571" Type="http://schemas.openxmlformats.org/officeDocument/2006/relationships/image" Target="../media/image3646.svg"/><Relationship Id="rId4208" Type="http://schemas.openxmlformats.org/officeDocument/2006/relationships/image" Target="../media/image4283.png"/><Relationship Id="rId4415" Type="http://schemas.openxmlformats.org/officeDocument/2006/relationships/image" Target="../media/image4490.svg"/><Relationship Id="rId4622" Type="http://schemas.openxmlformats.org/officeDocument/2006/relationships/image" Target="../media/image4697.png"/><Relationship Id="rId492" Type="http://schemas.openxmlformats.org/officeDocument/2006/relationships/image" Target="../media/image567.png"/><Relationship Id="rId2173" Type="http://schemas.openxmlformats.org/officeDocument/2006/relationships/image" Target="../media/image2248.svg"/><Relationship Id="rId2380" Type="http://schemas.openxmlformats.org/officeDocument/2006/relationships/image" Target="../media/image2455.png"/><Relationship Id="rId3017" Type="http://schemas.openxmlformats.org/officeDocument/2006/relationships/image" Target="../media/image3092.svg"/><Relationship Id="rId3224" Type="http://schemas.openxmlformats.org/officeDocument/2006/relationships/image" Target="../media/image3299.png"/><Relationship Id="rId3431" Type="http://schemas.openxmlformats.org/officeDocument/2006/relationships/image" Target="../media/image3506.svg"/><Relationship Id="rId6587" Type="http://schemas.openxmlformats.org/officeDocument/2006/relationships/image" Target="../media/image6662.svg"/><Relationship Id="rId6794" Type="http://schemas.openxmlformats.org/officeDocument/2006/relationships/image" Target="../media/image6869.png"/><Relationship Id="rId145" Type="http://schemas.openxmlformats.org/officeDocument/2006/relationships/image" Target="../media/image220.svg"/><Relationship Id="rId352" Type="http://schemas.openxmlformats.org/officeDocument/2006/relationships/image" Target="../media/image427.png"/><Relationship Id="rId2033" Type="http://schemas.openxmlformats.org/officeDocument/2006/relationships/image" Target="../media/image2108.svg"/><Relationship Id="rId2240" Type="http://schemas.openxmlformats.org/officeDocument/2006/relationships/image" Target="../media/image2315.png"/><Relationship Id="rId5189" Type="http://schemas.openxmlformats.org/officeDocument/2006/relationships/image" Target="../media/image5264.svg"/><Relationship Id="rId5396" Type="http://schemas.openxmlformats.org/officeDocument/2006/relationships/image" Target="../media/image5471.png"/><Relationship Id="rId6447" Type="http://schemas.openxmlformats.org/officeDocument/2006/relationships/image" Target="../media/image6522.svg"/><Relationship Id="rId6654" Type="http://schemas.openxmlformats.org/officeDocument/2006/relationships/image" Target="../media/image6729.png"/><Relationship Id="rId6861" Type="http://schemas.openxmlformats.org/officeDocument/2006/relationships/image" Target="../media/image6936.svg"/><Relationship Id="rId212" Type="http://schemas.openxmlformats.org/officeDocument/2006/relationships/image" Target="../media/image287.png"/><Relationship Id="rId1799" Type="http://schemas.openxmlformats.org/officeDocument/2006/relationships/image" Target="../media/image1874.svg"/><Relationship Id="rId2100" Type="http://schemas.openxmlformats.org/officeDocument/2006/relationships/image" Target="../media/image2175.png"/><Relationship Id="rId5049" Type="http://schemas.openxmlformats.org/officeDocument/2006/relationships/image" Target="../media/image5124.svg"/><Relationship Id="rId5256" Type="http://schemas.openxmlformats.org/officeDocument/2006/relationships/image" Target="../media/image5331.png"/><Relationship Id="rId5463" Type="http://schemas.openxmlformats.org/officeDocument/2006/relationships/image" Target="../media/image5538.svg"/><Relationship Id="rId5670" Type="http://schemas.openxmlformats.org/officeDocument/2006/relationships/image" Target="../media/image5745.png"/><Relationship Id="rId6307" Type="http://schemas.openxmlformats.org/officeDocument/2006/relationships/image" Target="../media/image6382.svg"/><Relationship Id="rId6514" Type="http://schemas.openxmlformats.org/officeDocument/2006/relationships/image" Target="../media/image6589.png"/><Relationship Id="rId4065" Type="http://schemas.openxmlformats.org/officeDocument/2006/relationships/image" Target="../media/image4140.svg"/><Relationship Id="rId4272" Type="http://schemas.openxmlformats.org/officeDocument/2006/relationships/image" Target="../media/image4347.png"/><Relationship Id="rId5116" Type="http://schemas.openxmlformats.org/officeDocument/2006/relationships/image" Target="../media/image5191.png"/><Relationship Id="rId5323" Type="http://schemas.openxmlformats.org/officeDocument/2006/relationships/image" Target="../media/image5398.svg"/><Relationship Id="rId6721" Type="http://schemas.openxmlformats.org/officeDocument/2006/relationships/image" Target="../media/image6796.svg"/><Relationship Id="rId1659" Type="http://schemas.openxmlformats.org/officeDocument/2006/relationships/image" Target="../media/image1734.svg"/><Relationship Id="rId1866" Type="http://schemas.openxmlformats.org/officeDocument/2006/relationships/image" Target="../media/image1941.png"/><Relationship Id="rId2917" Type="http://schemas.openxmlformats.org/officeDocument/2006/relationships/image" Target="../media/image2992.svg"/><Relationship Id="rId3081" Type="http://schemas.openxmlformats.org/officeDocument/2006/relationships/image" Target="../media/image3156.svg"/><Relationship Id="rId4132" Type="http://schemas.openxmlformats.org/officeDocument/2006/relationships/image" Target="../media/image4207.png"/><Relationship Id="rId5530" Type="http://schemas.openxmlformats.org/officeDocument/2006/relationships/image" Target="../media/image5605.png"/><Relationship Id="rId1519" Type="http://schemas.openxmlformats.org/officeDocument/2006/relationships/image" Target="../media/image1594.svg"/><Relationship Id="rId1726" Type="http://schemas.openxmlformats.org/officeDocument/2006/relationships/image" Target="../media/image1801.png"/><Relationship Id="rId1933" Type="http://schemas.openxmlformats.org/officeDocument/2006/relationships/image" Target="../media/image2008.svg"/><Relationship Id="rId6097" Type="http://schemas.openxmlformats.org/officeDocument/2006/relationships/image" Target="../media/image6172.svg"/><Relationship Id="rId18" Type="http://schemas.openxmlformats.org/officeDocument/2006/relationships/image" Target="../media/image93.png"/><Relationship Id="rId3898" Type="http://schemas.openxmlformats.org/officeDocument/2006/relationships/image" Target="../media/image3973.png"/><Relationship Id="rId4949" Type="http://schemas.openxmlformats.org/officeDocument/2006/relationships/image" Target="../media/image5024.svg"/><Relationship Id="rId3758" Type="http://schemas.openxmlformats.org/officeDocument/2006/relationships/image" Target="../media/image3833.png"/><Relationship Id="rId3965" Type="http://schemas.openxmlformats.org/officeDocument/2006/relationships/image" Target="../media/image4040.svg"/><Relationship Id="rId4809" Type="http://schemas.openxmlformats.org/officeDocument/2006/relationships/image" Target="../media/image4884.svg"/><Relationship Id="rId6164" Type="http://schemas.openxmlformats.org/officeDocument/2006/relationships/image" Target="../media/image6239.png"/><Relationship Id="rId6371" Type="http://schemas.openxmlformats.org/officeDocument/2006/relationships/image" Target="../media/image6446.svg"/><Relationship Id="rId679" Type="http://schemas.openxmlformats.org/officeDocument/2006/relationships/image" Target="../media/image754.svg"/><Relationship Id="rId886" Type="http://schemas.openxmlformats.org/officeDocument/2006/relationships/image" Target="../media/image961.png"/><Relationship Id="rId2567" Type="http://schemas.openxmlformats.org/officeDocument/2006/relationships/image" Target="../media/image2642.svg"/><Relationship Id="rId2774" Type="http://schemas.openxmlformats.org/officeDocument/2006/relationships/image" Target="../media/image2849.png"/><Relationship Id="rId3618" Type="http://schemas.openxmlformats.org/officeDocument/2006/relationships/image" Target="../media/image3693.png"/><Relationship Id="rId5180" Type="http://schemas.openxmlformats.org/officeDocument/2006/relationships/image" Target="../media/image5255.png"/><Relationship Id="rId6024" Type="http://schemas.openxmlformats.org/officeDocument/2006/relationships/image" Target="../media/image6099.png"/><Relationship Id="rId6231" Type="http://schemas.openxmlformats.org/officeDocument/2006/relationships/image" Target="../media/image6306.svg"/><Relationship Id="rId2" Type="http://schemas.openxmlformats.org/officeDocument/2006/relationships/notesSlide" Target="../notesSlides/notesSlide17.xml"/><Relationship Id="rId539" Type="http://schemas.openxmlformats.org/officeDocument/2006/relationships/image" Target="../media/image614.svg"/><Relationship Id="rId746" Type="http://schemas.openxmlformats.org/officeDocument/2006/relationships/image" Target="../media/image821.png"/><Relationship Id="rId1169" Type="http://schemas.openxmlformats.org/officeDocument/2006/relationships/image" Target="../media/image1244.svg"/><Relationship Id="rId1376" Type="http://schemas.openxmlformats.org/officeDocument/2006/relationships/image" Target="../media/image1451.png"/><Relationship Id="rId1583" Type="http://schemas.openxmlformats.org/officeDocument/2006/relationships/image" Target="../media/image1658.svg"/><Relationship Id="rId2427" Type="http://schemas.openxmlformats.org/officeDocument/2006/relationships/image" Target="../media/image2502.svg"/><Relationship Id="rId2981" Type="http://schemas.openxmlformats.org/officeDocument/2006/relationships/image" Target="../media/image3056.svg"/><Relationship Id="rId3825" Type="http://schemas.openxmlformats.org/officeDocument/2006/relationships/image" Target="../media/image3900.svg"/><Relationship Id="rId5040" Type="http://schemas.openxmlformats.org/officeDocument/2006/relationships/image" Target="../media/image5115.png"/><Relationship Id="rId953" Type="http://schemas.openxmlformats.org/officeDocument/2006/relationships/image" Target="../media/image1028.svg"/><Relationship Id="rId1029" Type="http://schemas.openxmlformats.org/officeDocument/2006/relationships/image" Target="../media/image1104.svg"/><Relationship Id="rId1236" Type="http://schemas.openxmlformats.org/officeDocument/2006/relationships/image" Target="../media/image1311.png"/><Relationship Id="rId1790" Type="http://schemas.openxmlformats.org/officeDocument/2006/relationships/image" Target="../media/image1865.png"/><Relationship Id="rId2634" Type="http://schemas.openxmlformats.org/officeDocument/2006/relationships/image" Target="../media/image2709.png"/><Relationship Id="rId2841" Type="http://schemas.openxmlformats.org/officeDocument/2006/relationships/image" Target="../media/image2916.svg"/><Relationship Id="rId5997" Type="http://schemas.openxmlformats.org/officeDocument/2006/relationships/image" Target="../media/image6072.svg"/><Relationship Id="rId82" Type="http://schemas.openxmlformats.org/officeDocument/2006/relationships/image" Target="../media/image157.png"/><Relationship Id="rId606" Type="http://schemas.openxmlformats.org/officeDocument/2006/relationships/image" Target="../media/image681.png"/><Relationship Id="rId813" Type="http://schemas.openxmlformats.org/officeDocument/2006/relationships/image" Target="../media/image888.svg"/><Relationship Id="rId1443" Type="http://schemas.openxmlformats.org/officeDocument/2006/relationships/image" Target="../media/image1518.svg"/><Relationship Id="rId1650" Type="http://schemas.openxmlformats.org/officeDocument/2006/relationships/image" Target="../media/image1725.png"/><Relationship Id="rId2701" Type="http://schemas.openxmlformats.org/officeDocument/2006/relationships/image" Target="../media/image2776.svg"/><Relationship Id="rId4599" Type="http://schemas.openxmlformats.org/officeDocument/2006/relationships/image" Target="../media/image4674.svg"/><Relationship Id="rId5857" Type="http://schemas.openxmlformats.org/officeDocument/2006/relationships/image" Target="../media/image5932.svg"/><Relationship Id="rId1303" Type="http://schemas.openxmlformats.org/officeDocument/2006/relationships/image" Target="../media/image1378.svg"/><Relationship Id="rId1510" Type="http://schemas.openxmlformats.org/officeDocument/2006/relationships/image" Target="../media/image1585.png"/><Relationship Id="rId4459" Type="http://schemas.openxmlformats.org/officeDocument/2006/relationships/image" Target="../media/image4534.svg"/><Relationship Id="rId4666" Type="http://schemas.openxmlformats.org/officeDocument/2006/relationships/image" Target="../media/image4741.png"/><Relationship Id="rId4873" Type="http://schemas.openxmlformats.org/officeDocument/2006/relationships/image" Target="../media/image4948.svg"/><Relationship Id="rId5717" Type="http://schemas.openxmlformats.org/officeDocument/2006/relationships/image" Target="../media/image5792.svg"/><Relationship Id="rId5924" Type="http://schemas.openxmlformats.org/officeDocument/2006/relationships/image" Target="../media/image5999.png"/><Relationship Id="rId3268" Type="http://schemas.openxmlformats.org/officeDocument/2006/relationships/image" Target="../media/image3343.png"/><Relationship Id="rId3475" Type="http://schemas.openxmlformats.org/officeDocument/2006/relationships/image" Target="../media/image3550.svg"/><Relationship Id="rId3682" Type="http://schemas.openxmlformats.org/officeDocument/2006/relationships/image" Target="../media/image3757.png"/><Relationship Id="rId4319" Type="http://schemas.openxmlformats.org/officeDocument/2006/relationships/image" Target="../media/image4394.svg"/><Relationship Id="rId4526" Type="http://schemas.openxmlformats.org/officeDocument/2006/relationships/image" Target="../media/image4601.png"/><Relationship Id="rId4733" Type="http://schemas.openxmlformats.org/officeDocument/2006/relationships/image" Target="../media/image4808.svg"/><Relationship Id="rId4940" Type="http://schemas.openxmlformats.org/officeDocument/2006/relationships/image" Target="../media/image5015.png"/><Relationship Id="rId189" Type="http://schemas.openxmlformats.org/officeDocument/2006/relationships/image" Target="../media/image264.svg"/><Relationship Id="rId396" Type="http://schemas.openxmlformats.org/officeDocument/2006/relationships/image" Target="../media/image471.png"/><Relationship Id="rId2077" Type="http://schemas.openxmlformats.org/officeDocument/2006/relationships/image" Target="../media/image2152.svg"/><Relationship Id="rId2284" Type="http://schemas.openxmlformats.org/officeDocument/2006/relationships/image" Target="../media/image2359.png"/><Relationship Id="rId2491" Type="http://schemas.openxmlformats.org/officeDocument/2006/relationships/image" Target="../media/image2566.svg"/><Relationship Id="rId3128" Type="http://schemas.openxmlformats.org/officeDocument/2006/relationships/image" Target="../media/image3203.png"/><Relationship Id="rId3335" Type="http://schemas.openxmlformats.org/officeDocument/2006/relationships/image" Target="../media/image3410.svg"/><Relationship Id="rId3542" Type="http://schemas.openxmlformats.org/officeDocument/2006/relationships/image" Target="../media/image3617.png"/><Relationship Id="rId6698" Type="http://schemas.openxmlformats.org/officeDocument/2006/relationships/image" Target="../media/image6773.png"/><Relationship Id="rId256" Type="http://schemas.openxmlformats.org/officeDocument/2006/relationships/image" Target="../media/image331.png"/><Relationship Id="rId463" Type="http://schemas.openxmlformats.org/officeDocument/2006/relationships/image" Target="../media/image538.svg"/><Relationship Id="rId670" Type="http://schemas.openxmlformats.org/officeDocument/2006/relationships/image" Target="../media/image745.png"/><Relationship Id="rId1093" Type="http://schemas.openxmlformats.org/officeDocument/2006/relationships/image" Target="../media/image1168.svg"/><Relationship Id="rId2144" Type="http://schemas.openxmlformats.org/officeDocument/2006/relationships/image" Target="../media/image2219.png"/><Relationship Id="rId2351" Type="http://schemas.openxmlformats.org/officeDocument/2006/relationships/image" Target="../media/image2426.svg"/><Relationship Id="rId3402" Type="http://schemas.openxmlformats.org/officeDocument/2006/relationships/image" Target="../media/image3477.png"/><Relationship Id="rId4800" Type="http://schemas.openxmlformats.org/officeDocument/2006/relationships/image" Target="../media/image4875.png"/><Relationship Id="rId6558" Type="http://schemas.openxmlformats.org/officeDocument/2006/relationships/image" Target="../media/image6633.png"/><Relationship Id="rId116" Type="http://schemas.openxmlformats.org/officeDocument/2006/relationships/image" Target="../media/image191.png"/><Relationship Id="rId323" Type="http://schemas.openxmlformats.org/officeDocument/2006/relationships/image" Target="../media/image398.svg"/><Relationship Id="rId530" Type="http://schemas.openxmlformats.org/officeDocument/2006/relationships/image" Target="../media/image605.png"/><Relationship Id="rId1160" Type="http://schemas.openxmlformats.org/officeDocument/2006/relationships/image" Target="../media/image1235.png"/><Relationship Id="rId2004" Type="http://schemas.openxmlformats.org/officeDocument/2006/relationships/image" Target="../media/image2079.png"/><Relationship Id="rId2211" Type="http://schemas.openxmlformats.org/officeDocument/2006/relationships/image" Target="../media/image2286.svg"/><Relationship Id="rId5367" Type="http://schemas.openxmlformats.org/officeDocument/2006/relationships/image" Target="../media/image5442.svg"/><Relationship Id="rId6765" Type="http://schemas.openxmlformats.org/officeDocument/2006/relationships/image" Target="../media/image6840.svg"/><Relationship Id="rId4176" Type="http://schemas.openxmlformats.org/officeDocument/2006/relationships/image" Target="../media/image4251.png"/><Relationship Id="rId5574" Type="http://schemas.openxmlformats.org/officeDocument/2006/relationships/image" Target="../media/image5649.png"/><Relationship Id="rId5781" Type="http://schemas.openxmlformats.org/officeDocument/2006/relationships/image" Target="../media/image5856.svg"/><Relationship Id="rId6418" Type="http://schemas.openxmlformats.org/officeDocument/2006/relationships/image" Target="../media/image6493.png"/><Relationship Id="rId6625" Type="http://schemas.openxmlformats.org/officeDocument/2006/relationships/image" Target="../media/image6700.svg"/><Relationship Id="rId6832" Type="http://schemas.openxmlformats.org/officeDocument/2006/relationships/image" Target="../media/image6907.png"/><Relationship Id="rId1020" Type="http://schemas.openxmlformats.org/officeDocument/2006/relationships/image" Target="../media/image1095.png"/><Relationship Id="rId1977" Type="http://schemas.openxmlformats.org/officeDocument/2006/relationships/image" Target="../media/image2052.svg"/><Relationship Id="rId4383" Type="http://schemas.openxmlformats.org/officeDocument/2006/relationships/image" Target="../media/image4458.svg"/><Relationship Id="rId4590" Type="http://schemas.openxmlformats.org/officeDocument/2006/relationships/image" Target="../media/image4665.png"/><Relationship Id="rId5227" Type="http://schemas.openxmlformats.org/officeDocument/2006/relationships/image" Target="../media/image5302.svg"/><Relationship Id="rId5434" Type="http://schemas.openxmlformats.org/officeDocument/2006/relationships/image" Target="../media/image5509.png"/><Relationship Id="rId5641" Type="http://schemas.openxmlformats.org/officeDocument/2006/relationships/image" Target="../media/image5716.svg"/><Relationship Id="rId1837" Type="http://schemas.openxmlformats.org/officeDocument/2006/relationships/image" Target="../media/image1912.svg"/><Relationship Id="rId3192" Type="http://schemas.openxmlformats.org/officeDocument/2006/relationships/image" Target="../media/image3267.png"/><Relationship Id="rId4036" Type="http://schemas.openxmlformats.org/officeDocument/2006/relationships/image" Target="../media/image4111.png"/><Relationship Id="rId4243" Type="http://schemas.openxmlformats.org/officeDocument/2006/relationships/image" Target="../media/image4318.svg"/><Relationship Id="rId4450" Type="http://schemas.openxmlformats.org/officeDocument/2006/relationships/image" Target="../media/image4525.png"/><Relationship Id="rId5501" Type="http://schemas.openxmlformats.org/officeDocument/2006/relationships/image" Target="../media/image5576.svg"/><Relationship Id="rId3052" Type="http://schemas.openxmlformats.org/officeDocument/2006/relationships/image" Target="../media/image3127.png"/><Relationship Id="rId4103" Type="http://schemas.openxmlformats.org/officeDocument/2006/relationships/image" Target="../media/image4178.svg"/><Relationship Id="rId4310" Type="http://schemas.openxmlformats.org/officeDocument/2006/relationships/image" Target="../media/image4385.png"/><Relationship Id="rId180" Type="http://schemas.openxmlformats.org/officeDocument/2006/relationships/image" Target="../media/image255.png"/><Relationship Id="rId1904" Type="http://schemas.openxmlformats.org/officeDocument/2006/relationships/image" Target="../media/image1979.png"/><Relationship Id="rId6068" Type="http://schemas.openxmlformats.org/officeDocument/2006/relationships/image" Target="../media/image6143.png"/><Relationship Id="rId6275" Type="http://schemas.openxmlformats.org/officeDocument/2006/relationships/image" Target="../media/image6350.svg"/><Relationship Id="rId6482" Type="http://schemas.openxmlformats.org/officeDocument/2006/relationships/image" Target="../media/image6557.png"/><Relationship Id="rId3869" Type="http://schemas.openxmlformats.org/officeDocument/2006/relationships/image" Target="../media/image3944.svg"/><Relationship Id="rId5084" Type="http://schemas.openxmlformats.org/officeDocument/2006/relationships/image" Target="../media/image5159.png"/><Relationship Id="rId5291" Type="http://schemas.openxmlformats.org/officeDocument/2006/relationships/image" Target="../media/image5366.svg"/><Relationship Id="rId6135" Type="http://schemas.openxmlformats.org/officeDocument/2006/relationships/image" Target="../media/image6210.svg"/><Relationship Id="rId6342" Type="http://schemas.openxmlformats.org/officeDocument/2006/relationships/image" Target="../media/image6417.png"/><Relationship Id="rId997" Type="http://schemas.openxmlformats.org/officeDocument/2006/relationships/image" Target="../media/image1072.svg"/><Relationship Id="rId2678" Type="http://schemas.openxmlformats.org/officeDocument/2006/relationships/image" Target="../media/image2753.png"/><Relationship Id="rId2885" Type="http://schemas.openxmlformats.org/officeDocument/2006/relationships/image" Target="../media/image2960.svg"/><Relationship Id="rId3729" Type="http://schemas.openxmlformats.org/officeDocument/2006/relationships/image" Target="../media/image3804.svg"/><Relationship Id="rId3936" Type="http://schemas.openxmlformats.org/officeDocument/2006/relationships/image" Target="../media/image4011.png"/><Relationship Id="rId5151" Type="http://schemas.openxmlformats.org/officeDocument/2006/relationships/image" Target="../media/image5226.svg"/><Relationship Id="rId857" Type="http://schemas.openxmlformats.org/officeDocument/2006/relationships/image" Target="../media/image932.svg"/><Relationship Id="rId1487" Type="http://schemas.openxmlformats.org/officeDocument/2006/relationships/image" Target="../media/image1562.svg"/><Relationship Id="rId1694" Type="http://schemas.openxmlformats.org/officeDocument/2006/relationships/image" Target="../media/image1769.png"/><Relationship Id="rId2538" Type="http://schemas.openxmlformats.org/officeDocument/2006/relationships/image" Target="../media/image2613.png"/><Relationship Id="rId2745" Type="http://schemas.openxmlformats.org/officeDocument/2006/relationships/image" Target="../media/image2820.svg"/><Relationship Id="rId2952" Type="http://schemas.openxmlformats.org/officeDocument/2006/relationships/image" Target="../media/image3027.png"/><Relationship Id="rId6202" Type="http://schemas.openxmlformats.org/officeDocument/2006/relationships/image" Target="../media/image6277.png"/><Relationship Id="rId717" Type="http://schemas.openxmlformats.org/officeDocument/2006/relationships/image" Target="../media/image792.svg"/><Relationship Id="rId924" Type="http://schemas.openxmlformats.org/officeDocument/2006/relationships/image" Target="../media/image999.png"/><Relationship Id="rId1347" Type="http://schemas.openxmlformats.org/officeDocument/2006/relationships/image" Target="../media/image1422.svg"/><Relationship Id="rId1554" Type="http://schemas.openxmlformats.org/officeDocument/2006/relationships/image" Target="../media/image1629.png"/><Relationship Id="rId1761" Type="http://schemas.openxmlformats.org/officeDocument/2006/relationships/image" Target="../media/image1836.svg"/><Relationship Id="rId2605" Type="http://schemas.openxmlformats.org/officeDocument/2006/relationships/image" Target="../media/image2680.svg"/><Relationship Id="rId2812" Type="http://schemas.openxmlformats.org/officeDocument/2006/relationships/image" Target="../media/image2887.png"/><Relationship Id="rId5011" Type="http://schemas.openxmlformats.org/officeDocument/2006/relationships/image" Target="../media/image5086.svg"/><Relationship Id="rId5968" Type="http://schemas.openxmlformats.org/officeDocument/2006/relationships/image" Target="../media/image6043.png"/><Relationship Id="rId53" Type="http://schemas.openxmlformats.org/officeDocument/2006/relationships/image" Target="../media/image128.svg"/><Relationship Id="rId1207" Type="http://schemas.openxmlformats.org/officeDocument/2006/relationships/image" Target="../media/image1282.svg"/><Relationship Id="rId1414" Type="http://schemas.openxmlformats.org/officeDocument/2006/relationships/image" Target="../media/image1489.png"/><Relationship Id="rId1621" Type="http://schemas.openxmlformats.org/officeDocument/2006/relationships/image" Target="../media/image1696.svg"/><Relationship Id="rId4777" Type="http://schemas.openxmlformats.org/officeDocument/2006/relationships/image" Target="../media/image4852.svg"/><Relationship Id="rId4984" Type="http://schemas.openxmlformats.org/officeDocument/2006/relationships/image" Target="../media/image5059.png"/><Relationship Id="rId5828" Type="http://schemas.openxmlformats.org/officeDocument/2006/relationships/image" Target="../media/image5903.png"/><Relationship Id="rId3379" Type="http://schemas.openxmlformats.org/officeDocument/2006/relationships/image" Target="../media/image3454.svg"/><Relationship Id="rId3586" Type="http://schemas.openxmlformats.org/officeDocument/2006/relationships/image" Target="../media/image3661.png"/><Relationship Id="rId3793" Type="http://schemas.openxmlformats.org/officeDocument/2006/relationships/image" Target="../media/image3868.svg"/><Relationship Id="rId4637" Type="http://schemas.openxmlformats.org/officeDocument/2006/relationships/image" Target="../media/image4712.svg"/><Relationship Id="rId2188" Type="http://schemas.openxmlformats.org/officeDocument/2006/relationships/image" Target="../media/image2263.png"/><Relationship Id="rId2395" Type="http://schemas.openxmlformats.org/officeDocument/2006/relationships/image" Target="../media/image2470.svg"/><Relationship Id="rId3239" Type="http://schemas.openxmlformats.org/officeDocument/2006/relationships/image" Target="../media/image3314.svg"/><Relationship Id="rId3446" Type="http://schemas.openxmlformats.org/officeDocument/2006/relationships/image" Target="../media/image3521.png"/><Relationship Id="rId4844" Type="http://schemas.openxmlformats.org/officeDocument/2006/relationships/image" Target="../media/image4919.png"/><Relationship Id="rId367" Type="http://schemas.openxmlformats.org/officeDocument/2006/relationships/image" Target="../media/image442.svg"/><Relationship Id="rId574" Type="http://schemas.openxmlformats.org/officeDocument/2006/relationships/image" Target="../media/image649.png"/><Relationship Id="rId2048" Type="http://schemas.openxmlformats.org/officeDocument/2006/relationships/image" Target="../media/image2123.png"/><Relationship Id="rId2255" Type="http://schemas.openxmlformats.org/officeDocument/2006/relationships/image" Target="../media/image2330.svg"/><Relationship Id="rId3653" Type="http://schemas.openxmlformats.org/officeDocument/2006/relationships/image" Target="../media/image3728.svg"/><Relationship Id="rId3860" Type="http://schemas.openxmlformats.org/officeDocument/2006/relationships/image" Target="../media/image3935.png"/><Relationship Id="rId4704" Type="http://schemas.openxmlformats.org/officeDocument/2006/relationships/image" Target="../media/image4779.png"/><Relationship Id="rId4911" Type="http://schemas.openxmlformats.org/officeDocument/2006/relationships/image" Target="../media/image4986.svg"/><Relationship Id="rId227" Type="http://schemas.openxmlformats.org/officeDocument/2006/relationships/image" Target="../media/image302.svg"/><Relationship Id="rId781" Type="http://schemas.openxmlformats.org/officeDocument/2006/relationships/image" Target="../media/image856.svg"/><Relationship Id="rId2462" Type="http://schemas.openxmlformats.org/officeDocument/2006/relationships/image" Target="../media/image2537.png"/><Relationship Id="rId3306" Type="http://schemas.openxmlformats.org/officeDocument/2006/relationships/image" Target="../media/image3381.png"/><Relationship Id="rId3513" Type="http://schemas.openxmlformats.org/officeDocument/2006/relationships/image" Target="../media/image3588.svg"/><Relationship Id="rId3720" Type="http://schemas.openxmlformats.org/officeDocument/2006/relationships/image" Target="../media/image3795.png"/><Relationship Id="rId6669" Type="http://schemas.openxmlformats.org/officeDocument/2006/relationships/image" Target="../media/image6744.svg"/><Relationship Id="rId6876" Type="http://schemas.openxmlformats.org/officeDocument/2006/relationships/image" Target="../media/image6951.png"/><Relationship Id="rId434" Type="http://schemas.openxmlformats.org/officeDocument/2006/relationships/image" Target="../media/image509.png"/><Relationship Id="rId641" Type="http://schemas.openxmlformats.org/officeDocument/2006/relationships/image" Target="../media/image716.svg"/><Relationship Id="rId1064" Type="http://schemas.openxmlformats.org/officeDocument/2006/relationships/image" Target="../media/image1139.png"/><Relationship Id="rId1271" Type="http://schemas.openxmlformats.org/officeDocument/2006/relationships/image" Target="../media/image1346.svg"/><Relationship Id="rId2115" Type="http://schemas.openxmlformats.org/officeDocument/2006/relationships/image" Target="../media/image2190.svg"/><Relationship Id="rId2322" Type="http://schemas.openxmlformats.org/officeDocument/2006/relationships/image" Target="../media/image2397.png"/><Relationship Id="rId5478" Type="http://schemas.openxmlformats.org/officeDocument/2006/relationships/image" Target="../media/image5553.png"/><Relationship Id="rId5685" Type="http://schemas.openxmlformats.org/officeDocument/2006/relationships/image" Target="../media/image5760.svg"/><Relationship Id="rId5892" Type="http://schemas.openxmlformats.org/officeDocument/2006/relationships/image" Target="../media/image5967.png"/><Relationship Id="rId6529" Type="http://schemas.openxmlformats.org/officeDocument/2006/relationships/image" Target="../media/image6604.svg"/><Relationship Id="rId6736" Type="http://schemas.openxmlformats.org/officeDocument/2006/relationships/image" Target="../media/image6811.png"/><Relationship Id="rId501" Type="http://schemas.openxmlformats.org/officeDocument/2006/relationships/image" Target="../media/image576.svg"/><Relationship Id="rId1131" Type="http://schemas.openxmlformats.org/officeDocument/2006/relationships/image" Target="../media/image1206.svg"/><Relationship Id="rId4287" Type="http://schemas.openxmlformats.org/officeDocument/2006/relationships/image" Target="../media/image4362.svg"/><Relationship Id="rId4494" Type="http://schemas.openxmlformats.org/officeDocument/2006/relationships/image" Target="../media/image4569.png"/><Relationship Id="rId5338" Type="http://schemas.openxmlformats.org/officeDocument/2006/relationships/image" Target="../media/image5413.png"/><Relationship Id="rId5545" Type="http://schemas.openxmlformats.org/officeDocument/2006/relationships/image" Target="../media/image5620.svg"/><Relationship Id="rId5752" Type="http://schemas.openxmlformats.org/officeDocument/2006/relationships/image" Target="../media/image5827.png"/><Relationship Id="rId6803" Type="http://schemas.openxmlformats.org/officeDocument/2006/relationships/image" Target="../media/image6878.svg"/><Relationship Id="rId3096" Type="http://schemas.openxmlformats.org/officeDocument/2006/relationships/image" Target="../media/image3171.png"/><Relationship Id="rId4147" Type="http://schemas.openxmlformats.org/officeDocument/2006/relationships/image" Target="../media/image4222.svg"/><Relationship Id="rId4354" Type="http://schemas.openxmlformats.org/officeDocument/2006/relationships/image" Target="../media/image4429.png"/><Relationship Id="rId4561" Type="http://schemas.openxmlformats.org/officeDocument/2006/relationships/image" Target="../media/image4636.svg"/><Relationship Id="rId5405" Type="http://schemas.openxmlformats.org/officeDocument/2006/relationships/image" Target="../media/image5480.svg"/><Relationship Id="rId5612" Type="http://schemas.openxmlformats.org/officeDocument/2006/relationships/image" Target="../media/image5687.png"/><Relationship Id="rId1948" Type="http://schemas.openxmlformats.org/officeDocument/2006/relationships/image" Target="../media/image2023.png"/><Relationship Id="rId3163" Type="http://schemas.openxmlformats.org/officeDocument/2006/relationships/image" Target="../media/image3238.svg"/><Relationship Id="rId3370" Type="http://schemas.openxmlformats.org/officeDocument/2006/relationships/image" Target="../media/image3445.png"/><Relationship Id="rId4007" Type="http://schemas.openxmlformats.org/officeDocument/2006/relationships/image" Target="../media/image4082.svg"/><Relationship Id="rId4214" Type="http://schemas.openxmlformats.org/officeDocument/2006/relationships/image" Target="../media/image4289.png"/><Relationship Id="rId4421" Type="http://schemas.openxmlformats.org/officeDocument/2006/relationships/image" Target="../media/image4496.svg"/><Relationship Id="rId291" Type="http://schemas.openxmlformats.org/officeDocument/2006/relationships/image" Target="../media/image366.svg"/><Relationship Id="rId1808" Type="http://schemas.openxmlformats.org/officeDocument/2006/relationships/image" Target="../media/image1883.png"/><Relationship Id="rId3023" Type="http://schemas.openxmlformats.org/officeDocument/2006/relationships/image" Target="../media/image3098.svg"/><Relationship Id="rId6179" Type="http://schemas.openxmlformats.org/officeDocument/2006/relationships/image" Target="../media/image6254.svg"/><Relationship Id="rId6386" Type="http://schemas.openxmlformats.org/officeDocument/2006/relationships/image" Target="../media/image6461.png"/><Relationship Id="rId151" Type="http://schemas.openxmlformats.org/officeDocument/2006/relationships/image" Target="../media/image226.svg"/><Relationship Id="rId3230" Type="http://schemas.openxmlformats.org/officeDocument/2006/relationships/image" Target="../media/image3305.png"/><Relationship Id="rId5195" Type="http://schemas.openxmlformats.org/officeDocument/2006/relationships/image" Target="../media/image5270.svg"/><Relationship Id="rId6039" Type="http://schemas.openxmlformats.org/officeDocument/2006/relationships/image" Target="../media/image6114.svg"/><Relationship Id="rId6593" Type="http://schemas.openxmlformats.org/officeDocument/2006/relationships/image" Target="../media/image6668.svg"/><Relationship Id="rId2789" Type="http://schemas.openxmlformats.org/officeDocument/2006/relationships/image" Target="../media/image2864.svg"/><Relationship Id="rId2996" Type="http://schemas.openxmlformats.org/officeDocument/2006/relationships/image" Target="../media/image3071.png"/><Relationship Id="rId6246" Type="http://schemas.openxmlformats.org/officeDocument/2006/relationships/image" Target="../media/image6321.png"/><Relationship Id="rId6453" Type="http://schemas.openxmlformats.org/officeDocument/2006/relationships/image" Target="../media/image6528.svg"/><Relationship Id="rId6660" Type="http://schemas.openxmlformats.org/officeDocument/2006/relationships/image" Target="../media/image6735.png"/><Relationship Id="rId968" Type="http://schemas.openxmlformats.org/officeDocument/2006/relationships/image" Target="../media/image1043.png"/><Relationship Id="rId1598" Type="http://schemas.openxmlformats.org/officeDocument/2006/relationships/image" Target="../media/image1673.png"/><Relationship Id="rId2649" Type="http://schemas.openxmlformats.org/officeDocument/2006/relationships/image" Target="../media/image2724.svg"/><Relationship Id="rId2856" Type="http://schemas.openxmlformats.org/officeDocument/2006/relationships/image" Target="../media/image2931.png"/><Relationship Id="rId3907" Type="http://schemas.openxmlformats.org/officeDocument/2006/relationships/image" Target="../media/image3982.svg"/><Relationship Id="rId5055" Type="http://schemas.openxmlformats.org/officeDocument/2006/relationships/image" Target="../media/image5130.svg"/><Relationship Id="rId5262" Type="http://schemas.openxmlformats.org/officeDocument/2006/relationships/image" Target="../media/image5337.png"/><Relationship Id="rId6106" Type="http://schemas.openxmlformats.org/officeDocument/2006/relationships/image" Target="../media/image6181.png"/><Relationship Id="rId6313" Type="http://schemas.openxmlformats.org/officeDocument/2006/relationships/image" Target="../media/image6388.svg"/><Relationship Id="rId6520" Type="http://schemas.openxmlformats.org/officeDocument/2006/relationships/image" Target="../media/image6595.png"/><Relationship Id="rId97" Type="http://schemas.openxmlformats.org/officeDocument/2006/relationships/image" Target="../media/image172.svg"/><Relationship Id="rId828" Type="http://schemas.openxmlformats.org/officeDocument/2006/relationships/image" Target="../media/image903.png"/><Relationship Id="rId1458" Type="http://schemas.openxmlformats.org/officeDocument/2006/relationships/image" Target="../media/image1533.png"/><Relationship Id="rId1665" Type="http://schemas.openxmlformats.org/officeDocument/2006/relationships/image" Target="../media/image1740.svg"/><Relationship Id="rId1872" Type="http://schemas.openxmlformats.org/officeDocument/2006/relationships/image" Target="../media/image1947.png"/><Relationship Id="rId2509" Type="http://schemas.openxmlformats.org/officeDocument/2006/relationships/image" Target="../media/image2584.svg"/><Relationship Id="rId2716" Type="http://schemas.openxmlformats.org/officeDocument/2006/relationships/image" Target="../media/image2791.png"/><Relationship Id="rId4071" Type="http://schemas.openxmlformats.org/officeDocument/2006/relationships/image" Target="../media/image4146.svg"/><Relationship Id="rId5122" Type="http://schemas.openxmlformats.org/officeDocument/2006/relationships/image" Target="../media/image5197.png"/><Relationship Id="rId1318" Type="http://schemas.openxmlformats.org/officeDocument/2006/relationships/image" Target="../media/image1393.png"/><Relationship Id="rId1525" Type="http://schemas.openxmlformats.org/officeDocument/2006/relationships/image" Target="../media/image1600.svg"/><Relationship Id="rId2923" Type="http://schemas.openxmlformats.org/officeDocument/2006/relationships/image" Target="../media/image2998.svg"/><Relationship Id="rId1732" Type="http://schemas.openxmlformats.org/officeDocument/2006/relationships/image" Target="../media/image1807.png"/><Relationship Id="rId4888" Type="http://schemas.openxmlformats.org/officeDocument/2006/relationships/image" Target="../media/image4963.png"/><Relationship Id="rId5939" Type="http://schemas.openxmlformats.org/officeDocument/2006/relationships/image" Target="../media/image6014.svg"/><Relationship Id="rId24" Type="http://schemas.openxmlformats.org/officeDocument/2006/relationships/image" Target="../media/image99.png"/><Relationship Id="rId2299" Type="http://schemas.openxmlformats.org/officeDocument/2006/relationships/image" Target="../media/image2374.svg"/><Relationship Id="rId3697" Type="http://schemas.openxmlformats.org/officeDocument/2006/relationships/image" Target="../media/image3772.svg"/><Relationship Id="rId4748" Type="http://schemas.openxmlformats.org/officeDocument/2006/relationships/image" Target="../media/image4823.png"/><Relationship Id="rId4955" Type="http://schemas.openxmlformats.org/officeDocument/2006/relationships/image" Target="../media/image5030.svg"/><Relationship Id="rId3557" Type="http://schemas.openxmlformats.org/officeDocument/2006/relationships/image" Target="../media/image3632.svg"/><Relationship Id="rId3764" Type="http://schemas.openxmlformats.org/officeDocument/2006/relationships/image" Target="../media/image3839.png"/><Relationship Id="rId3971" Type="http://schemas.openxmlformats.org/officeDocument/2006/relationships/image" Target="../media/image4046.svg"/><Relationship Id="rId4608" Type="http://schemas.openxmlformats.org/officeDocument/2006/relationships/image" Target="../media/image4683.png"/><Relationship Id="rId4815" Type="http://schemas.openxmlformats.org/officeDocument/2006/relationships/image" Target="../media/image4890.svg"/><Relationship Id="rId6170" Type="http://schemas.openxmlformats.org/officeDocument/2006/relationships/image" Target="../media/image6245.png"/><Relationship Id="rId478" Type="http://schemas.openxmlformats.org/officeDocument/2006/relationships/image" Target="../media/image553.png"/><Relationship Id="rId685" Type="http://schemas.openxmlformats.org/officeDocument/2006/relationships/image" Target="../media/image760.svg"/><Relationship Id="rId892" Type="http://schemas.openxmlformats.org/officeDocument/2006/relationships/image" Target="../media/image967.png"/><Relationship Id="rId2159" Type="http://schemas.openxmlformats.org/officeDocument/2006/relationships/image" Target="../media/image2234.svg"/><Relationship Id="rId2366" Type="http://schemas.openxmlformats.org/officeDocument/2006/relationships/image" Target="../media/image2441.png"/><Relationship Id="rId2573" Type="http://schemas.openxmlformats.org/officeDocument/2006/relationships/image" Target="../media/image2648.svg"/><Relationship Id="rId2780" Type="http://schemas.openxmlformats.org/officeDocument/2006/relationships/image" Target="../media/image2855.png"/><Relationship Id="rId3417" Type="http://schemas.openxmlformats.org/officeDocument/2006/relationships/image" Target="../media/image3492.svg"/><Relationship Id="rId3624" Type="http://schemas.openxmlformats.org/officeDocument/2006/relationships/image" Target="../media/image3699.png"/><Relationship Id="rId3831" Type="http://schemas.openxmlformats.org/officeDocument/2006/relationships/image" Target="../media/image3906.svg"/><Relationship Id="rId6030" Type="http://schemas.openxmlformats.org/officeDocument/2006/relationships/image" Target="../media/image6105.png"/><Relationship Id="rId338" Type="http://schemas.openxmlformats.org/officeDocument/2006/relationships/image" Target="../media/image413.png"/><Relationship Id="rId545" Type="http://schemas.openxmlformats.org/officeDocument/2006/relationships/image" Target="../media/image620.svg"/><Relationship Id="rId752" Type="http://schemas.openxmlformats.org/officeDocument/2006/relationships/image" Target="../media/image827.png"/><Relationship Id="rId1175" Type="http://schemas.openxmlformats.org/officeDocument/2006/relationships/image" Target="../media/image1250.svg"/><Relationship Id="rId1382" Type="http://schemas.openxmlformats.org/officeDocument/2006/relationships/image" Target="../media/image1457.png"/><Relationship Id="rId2019" Type="http://schemas.openxmlformats.org/officeDocument/2006/relationships/image" Target="../media/image2094.svg"/><Relationship Id="rId2226" Type="http://schemas.openxmlformats.org/officeDocument/2006/relationships/image" Target="../media/image2301.png"/><Relationship Id="rId2433" Type="http://schemas.openxmlformats.org/officeDocument/2006/relationships/image" Target="../media/image2508.svg"/><Relationship Id="rId2640" Type="http://schemas.openxmlformats.org/officeDocument/2006/relationships/image" Target="../media/image2715.png"/><Relationship Id="rId5589" Type="http://schemas.openxmlformats.org/officeDocument/2006/relationships/image" Target="../media/image5664.svg"/><Relationship Id="rId5796" Type="http://schemas.openxmlformats.org/officeDocument/2006/relationships/image" Target="../media/image5871.png"/><Relationship Id="rId6847" Type="http://schemas.openxmlformats.org/officeDocument/2006/relationships/image" Target="../media/image6922.svg"/><Relationship Id="rId405" Type="http://schemas.openxmlformats.org/officeDocument/2006/relationships/image" Target="../media/image480.svg"/><Relationship Id="rId612" Type="http://schemas.openxmlformats.org/officeDocument/2006/relationships/image" Target="../media/image687.png"/><Relationship Id="rId1035" Type="http://schemas.openxmlformats.org/officeDocument/2006/relationships/image" Target="../media/image1110.svg"/><Relationship Id="rId1242" Type="http://schemas.openxmlformats.org/officeDocument/2006/relationships/image" Target="../media/image1317.png"/><Relationship Id="rId2500" Type="http://schemas.openxmlformats.org/officeDocument/2006/relationships/image" Target="../media/image2575.png"/><Relationship Id="rId4398" Type="http://schemas.openxmlformats.org/officeDocument/2006/relationships/image" Target="../media/image4473.png"/><Relationship Id="rId5449" Type="http://schemas.openxmlformats.org/officeDocument/2006/relationships/image" Target="../media/image5524.svg"/><Relationship Id="rId5656" Type="http://schemas.openxmlformats.org/officeDocument/2006/relationships/image" Target="../media/image5731.png"/><Relationship Id="rId1102" Type="http://schemas.openxmlformats.org/officeDocument/2006/relationships/image" Target="../media/image1177.png"/><Relationship Id="rId4258" Type="http://schemas.openxmlformats.org/officeDocument/2006/relationships/image" Target="../media/image4333.png"/><Relationship Id="rId4465" Type="http://schemas.openxmlformats.org/officeDocument/2006/relationships/image" Target="../media/image4540.svg"/><Relationship Id="rId5309" Type="http://schemas.openxmlformats.org/officeDocument/2006/relationships/image" Target="../media/image5384.svg"/><Relationship Id="rId5863" Type="http://schemas.openxmlformats.org/officeDocument/2006/relationships/image" Target="../media/image5938.svg"/><Relationship Id="rId6707" Type="http://schemas.openxmlformats.org/officeDocument/2006/relationships/image" Target="../media/image6782.svg"/><Relationship Id="rId3067" Type="http://schemas.openxmlformats.org/officeDocument/2006/relationships/image" Target="../media/image3142.svg"/><Relationship Id="rId3274" Type="http://schemas.openxmlformats.org/officeDocument/2006/relationships/image" Target="../media/image3349.png"/><Relationship Id="rId4118" Type="http://schemas.openxmlformats.org/officeDocument/2006/relationships/image" Target="../media/image4193.png"/><Relationship Id="rId4672" Type="http://schemas.openxmlformats.org/officeDocument/2006/relationships/image" Target="../media/image4747.png"/><Relationship Id="rId5516" Type="http://schemas.openxmlformats.org/officeDocument/2006/relationships/image" Target="../media/image5591.png"/><Relationship Id="rId5723" Type="http://schemas.openxmlformats.org/officeDocument/2006/relationships/image" Target="../media/image5798.svg"/><Relationship Id="rId5930" Type="http://schemas.openxmlformats.org/officeDocument/2006/relationships/image" Target="../media/image6005.png"/><Relationship Id="rId195" Type="http://schemas.openxmlformats.org/officeDocument/2006/relationships/image" Target="../media/image270.svg"/><Relationship Id="rId1919" Type="http://schemas.openxmlformats.org/officeDocument/2006/relationships/image" Target="../media/image1994.svg"/><Relationship Id="rId3481" Type="http://schemas.openxmlformats.org/officeDocument/2006/relationships/image" Target="../media/image3556.svg"/><Relationship Id="rId4325" Type="http://schemas.openxmlformats.org/officeDocument/2006/relationships/image" Target="../media/image4400.svg"/><Relationship Id="rId4532" Type="http://schemas.openxmlformats.org/officeDocument/2006/relationships/image" Target="../media/image4607.png"/><Relationship Id="rId2083" Type="http://schemas.openxmlformats.org/officeDocument/2006/relationships/image" Target="../media/image2158.svg"/><Relationship Id="rId2290" Type="http://schemas.openxmlformats.org/officeDocument/2006/relationships/image" Target="../media/image2365.png"/><Relationship Id="rId3134" Type="http://schemas.openxmlformats.org/officeDocument/2006/relationships/image" Target="../media/image3209.png"/><Relationship Id="rId3341" Type="http://schemas.openxmlformats.org/officeDocument/2006/relationships/image" Target="../media/image3416.svg"/><Relationship Id="rId6497" Type="http://schemas.openxmlformats.org/officeDocument/2006/relationships/image" Target="../media/image6572.svg"/><Relationship Id="rId262" Type="http://schemas.openxmlformats.org/officeDocument/2006/relationships/image" Target="../media/image337.png"/><Relationship Id="rId2150" Type="http://schemas.openxmlformats.org/officeDocument/2006/relationships/image" Target="../media/image2225.png"/><Relationship Id="rId3201" Type="http://schemas.openxmlformats.org/officeDocument/2006/relationships/image" Target="../media/image3276.svg"/><Relationship Id="rId5099" Type="http://schemas.openxmlformats.org/officeDocument/2006/relationships/image" Target="../media/image5174.svg"/><Relationship Id="rId6357" Type="http://schemas.openxmlformats.org/officeDocument/2006/relationships/image" Target="../media/image6432.svg"/><Relationship Id="rId6564" Type="http://schemas.openxmlformats.org/officeDocument/2006/relationships/image" Target="../media/image6639.png"/><Relationship Id="rId6771" Type="http://schemas.openxmlformats.org/officeDocument/2006/relationships/image" Target="../media/image6846.svg"/><Relationship Id="rId122" Type="http://schemas.openxmlformats.org/officeDocument/2006/relationships/image" Target="../media/image197.png"/><Relationship Id="rId2010" Type="http://schemas.openxmlformats.org/officeDocument/2006/relationships/image" Target="../media/image2085.png"/><Relationship Id="rId5166" Type="http://schemas.openxmlformats.org/officeDocument/2006/relationships/image" Target="../media/image5241.png"/><Relationship Id="rId5373" Type="http://schemas.openxmlformats.org/officeDocument/2006/relationships/image" Target="../media/image5448.svg"/><Relationship Id="rId5580" Type="http://schemas.openxmlformats.org/officeDocument/2006/relationships/image" Target="../media/image5655.png"/><Relationship Id="rId6217" Type="http://schemas.openxmlformats.org/officeDocument/2006/relationships/image" Target="../media/image6292.svg"/><Relationship Id="rId6424" Type="http://schemas.openxmlformats.org/officeDocument/2006/relationships/image" Target="../media/image6499.png"/><Relationship Id="rId6631" Type="http://schemas.openxmlformats.org/officeDocument/2006/relationships/image" Target="../media/image6706.svg"/><Relationship Id="rId1569" Type="http://schemas.openxmlformats.org/officeDocument/2006/relationships/image" Target="../media/image1644.svg"/><Relationship Id="rId2967" Type="http://schemas.openxmlformats.org/officeDocument/2006/relationships/image" Target="../media/image3042.svg"/><Relationship Id="rId4182" Type="http://schemas.openxmlformats.org/officeDocument/2006/relationships/image" Target="../media/image4257.png"/><Relationship Id="rId5026" Type="http://schemas.openxmlformats.org/officeDocument/2006/relationships/image" Target="../media/image5101.png"/><Relationship Id="rId5233" Type="http://schemas.openxmlformats.org/officeDocument/2006/relationships/image" Target="../media/image5308.svg"/><Relationship Id="rId5440" Type="http://schemas.openxmlformats.org/officeDocument/2006/relationships/image" Target="../media/image5515.png"/><Relationship Id="rId939" Type="http://schemas.openxmlformats.org/officeDocument/2006/relationships/image" Target="../media/image1014.svg"/><Relationship Id="rId1776" Type="http://schemas.openxmlformats.org/officeDocument/2006/relationships/image" Target="../media/image1851.png"/><Relationship Id="rId1983" Type="http://schemas.openxmlformats.org/officeDocument/2006/relationships/image" Target="../media/image2058.svg"/><Relationship Id="rId2827" Type="http://schemas.openxmlformats.org/officeDocument/2006/relationships/image" Target="../media/image2902.svg"/><Relationship Id="rId4042" Type="http://schemas.openxmlformats.org/officeDocument/2006/relationships/image" Target="../media/image4117.png"/><Relationship Id="rId68" Type="http://schemas.openxmlformats.org/officeDocument/2006/relationships/image" Target="../media/image143.png"/><Relationship Id="rId1429" Type="http://schemas.openxmlformats.org/officeDocument/2006/relationships/image" Target="../media/image1504.svg"/><Relationship Id="rId1636" Type="http://schemas.openxmlformats.org/officeDocument/2006/relationships/image" Target="../media/image1711.png"/><Relationship Id="rId1843" Type="http://schemas.openxmlformats.org/officeDocument/2006/relationships/image" Target="../media/image1918.svg"/><Relationship Id="rId4999" Type="http://schemas.openxmlformats.org/officeDocument/2006/relationships/image" Target="../media/image5074.svg"/><Relationship Id="rId5300" Type="http://schemas.openxmlformats.org/officeDocument/2006/relationships/image" Target="../media/image5375.png"/><Relationship Id="rId1703" Type="http://schemas.openxmlformats.org/officeDocument/2006/relationships/image" Target="../media/image1778.svg"/><Relationship Id="rId1910" Type="http://schemas.openxmlformats.org/officeDocument/2006/relationships/image" Target="../media/image1985.png"/><Relationship Id="rId4859" Type="http://schemas.openxmlformats.org/officeDocument/2006/relationships/image" Target="../media/image4934.svg"/><Relationship Id="rId3668" Type="http://schemas.openxmlformats.org/officeDocument/2006/relationships/image" Target="../media/image3743.png"/><Relationship Id="rId3875" Type="http://schemas.openxmlformats.org/officeDocument/2006/relationships/image" Target="../media/image3950.svg"/><Relationship Id="rId4719" Type="http://schemas.openxmlformats.org/officeDocument/2006/relationships/image" Target="../media/image4794.svg"/><Relationship Id="rId4926" Type="http://schemas.openxmlformats.org/officeDocument/2006/relationships/image" Target="../media/image5001.png"/><Relationship Id="rId6074" Type="http://schemas.openxmlformats.org/officeDocument/2006/relationships/image" Target="../media/image6149.png"/><Relationship Id="rId6281" Type="http://schemas.openxmlformats.org/officeDocument/2006/relationships/image" Target="../media/image6356.svg"/><Relationship Id="rId589" Type="http://schemas.openxmlformats.org/officeDocument/2006/relationships/image" Target="../media/image664.svg"/><Relationship Id="rId796" Type="http://schemas.openxmlformats.org/officeDocument/2006/relationships/image" Target="../media/image871.png"/><Relationship Id="rId2477" Type="http://schemas.openxmlformats.org/officeDocument/2006/relationships/image" Target="../media/image2552.svg"/><Relationship Id="rId2684" Type="http://schemas.openxmlformats.org/officeDocument/2006/relationships/image" Target="../media/image2759.png"/><Relationship Id="rId3528" Type="http://schemas.openxmlformats.org/officeDocument/2006/relationships/image" Target="../media/image3603.png"/><Relationship Id="rId3735" Type="http://schemas.openxmlformats.org/officeDocument/2006/relationships/image" Target="../media/image3810.svg"/><Relationship Id="rId5090" Type="http://schemas.openxmlformats.org/officeDocument/2006/relationships/image" Target="../media/image5165.png"/><Relationship Id="rId6141" Type="http://schemas.openxmlformats.org/officeDocument/2006/relationships/image" Target="../media/image6216.svg"/><Relationship Id="rId449" Type="http://schemas.openxmlformats.org/officeDocument/2006/relationships/image" Target="../media/image524.svg"/><Relationship Id="rId656" Type="http://schemas.openxmlformats.org/officeDocument/2006/relationships/image" Target="../media/image731.png"/><Relationship Id="rId863" Type="http://schemas.openxmlformats.org/officeDocument/2006/relationships/image" Target="../media/image938.svg"/><Relationship Id="rId1079" Type="http://schemas.openxmlformats.org/officeDocument/2006/relationships/image" Target="../media/image1154.svg"/><Relationship Id="rId1286" Type="http://schemas.openxmlformats.org/officeDocument/2006/relationships/image" Target="../media/image1361.png"/><Relationship Id="rId1493" Type="http://schemas.openxmlformats.org/officeDocument/2006/relationships/image" Target="../media/image1568.svg"/><Relationship Id="rId2337" Type="http://schemas.openxmlformats.org/officeDocument/2006/relationships/image" Target="../media/image2412.svg"/><Relationship Id="rId2544" Type="http://schemas.openxmlformats.org/officeDocument/2006/relationships/image" Target="../media/image2619.png"/><Relationship Id="rId2891" Type="http://schemas.openxmlformats.org/officeDocument/2006/relationships/image" Target="../media/image2966.svg"/><Relationship Id="rId3942" Type="http://schemas.openxmlformats.org/officeDocument/2006/relationships/image" Target="../media/image4017.png"/><Relationship Id="rId6001" Type="http://schemas.openxmlformats.org/officeDocument/2006/relationships/image" Target="../media/image6076.svg"/><Relationship Id="rId309" Type="http://schemas.openxmlformats.org/officeDocument/2006/relationships/image" Target="../media/image384.svg"/><Relationship Id="rId516" Type="http://schemas.openxmlformats.org/officeDocument/2006/relationships/image" Target="../media/image591.png"/><Relationship Id="rId1146" Type="http://schemas.openxmlformats.org/officeDocument/2006/relationships/image" Target="../media/image1221.png"/><Relationship Id="rId2751" Type="http://schemas.openxmlformats.org/officeDocument/2006/relationships/image" Target="../media/image2826.svg"/><Relationship Id="rId3802" Type="http://schemas.openxmlformats.org/officeDocument/2006/relationships/image" Target="../media/image3877.png"/><Relationship Id="rId723" Type="http://schemas.openxmlformats.org/officeDocument/2006/relationships/image" Target="../media/image798.svg"/><Relationship Id="rId930" Type="http://schemas.openxmlformats.org/officeDocument/2006/relationships/image" Target="../media/image1005.png"/><Relationship Id="rId1006" Type="http://schemas.openxmlformats.org/officeDocument/2006/relationships/image" Target="../media/image1081.png"/><Relationship Id="rId1353" Type="http://schemas.openxmlformats.org/officeDocument/2006/relationships/image" Target="../media/image1428.svg"/><Relationship Id="rId1560" Type="http://schemas.openxmlformats.org/officeDocument/2006/relationships/image" Target="../media/image1635.png"/><Relationship Id="rId2404" Type="http://schemas.openxmlformats.org/officeDocument/2006/relationships/image" Target="../media/image2479.png"/><Relationship Id="rId2611" Type="http://schemas.openxmlformats.org/officeDocument/2006/relationships/image" Target="../media/image2686.svg"/><Relationship Id="rId5767" Type="http://schemas.openxmlformats.org/officeDocument/2006/relationships/image" Target="../media/image5842.svg"/><Relationship Id="rId5974" Type="http://schemas.openxmlformats.org/officeDocument/2006/relationships/image" Target="../media/image6049.png"/><Relationship Id="rId6818" Type="http://schemas.openxmlformats.org/officeDocument/2006/relationships/image" Target="../media/image6893.png"/><Relationship Id="rId1213" Type="http://schemas.openxmlformats.org/officeDocument/2006/relationships/image" Target="../media/image1288.svg"/><Relationship Id="rId1420" Type="http://schemas.openxmlformats.org/officeDocument/2006/relationships/image" Target="../media/image1495.png"/><Relationship Id="rId4369" Type="http://schemas.openxmlformats.org/officeDocument/2006/relationships/image" Target="../media/image4444.svg"/><Relationship Id="rId4576" Type="http://schemas.openxmlformats.org/officeDocument/2006/relationships/image" Target="../media/image4651.png"/><Relationship Id="rId4783" Type="http://schemas.openxmlformats.org/officeDocument/2006/relationships/image" Target="../media/image4858.svg"/><Relationship Id="rId4990" Type="http://schemas.openxmlformats.org/officeDocument/2006/relationships/image" Target="../media/image5065.png"/><Relationship Id="rId5627" Type="http://schemas.openxmlformats.org/officeDocument/2006/relationships/image" Target="../media/image5702.svg"/><Relationship Id="rId5834" Type="http://schemas.openxmlformats.org/officeDocument/2006/relationships/image" Target="../media/image5909.png"/><Relationship Id="rId3178" Type="http://schemas.openxmlformats.org/officeDocument/2006/relationships/image" Target="../media/image3253.png"/><Relationship Id="rId3385" Type="http://schemas.openxmlformats.org/officeDocument/2006/relationships/image" Target="../media/image3460.svg"/><Relationship Id="rId3592" Type="http://schemas.openxmlformats.org/officeDocument/2006/relationships/image" Target="../media/image3667.png"/><Relationship Id="rId4229" Type="http://schemas.openxmlformats.org/officeDocument/2006/relationships/image" Target="../media/image4304.svg"/><Relationship Id="rId4436" Type="http://schemas.openxmlformats.org/officeDocument/2006/relationships/image" Target="../media/image4511.png"/><Relationship Id="rId4643" Type="http://schemas.openxmlformats.org/officeDocument/2006/relationships/image" Target="../media/image4718.svg"/><Relationship Id="rId4850" Type="http://schemas.openxmlformats.org/officeDocument/2006/relationships/image" Target="../media/image4925.png"/><Relationship Id="rId5901" Type="http://schemas.openxmlformats.org/officeDocument/2006/relationships/image" Target="../media/image5976.svg"/><Relationship Id="rId2194" Type="http://schemas.openxmlformats.org/officeDocument/2006/relationships/image" Target="../media/image2269.png"/><Relationship Id="rId3038" Type="http://schemas.openxmlformats.org/officeDocument/2006/relationships/image" Target="../media/image3113.png"/><Relationship Id="rId3245" Type="http://schemas.openxmlformats.org/officeDocument/2006/relationships/image" Target="../media/image3320.svg"/><Relationship Id="rId3452" Type="http://schemas.openxmlformats.org/officeDocument/2006/relationships/image" Target="../media/image3527.png"/><Relationship Id="rId4503" Type="http://schemas.openxmlformats.org/officeDocument/2006/relationships/image" Target="../media/image4578.svg"/><Relationship Id="rId4710" Type="http://schemas.openxmlformats.org/officeDocument/2006/relationships/image" Target="../media/image4785.png"/><Relationship Id="rId166" Type="http://schemas.openxmlformats.org/officeDocument/2006/relationships/image" Target="../media/image241.png"/><Relationship Id="rId373" Type="http://schemas.openxmlformats.org/officeDocument/2006/relationships/image" Target="../media/image448.svg"/><Relationship Id="rId580" Type="http://schemas.openxmlformats.org/officeDocument/2006/relationships/image" Target="../media/image655.png"/><Relationship Id="rId2054" Type="http://schemas.openxmlformats.org/officeDocument/2006/relationships/image" Target="../media/image2129.png"/><Relationship Id="rId2261" Type="http://schemas.openxmlformats.org/officeDocument/2006/relationships/image" Target="../media/image2336.svg"/><Relationship Id="rId3105" Type="http://schemas.openxmlformats.org/officeDocument/2006/relationships/image" Target="../media/image3180.svg"/><Relationship Id="rId3312" Type="http://schemas.openxmlformats.org/officeDocument/2006/relationships/image" Target="../media/image3387.png"/><Relationship Id="rId6468" Type="http://schemas.openxmlformats.org/officeDocument/2006/relationships/image" Target="../media/image6543.png"/><Relationship Id="rId6675" Type="http://schemas.openxmlformats.org/officeDocument/2006/relationships/image" Target="../media/image6750.svg"/><Relationship Id="rId233" Type="http://schemas.openxmlformats.org/officeDocument/2006/relationships/image" Target="../media/image308.svg"/><Relationship Id="rId440" Type="http://schemas.openxmlformats.org/officeDocument/2006/relationships/image" Target="../media/image515.png"/><Relationship Id="rId1070" Type="http://schemas.openxmlformats.org/officeDocument/2006/relationships/image" Target="../media/image1145.png"/><Relationship Id="rId2121" Type="http://schemas.openxmlformats.org/officeDocument/2006/relationships/image" Target="../media/image2196.svg"/><Relationship Id="rId5277" Type="http://schemas.openxmlformats.org/officeDocument/2006/relationships/image" Target="../media/image5352.svg"/><Relationship Id="rId5484" Type="http://schemas.openxmlformats.org/officeDocument/2006/relationships/image" Target="../media/image5559.png"/><Relationship Id="rId6328" Type="http://schemas.openxmlformats.org/officeDocument/2006/relationships/image" Target="../media/image6403.png"/><Relationship Id="rId6882" Type="http://schemas.openxmlformats.org/officeDocument/2006/relationships/image" Target="../media/image6957.png"/><Relationship Id="rId300" Type="http://schemas.openxmlformats.org/officeDocument/2006/relationships/image" Target="../media/image375.png"/><Relationship Id="rId4086" Type="http://schemas.openxmlformats.org/officeDocument/2006/relationships/image" Target="../media/image4161.png"/><Relationship Id="rId5137" Type="http://schemas.openxmlformats.org/officeDocument/2006/relationships/image" Target="../media/image5212.svg"/><Relationship Id="rId5691" Type="http://schemas.openxmlformats.org/officeDocument/2006/relationships/image" Target="../media/image5766.svg"/><Relationship Id="rId6535" Type="http://schemas.openxmlformats.org/officeDocument/2006/relationships/image" Target="../media/image6610.svg"/><Relationship Id="rId6742" Type="http://schemas.openxmlformats.org/officeDocument/2006/relationships/image" Target="../media/image6817.png"/><Relationship Id="rId1887" Type="http://schemas.openxmlformats.org/officeDocument/2006/relationships/image" Target="../media/image1962.svg"/><Relationship Id="rId2938" Type="http://schemas.openxmlformats.org/officeDocument/2006/relationships/image" Target="../media/image3013.png"/><Relationship Id="rId4293" Type="http://schemas.openxmlformats.org/officeDocument/2006/relationships/image" Target="../media/image4368.svg"/><Relationship Id="rId5344" Type="http://schemas.openxmlformats.org/officeDocument/2006/relationships/image" Target="../media/image5419.png"/><Relationship Id="rId5551" Type="http://schemas.openxmlformats.org/officeDocument/2006/relationships/image" Target="../media/image5626.svg"/><Relationship Id="rId6602" Type="http://schemas.openxmlformats.org/officeDocument/2006/relationships/image" Target="../media/image6677.png"/><Relationship Id="rId1747" Type="http://schemas.openxmlformats.org/officeDocument/2006/relationships/image" Target="../media/image1822.svg"/><Relationship Id="rId1954" Type="http://schemas.openxmlformats.org/officeDocument/2006/relationships/image" Target="../media/image2029.png"/><Relationship Id="rId4153" Type="http://schemas.openxmlformats.org/officeDocument/2006/relationships/image" Target="../media/image4228.svg"/><Relationship Id="rId4360" Type="http://schemas.openxmlformats.org/officeDocument/2006/relationships/image" Target="../media/image4435.png"/><Relationship Id="rId5204" Type="http://schemas.openxmlformats.org/officeDocument/2006/relationships/image" Target="../media/image5279.png"/><Relationship Id="rId5411" Type="http://schemas.openxmlformats.org/officeDocument/2006/relationships/image" Target="../media/image5486.svg"/><Relationship Id="rId39" Type="http://schemas.openxmlformats.org/officeDocument/2006/relationships/image" Target="../media/image114.svg"/><Relationship Id="rId1607" Type="http://schemas.openxmlformats.org/officeDocument/2006/relationships/image" Target="../media/image1682.svg"/><Relationship Id="rId1814" Type="http://schemas.openxmlformats.org/officeDocument/2006/relationships/image" Target="../media/image1889.png"/><Relationship Id="rId4013" Type="http://schemas.openxmlformats.org/officeDocument/2006/relationships/image" Target="../media/image4088.svg"/><Relationship Id="rId4220" Type="http://schemas.openxmlformats.org/officeDocument/2006/relationships/image" Target="../media/image4295.png"/><Relationship Id="rId3779" Type="http://schemas.openxmlformats.org/officeDocument/2006/relationships/image" Target="../media/image3854.svg"/><Relationship Id="rId6185" Type="http://schemas.openxmlformats.org/officeDocument/2006/relationships/image" Target="../media/image6260.svg"/><Relationship Id="rId6392" Type="http://schemas.openxmlformats.org/officeDocument/2006/relationships/image" Target="../media/image6467.png"/><Relationship Id="rId2588" Type="http://schemas.openxmlformats.org/officeDocument/2006/relationships/image" Target="../media/image2663.png"/><Relationship Id="rId3986" Type="http://schemas.openxmlformats.org/officeDocument/2006/relationships/image" Target="../media/image4061.png"/><Relationship Id="rId6045" Type="http://schemas.openxmlformats.org/officeDocument/2006/relationships/image" Target="../media/image6120.svg"/><Relationship Id="rId6252" Type="http://schemas.openxmlformats.org/officeDocument/2006/relationships/image" Target="../media/image6327.png"/><Relationship Id="rId1397" Type="http://schemas.openxmlformats.org/officeDocument/2006/relationships/image" Target="../media/image1472.svg"/><Relationship Id="rId2795" Type="http://schemas.openxmlformats.org/officeDocument/2006/relationships/image" Target="../media/image2870.svg"/><Relationship Id="rId3639" Type="http://schemas.openxmlformats.org/officeDocument/2006/relationships/image" Target="../media/image3714.svg"/><Relationship Id="rId3846" Type="http://schemas.openxmlformats.org/officeDocument/2006/relationships/image" Target="../media/image3921.png"/><Relationship Id="rId5061" Type="http://schemas.openxmlformats.org/officeDocument/2006/relationships/image" Target="../media/image5136.svg"/><Relationship Id="rId6112" Type="http://schemas.openxmlformats.org/officeDocument/2006/relationships/image" Target="../media/image6187.png"/><Relationship Id="rId767" Type="http://schemas.openxmlformats.org/officeDocument/2006/relationships/image" Target="../media/image842.svg"/><Relationship Id="rId974" Type="http://schemas.openxmlformats.org/officeDocument/2006/relationships/image" Target="../media/image1049.png"/><Relationship Id="rId2448" Type="http://schemas.openxmlformats.org/officeDocument/2006/relationships/image" Target="../media/image2523.png"/><Relationship Id="rId2655" Type="http://schemas.openxmlformats.org/officeDocument/2006/relationships/image" Target="../media/image2730.svg"/><Relationship Id="rId2862" Type="http://schemas.openxmlformats.org/officeDocument/2006/relationships/image" Target="../media/image2937.png"/><Relationship Id="rId3706" Type="http://schemas.openxmlformats.org/officeDocument/2006/relationships/image" Target="../media/image3781.png"/><Relationship Id="rId3913" Type="http://schemas.openxmlformats.org/officeDocument/2006/relationships/image" Target="../media/image3988.svg"/><Relationship Id="rId627" Type="http://schemas.openxmlformats.org/officeDocument/2006/relationships/image" Target="../media/image702.svg"/><Relationship Id="rId834" Type="http://schemas.openxmlformats.org/officeDocument/2006/relationships/image" Target="../media/image909.png"/><Relationship Id="rId1257" Type="http://schemas.openxmlformats.org/officeDocument/2006/relationships/image" Target="../media/image1332.svg"/><Relationship Id="rId1464" Type="http://schemas.openxmlformats.org/officeDocument/2006/relationships/image" Target="../media/image1539.png"/><Relationship Id="rId1671" Type="http://schemas.openxmlformats.org/officeDocument/2006/relationships/image" Target="../media/image1746.svg"/><Relationship Id="rId2308" Type="http://schemas.openxmlformats.org/officeDocument/2006/relationships/image" Target="../media/image2383.png"/><Relationship Id="rId2515" Type="http://schemas.openxmlformats.org/officeDocument/2006/relationships/image" Target="../media/image2590.svg"/><Relationship Id="rId2722" Type="http://schemas.openxmlformats.org/officeDocument/2006/relationships/image" Target="../media/image2797.png"/><Relationship Id="rId5878" Type="http://schemas.openxmlformats.org/officeDocument/2006/relationships/image" Target="../media/image5953.png"/><Relationship Id="rId901" Type="http://schemas.openxmlformats.org/officeDocument/2006/relationships/image" Target="../media/image976.svg"/><Relationship Id="rId1117" Type="http://schemas.openxmlformats.org/officeDocument/2006/relationships/image" Target="../media/image1192.svg"/><Relationship Id="rId1324" Type="http://schemas.openxmlformats.org/officeDocument/2006/relationships/image" Target="../media/image1399.png"/><Relationship Id="rId1531" Type="http://schemas.openxmlformats.org/officeDocument/2006/relationships/image" Target="../media/image1606.svg"/><Relationship Id="rId4687" Type="http://schemas.openxmlformats.org/officeDocument/2006/relationships/image" Target="../media/image4762.svg"/><Relationship Id="rId4894" Type="http://schemas.openxmlformats.org/officeDocument/2006/relationships/image" Target="../media/image4969.png"/><Relationship Id="rId5738" Type="http://schemas.openxmlformats.org/officeDocument/2006/relationships/image" Target="../media/image5813.png"/><Relationship Id="rId5945" Type="http://schemas.openxmlformats.org/officeDocument/2006/relationships/image" Target="../media/image6020.svg"/><Relationship Id="rId30" Type="http://schemas.openxmlformats.org/officeDocument/2006/relationships/image" Target="../media/image105.png"/><Relationship Id="rId3289" Type="http://schemas.openxmlformats.org/officeDocument/2006/relationships/image" Target="../media/image3364.svg"/><Relationship Id="rId3496" Type="http://schemas.openxmlformats.org/officeDocument/2006/relationships/image" Target="../media/image3571.png"/><Relationship Id="rId4547" Type="http://schemas.openxmlformats.org/officeDocument/2006/relationships/image" Target="../media/image4622.svg"/><Relationship Id="rId4754" Type="http://schemas.openxmlformats.org/officeDocument/2006/relationships/image" Target="../media/image4829.png"/><Relationship Id="rId2098" Type="http://schemas.openxmlformats.org/officeDocument/2006/relationships/image" Target="../media/image2173.png"/><Relationship Id="rId3149" Type="http://schemas.openxmlformats.org/officeDocument/2006/relationships/image" Target="../media/image3224.svg"/><Relationship Id="rId3356" Type="http://schemas.openxmlformats.org/officeDocument/2006/relationships/image" Target="../media/image3431.png"/><Relationship Id="rId3563" Type="http://schemas.openxmlformats.org/officeDocument/2006/relationships/image" Target="../media/image3638.svg"/><Relationship Id="rId4407" Type="http://schemas.openxmlformats.org/officeDocument/2006/relationships/image" Target="../media/image4482.svg"/><Relationship Id="rId4961" Type="http://schemas.openxmlformats.org/officeDocument/2006/relationships/image" Target="../media/image5036.svg"/><Relationship Id="rId5805" Type="http://schemas.openxmlformats.org/officeDocument/2006/relationships/image" Target="../media/image5880.svg"/><Relationship Id="rId277" Type="http://schemas.openxmlformats.org/officeDocument/2006/relationships/image" Target="../media/image352.svg"/><Relationship Id="rId484" Type="http://schemas.openxmlformats.org/officeDocument/2006/relationships/image" Target="../media/image559.png"/><Relationship Id="rId2165" Type="http://schemas.openxmlformats.org/officeDocument/2006/relationships/image" Target="../media/image2240.svg"/><Relationship Id="rId3009" Type="http://schemas.openxmlformats.org/officeDocument/2006/relationships/image" Target="../media/image3084.svg"/><Relationship Id="rId3216" Type="http://schemas.openxmlformats.org/officeDocument/2006/relationships/image" Target="../media/image3291.png"/><Relationship Id="rId3770" Type="http://schemas.openxmlformats.org/officeDocument/2006/relationships/image" Target="../media/image3845.png"/><Relationship Id="rId4614" Type="http://schemas.openxmlformats.org/officeDocument/2006/relationships/image" Target="../media/image4689.png"/><Relationship Id="rId4821" Type="http://schemas.openxmlformats.org/officeDocument/2006/relationships/image" Target="../media/image4896.svg"/><Relationship Id="rId137" Type="http://schemas.openxmlformats.org/officeDocument/2006/relationships/image" Target="../media/image212.svg"/><Relationship Id="rId344" Type="http://schemas.openxmlformats.org/officeDocument/2006/relationships/image" Target="../media/image419.png"/><Relationship Id="rId691" Type="http://schemas.openxmlformats.org/officeDocument/2006/relationships/image" Target="../media/image766.svg"/><Relationship Id="rId2025" Type="http://schemas.openxmlformats.org/officeDocument/2006/relationships/image" Target="../media/image2100.svg"/><Relationship Id="rId2372" Type="http://schemas.openxmlformats.org/officeDocument/2006/relationships/image" Target="../media/image2447.png"/><Relationship Id="rId3423" Type="http://schemas.openxmlformats.org/officeDocument/2006/relationships/image" Target="../media/image3498.svg"/><Relationship Id="rId3630" Type="http://schemas.openxmlformats.org/officeDocument/2006/relationships/image" Target="../media/image3705.png"/><Relationship Id="rId6579" Type="http://schemas.openxmlformats.org/officeDocument/2006/relationships/image" Target="../media/image6654.svg"/><Relationship Id="rId6786" Type="http://schemas.openxmlformats.org/officeDocument/2006/relationships/image" Target="../media/image6861.png"/><Relationship Id="rId551" Type="http://schemas.openxmlformats.org/officeDocument/2006/relationships/image" Target="../media/image626.svg"/><Relationship Id="rId1181" Type="http://schemas.openxmlformats.org/officeDocument/2006/relationships/image" Target="../media/image1256.svg"/><Relationship Id="rId2232" Type="http://schemas.openxmlformats.org/officeDocument/2006/relationships/image" Target="../media/image2307.png"/><Relationship Id="rId5388" Type="http://schemas.openxmlformats.org/officeDocument/2006/relationships/image" Target="../media/image5463.png"/><Relationship Id="rId5595" Type="http://schemas.openxmlformats.org/officeDocument/2006/relationships/image" Target="../media/image5670.svg"/><Relationship Id="rId6439" Type="http://schemas.openxmlformats.org/officeDocument/2006/relationships/image" Target="../media/image6514.svg"/><Relationship Id="rId6646" Type="http://schemas.openxmlformats.org/officeDocument/2006/relationships/image" Target="../media/image6721.png"/><Relationship Id="rId6853" Type="http://schemas.openxmlformats.org/officeDocument/2006/relationships/image" Target="../media/image6928.svg"/><Relationship Id="rId204" Type="http://schemas.openxmlformats.org/officeDocument/2006/relationships/image" Target="../media/image279.png"/><Relationship Id="rId411" Type="http://schemas.openxmlformats.org/officeDocument/2006/relationships/image" Target="../media/image486.svg"/><Relationship Id="rId1041" Type="http://schemas.openxmlformats.org/officeDocument/2006/relationships/image" Target="../media/image1116.svg"/><Relationship Id="rId1998" Type="http://schemas.openxmlformats.org/officeDocument/2006/relationships/image" Target="../media/image2073.png"/><Relationship Id="rId4197" Type="http://schemas.openxmlformats.org/officeDocument/2006/relationships/image" Target="../media/image4272.svg"/><Relationship Id="rId5248" Type="http://schemas.openxmlformats.org/officeDocument/2006/relationships/image" Target="../media/image5323.png"/><Relationship Id="rId5455" Type="http://schemas.openxmlformats.org/officeDocument/2006/relationships/image" Target="../media/image5530.svg"/><Relationship Id="rId5662" Type="http://schemas.openxmlformats.org/officeDocument/2006/relationships/image" Target="../media/image5737.png"/><Relationship Id="rId6506" Type="http://schemas.openxmlformats.org/officeDocument/2006/relationships/image" Target="../media/image6581.png"/><Relationship Id="rId6713" Type="http://schemas.openxmlformats.org/officeDocument/2006/relationships/image" Target="../media/image6788.svg"/><Relationship Id="rId1858" Type="http://schemas.openxmlformats.org/officeDocument/2006/relationships/image" Target="../media/image1933.png"/><Relationship Id="rId4057" Type="http://schemas.openxmlformats.org/officeDocument/2006/relationships/image" Target="../media/image4132.svg"/><Relationship Id="rId4264" Type="http://schemas.openxmlformats.org/officeDocument/2006/relationships/image" Target="../media/image4339.png"/><Relationship Id="rId4471" Type="http://schemas.openxmlformats.org/officeDocument/2006/relationships/image" Target="../media/image4546.svg"/><Relationship Id="rId5108" Type="http://schemas.openxmlformats.org/officeDocument/2006/relationships/image" Target="../media/image5183.png"/><Relationship Id="rId5315" Type="http://schemas.openxmlformats.org/officeDocument/2006/relationships/image" Target="../media/image5390.svg"/><Relationship Id="rId5522" Type="http://schemas.openxmlformats.org/officeDocument/2006/relationships/image" Target="../media/image5597.png"/><Relationship Id="rId2909" Type="http://schemas.openxmlformats.org/officeDocument/2006/relationships/image" Target="../media/image2984.svg"/><Relationship Id="rId3073" Type="http://schemas.openxmlformats.org/officeDocument/2006/relationships/image" Target="../media/image3148.svg"/><Relationship Id="rId3280" Type="http://schemas.openxmlformats.org/officeDocument/2006/relationships/image" Target="../media/image3355.png"/><Relationship Id="rId4124" Type="http://schemas.openxmlformats.org/officeDocument/2006/relationships/image" Target="../media/image4199.png"/><Relationship Id="rId4331" Type="http://schemas.openxmlformats.org/officeDocument/2006/relationships/image" Target="../media/image4406.svg"/><Relationship Id="rId1718" Type="http://schemas.openxmlformats.org/officeDocument/2006/relationships/image" Target="../media/image1793.png"/><Relationship Id="rId1925" Type="http://schemas.openxmlformats.org/officeDocument/2006/relationships/image" Target="../media/image2000.svg"/><Relationship Id="rId3140" Type="http://schemas.openxmlformats.org/officeDocument/2006/relationships/image" Target="../media/image3215.png"/><Relationship Id="rId6089" Type="http://schemas.openxmlformats.org/officeDocument/2006/relationships/image" Target="../media/image6164.svg"/><Relationship Id="rId6296" Type="http://schemas.openxmlformats.org/officeDocument/2006/relationships/image" Target="../media/image6371.png"/><Relationship Id="rId6156" Type="http://schemas.openxmlformats.org/officeDocument/2006/relationships/image" Target="../media/image6231.png"/><Relationship Id="rId2699" Type="http://schemas.openxmlformats.org/officeDocument/2006/relationships/image" Target="../media/image2774.svg"/><Relationship Id="rId3000" Type="http://schemas.openxmlformats.org/officeDocument/2006/relationships/image" Target="../media/image3075.png"/><Relationship Id="rId3957" Type="http://schemas.openxmlformats.org/officeDocument/2006/relationships/image" Target="../media/image4032.svg"/><Relationship Id="rId6363" Type="http://schemas.openxmlformats.org/officeDocument/2006/relationships/image" Target="../media/image6438.svg"/><Relationship Id="rId6570" Type="http://schemas.openxmlformats.org/officeDocument/2006/relationships/image" Target="../media/image6645.png"/><Relationship Id="rId878" Type="http://schemas.openxmlformats.org/officeDocument/2006/relationships/image" Target="../media/image953.png"/><Relationship Id="rId2559" Type="http://schemas.openxmlformats.org/officeDocument/2006/relationships/image" Target="../media/image2634.svg"/><Relationship Id="rId2766" Type="http://schemas.openxmlformats.org/officeDocument/2006/relationships/image" Target="../media/image2841.png"/><Relationship Id="rId2973" Type="http://schemas.openxmlformats.org/officeDocument/2006/relationships/image" Target="../media/image3048.svg"/><Relationship Id="rId3817" Type="http://schemas.openxmlformats.org/officeDocument/2006/relationships/image" Target="../media/image3892.svg"/><Relationship Id="rId5172" Type="http://schemas.openxmlformats.org/officeDocument/2006/relationships/image" Target="../media/image5247.png"/><Relationship Id="rId6016" Type="http://schemas.openxmlformats.org/officeDocument/2006/relationships/image" Target="../media/image6091.png"/><Relationship Id="rId6223" Type="http://schemas.openxmlformats.org/officeDocument/2006/relationships/image" Target="../media/image6298.svg"/><Relationship Id="rId6430" Type="http://schemas.openxmlformats.org/officeDocument/2006/relationships/image" Target="../media/image6505.png"/><Relationship Id="rId738" Type="http://schemas.openxmlformats.org/officeDocument/2006/relationships/image" Target="../media/image813.png"/><Relationship Id="rId945" Type="http://schemas.openxmlformats.org/officeDocument/2006/relationships/image" Target="../media/image1020.svg"/><Relationship Id="rId1368" Type="http://schemas.openxmlformats.org/officeDocument/2006/relationships/image" Target="../media/image1443.png"/><Relationship Id="rId1575" Type="http://schemas.openxmlformats.org/officeDocument/2006/relationships/image" Target="../media/image1650.svg"/><Relationship Id="rId1782" Type="http://schemas.openxmlformats.org/officeDocument/2006/relationships/image" Target="../media/image1857.png"/><Relationship Id="rId2419" Type="http://schemas.openxmlformats.org/officeDocument/2006/relationships/image" Target="../media/image2494.svg"/><Relationship Id="rId2626" Type="http://schemas.openxmlformats.org/officeDocument/2006/relationships/image" Target="../media/image2701.png"/><Relationship Id="rId2833" Type="http://schemas.openxmlformats.org/officeDocument/2006/relationships/image" Target="../media/image2908.svg"/><Relationship Id="rId5032" Type="http://schemas.openxmlformats.org/officeDocument/2006/relationships/image" Target="../media/image5107.png"/><Relationship Id="rId5989" Type="http://schemas.openxmlformats.org/officeDocument/2006/relationships/image" Target="../media/image6064.svg"/><Relationship Id="rId74" Type="http://schemas.openxmlformats.org/officeDocument/2006/relationships/image" Target="../media/image149.png"/><Relationship Id="rId805" Type="http://schemas.openxmlformats.org/officeDocument/2006/relationships/image" Target="../media/image880.svg"/><Relationship Id="rId1228" Type="http://schemas.openxmlformats.org/officeDocument/2006/relationships/image" Target="../media/image1303.png"/><Relationship Id="rId1435" Type="http://schemas.openxmlformats.org/officeDocument/2006/relationships/image" Target="../media/image1510.svg"/><Relationship Id="rId4798" Type="http://schemas.openxmlformats.org/officeDocument/2006/relationships/image" Target="../media/image4873.png"/><Relationship Id="rId1642" Type="http://schemas.openxmlformats.org/officeDocument/2006/relationships/image" Target="../media/image1717.png"/><Relationship Id="rId2900" Type="http://schemas.openxmlformats.org/officeDocument/2006/relationships/image" Target="../media/image2975.png"/><Relationship Id="rId5849" Type="http://schemas.openxmlformats.org/officeDocument/2006/relationships/image" Target="../media/image5924.svg"/><Relationship Id="rId1502" Type="http://schemas.openxmlformats.org/officeDocument/2006/relationships/image" Target="../media/image1577.png"/><Relationship Id="rId4658" Type="http://schemas.openxmlformats.org/officeDocument/2006/relationships/image" Target="../media/image4733.png"/><Relationship Id="rId4865" Type="http://schemas.openxmlformats.org/officeDocument/2006/relationships/image" Target="../media/image4940.svg"/><Relationship Id="rId5709" Type="http://schemas.openxmlformats.org/officeDocument/2006/relationships/image" Target="../media/image5784.svg"/><Relationship Id="rId5916" Type="http://schemas.openxmlformats.org/officeDocument/2006/relationships/image" Target="../media/image5991.png"/><Relationship Id="rId6080" Type="http://schemas.openxmlformats.org/officeDocument/2006/relationships/image" Target="../media/image6155.png"/><Relationship Id="rId388" Type="http://schemas.openxmlformats.org/officeDocument/2006/relationships/image" Target="../media/image463.png"/><Relationship Id="rId2069" Type="http://schemas.openxmlformats.org/officeDocument/2006/relationships/image" Target="../media/image2144.svg"/><Relationship Id="rId3467" Type="http://schemas.openxmlformats.org/officeDocument/2006/relationships/image" Target="../media/image3542.svg"/><Relationship Id="rId3674" Type="http://schemas.openxmlformats.org/officeDocument/2006/relationships/image" Target="../media/image3749.png"/><Relationship Id="rId3881" Type="http://schemas.openxmlformats.org/officeDocument/2006/relationships/image" Target="../media/image3956.svg"/><Relationship Id="rId4518" Type="http://schemas.openxmlformats.org/officeDocument/2006/relationships/image" Target="../media/image4593.png"/><Relationship Id="rId4725" Type="http://schemas.openxmlformats.org/officeDocument/2006/relationships/image" Target="../media/image4800.svg"/><Relationship Id="rId4932" Type="http://schemas.openxmlformats.org/officeDocument/2006/relationships/image" Target="../media/image5007.png"/><Relationship Id="rId595" Type="http://schemas.openxmlformats.org/officeDocument/2006/relationships/image" Target="../media/image670.svg"/><Relationship Id="rId2276" Type="http://schemas.openxmlformats.org/officeDocument/2006/relationships/image" Target="../media/image2351.png"/><Relationship Id="rId2483" Type="http://schemas.openxmlformats.org/officeDocument/2006/relationships/image" Target="../media/image2558.svg"/><Relationship Id="rId2690" Type="http://schemas.openxmlformats.org/officeDocument/2006/relationships/image" Target="../media/image2765.png"/><Relationship Id="rId3327" Type="http://schemas.openxmlformats.org/officeDocument/2006/relationships/image" Target="../media/image3402.svg"/><Relationship Id="rId3534" Type="http://schemas.openxmlformats.org/officeDocument/2006/relationships/image" Target="../media/image3609.png"/><Relationship Id="rId3741" Type="http://schemas.openxmlformats.org/officeDocument/2006/relationships/image" Target="../media/image3816.svg"/><Relationship Id="rId248" Type="http://schemas.openxmlformats.org/officeDocument/2006/relationships/image" Target="../media/image323.png"/><Relationship Id="rId455" Type="http://schemas.openxmlformats.org/officeDocument/2006/relationships/image" Target="../media/image530.svg"/><Relationship Id="rId662" Type="http://schemas.openxmlformats.org/officeDocument/2006/relationships/image" Target="../media/image737.png"/><Relationship Id="rId1085" Type="http://schemas.openxmlformats.org/officeDocument/2006/relationships/image" Target="../media/image1160.svg"/><Relationship Id="rId1292" Type="http://schemas.openxmlformats.org/officeDocument/2006/relationships/image" Target="../media/image1367.png"/><Relationship Id="rId2136" Type="http://schemas.openxmlformats.org/officeDocument/2006/relationships/image" Target="../media/image2211.png"/><Relationship Id="rId2343" Type="http://schemas.openxmlformats.org/officeDocument/2006/relationships/image" Target="../media/image2418.svg"/><Relationship Id="rId2550" Type="http://schemas.openxmlformats.org/officeDocument/2006/relationships/image" Target="../media/image2625.png"/><Relationship Id="rId3601" Type="http://schemas.openxmlformats.org/officeDocument/2006/relationships/image" Target="../media/image3676.svg"/><Relationship Id="rId5499" Type="http://schemas.openxmlformats.org/officeDocument/2006/relationships/image" Target="../media/image5574.svg"/><Relationship Id="rId6757" Type="http://schemas.openxmlformats.org/officeDocument/2006/relationships/image" Target="../media/image6832.svg"/><Relationship Id="rId108" Type="http://schemas.openxmlformats.org/officeDocument/2006/relationships/image" Target="../media/image183.png"/><Relationship Id="rId315" Type="http://schemas.openxmlformats.org/officeDocument/2006/relationships/image" Target="../media/image390.svg"/><Relationship Id="rId522" Type="http://schemas.openxmlformats.org/officeDocument/2006/relationships/image" Target="../media/image597.png"/><Relationship Id="rId1152" Type="http://schemas.openxmlformats.org/officeDocument/2006/relationships/image" Target="../media/image1227.png"/><Relationship Id="rId2203" Type="http://schemas.openxmlformats.org/officeDocument/2006/relationships/image" Target="../media/image2278.svg"/><Relationship Id="rId2410" Type="http://schemas.openxmlformats.org/officeDocument/2006/relationships/image" Target="../media/image2485.png"/><Relationship Id="rId5359" Type="http://schemas.openxmlformats.org/officeDocument/2006/relationships/image" Target="../media/image5434.svg"/><Relationship Id="rId5566" Type="http://schemas.openxmlformats.org/officeDocument/2006/relationships/image" Target="../media/image5641.png"/><Relationship Id="rId5773" Type="http://schemas.openxmlformats.org/officeDocument/2006/relationships/image" Target="../media/image5848.svg"/><Relationship Id="rId6617" Type="http://schemas.openxmlformats.org/officeDocument/2006/relationships/image" Target="../media/image6692.svg"/><Relationship Id="rId1012" Type="http://schemas.openxmlformats.org/officeDocument/2006/relationships/image" Target="../media/image1087.png"/><Relationship Id="rId4168" Type="http://schemas.openxmlformats.org/officeDocument/2006/relationships/image" Target="../media/image4243.png"/><Relationship Id="rId4375" Type="http://schemas.openxmlformats.org/officeDocument/2006/relationships/image" Target="../media/image4450.svg"/><Relationship Id="rId5219" Type="http://schemas.openxmlformats.org/officeDocument/2006/relationships/image" Target="../media/image5294.svg"/><Relationship Id="rId5426" Type="http://schemas.openxmlformats.org/officeDocument/2006/relationships/image" Target="../media/image5501.png"/><Relationship Id="rId5980" Type="http://schemas.openxmlformats.org/officeDocument/2006/relationships/image" Target="../media/image6055.png"/><Relationship Id="rId6824" Type="http://schemas.openxmlformats.org/officeDocument/2006/relationships/image" Target="../media/image6899.png"/><Relationship Id="rId1969" Type="http://schemas.openxmlformats.org/officeDocument/2006/relationships/image" Target="../media/image2044.svg"/><Relationship Id="rId3184" Type="http://schemas.openxmlformats.org/officeDocument/2006/relationships/image" Target="../media/image3259.png"/><Relationship Id="rId4028" Type="http://schemas.openxmlformats.org/officeDocument/2006/relationships/image" Target="../media/image4103.png"/><Relationship Id="rId4235" Type="http://schemas.openxmlformats.org/officeDocument/2006/relationships/image" Target="../media/image4310.svg"/><Relationship Id="rId4582" Type="http://schemas.openxmlformats.org/officeDocument/2006/relationships/image" Target="../media/image4657.png"/><Relationship Id="rId5633" Type="http://schemas.openxmlformats.org/officeDocument/2006/relationships/image" Target="../media/image5708.svg"/><Relationship Id="rId5840" Type="http://schemas.openxmlformats.org/officeDocument/2006/relationships/image" Target="../media/image5915.png"/><Relationship Id="rId1829" Type="http://schemas.openxmlformats.org/officeDocument/2006/relationships/image" Target="../media/image1904.svg"/><Relationship Id="rId3391" Type="http://schemas.openxmlformats.org/officeDocument/2006/relationships/image" Target="../media/image3466.svg"/><Relationship Id="rId4442" Type="http://schemas.openxmlformats.org/officeDocument/2006/relationships/image" Target="../media/image4517.png"/><Relationship Id="rId5700" Type="http://schemas.openxmlformats.org/officeDocument/2006/relationships/image" Target="../media/image5775.png"/><Relationship Id="rId3044" Type="http://schemas.openxmlformats.org/officeDocument/2006/relationships/image" Target="../media/image3119.png"/><Relationship Id="rId3251" Type="http://schemas.openxmlformats.org/officeDocument/2006/relationships/image" Target="../media/image3326.svg"/><Relationship Id="rId4302" Type="http://schemas.openxmlformats.org/officeDocument/2006/relationships/image" Target="../media/image4377.png"/><Relationship Id="rId172" Type="http://schemas.openxmlformats.org/officeDocument/2006/relationships/image" Target="../media/image247.png"/><Relationship Id="rId2060" Type="http://schemas.openxmlformats.org/officeDocument/2006/relationships/image" Target="../media/image2135.png"/><Relationship Id="rId3111" Type="http://schemas.openxmlformats.org/officeDocument/2006/relationships/image" Target="../media/image3186.svg"/><Relationship Id="rId6267" Type="http://schemas.openxmlformats.org/officeDocument/2006/relationships/image" Target="../media/image6342.svg"/><Relationship Id="rId6474" Type="http://schemas.openxmlformats.org/officeDocument/2006/relationships/image" Target="../media/image6549.png"/><Relationship Id="rId6681" Type="http://schemas.openxmlformats.org/officeDocument/2006/relationships/image" Target="../media/image6756.svg"/><Relationship Id="rId989" Type="http://schemas.openxmlformats.org/officeDocument/2006/relationships/image" Target="../media/image1064.svg"/><Relationship Id="rId2877" Type="http://schemas.openxmlformats.org/officeDocument/2006/relationships/image" Target="../media/image2952.svg"/><Relationship Id="rId5076" Type="http://schemas.openxmlformats.org/officeDocument/2006/relationships/image" Target="../media/image5151.png"/><Relationship Id="rId5283" Type="http://schemas.openxmlformats.org/officeDocument/2006/relationships/image" Target="../media/image5358.svg"/><Relationship Id="rId5490" Type="http://schemas.openxmlformats.org/officeDocument/2006/relationships/image" Target="../media/image5565.png"/><Relationship Id="rId6127" Type="http://schemas.openxmlformats.org/officeDocument/2006/relationships/image" Target="../media/image6202.svg"/><Relationship Id="rId6334" Type="http://schemas.openxmlformats.org/officeDocument/2006/relationships/image" Target="../media/image6409.png"/><Relationship Id="rId6541" Type="http://schemas.openxmlformats.org/officeDocument/2006/relationships/image" Target="../media/image6616.svg"/><Relationship Id="rId849" Type="http://schemas.openxmlformats.org/officeDocument/2006/relationships/image" Target="../media/image924.svg"/><Relationship Id="rId1479" Type="http://schemas.openxmlformats.org/officeDocument/2006/relationships/image" Target="../media/image1554.svg"/><Relationship Id="rId1686" Type="http://schemas.openxmlformats.org/officeDocument/2006/relationships/image" Target="../media/image1761.png"/><Relationship Id="rId3928" Type="http://schemas.openxmlformats.org/officeDocument/2006/relationships/image" Target="../media/image4003.png"/><Relationship Id="rId4092" Type="http://schemas.openxmlformats.org/officeDocument/2006/relationships/image" Target="../media/image4167.png"/><Relationship Id="rId5143" Type="http://schemas.openxmlformats.org/officeDocument/2006/relationships/image" Target="../media/image5218.svg"/><Relationship Id="rId5350" Type="http://schemas.openxmlformats.org/officeDocument/2006/relationships/image" Target="../media/image5425.png"/><Relationship Id="rId6401" Type="http://schemas.openxmlformats.org/officeDocument/2006/relationships/image" Target="../media/image6476.svg"/><Relationship Id="rId1339" Type="http://schemas.openxmlformats.org/officeDocument/2006/relationships/image" Target="../media/image1414.svg"/><Relationship Id="rId1893" Type="http://schemas.openxmlformats.org/officeDocument/2006/relationships/image" Target="../media/image1968.svg"/><Relationship Id="rId2737" Type="http://schemas.openxmlformats.org/officeDocument/2006/relationships/image" Target="../media/image2812.svg"/><Relationship Id="rId2944" Type="http://schemas.openxmlformats.org/officeDocument/2006/relationships/image" Target="../media/image3019.png"/><Relationship Id="rId5003" Type="http://schemas.openxmlformats.org/officeDocument/2006/relationships/image" Target="../media/image5078.svg"/><Relationship Id="rId5210" Type="http://schemas.openxmlformats.org/officeDocument/2006/relationships/image" Target="../media/image5285.png"/><Relationship Id="rId709" Type="http://schemas.openxmlformats.org/officeDocument/2006/relationships/image" Target="../media/image784.svg"/><Relationship Id="rId916" Type="http://schemas.openxmlformats.org/officeDocument/2006/relationships/image" Target="../media/image991.png"/><Relationship Id="rId1546" Type="http://schemas.openxmlformats.org/officeDocument/2006/relationships/image" Target="../media/image1621.png"/><Relationship Id="rId1753" Type="http://schemas.openxmlformats.org/officeDocument/2006/relationships/image" Target="../media/image1828.svg"/><Relationship Id="rId1960" Type="http://schemas.openxmlformats.org/officeDocument/2006/relationships/image" Target="../media/image2035.png"/><Relationship Id="rId2804" Type="http://schemas.openxmlformats.org/officeDocument/2006/relationships/image" Target="../media/image2879.png"/><Relationship Id="rId45" Type="http://schemas.openxmlformats.org/officeDocument/2006/relationships/image" Target="../media/image120.svg"/><Relationship Id="rId1406" Type="http://schemas.openxmlformats.org/officeDocument/2006/relationships/image" Target="../media/image1481.png"/><Relationship Id="rId1613" Type="http://schemas.openxmlformats.org/officeDocument/2006/relationships/image" Target="../media/image1688.svg"/><Relationship Id="rId1820" Type="http://schemas.openxmlformats.org/officeDocument/2006/relationships/image" Target="../media/image1895.png"/><Relationship Id="rId4769" Type="http://schemas.openxmlformats.org/officeDocument/2006/relationships/image" Target="../media/image4844.svg"/><Relationship Id="rId4976" Type="http://schemas.openxmlformats.org/officeDocument/2006/relationships/image" Target="../media/image5051.png"/><Relationship Id="rId3578" Type="http://schemas.openxmlformats.org/officeDocument/2006/relationships/image" Target="../media/image3653.png"/><Relationship Id="rId3785" Type="http://schemas.openxmlformats.org/officeDocument/2006/relationships/image" Target="../media/image3860.svg"/><Relationship Id="rId3992" Type="http://schemas.openxmlformats.org/officeDocument/2006/relationships/image" Target="../media/image4067.png"/><Relationship Id="rId4629" Type="http://schemas.openxmlformats.org/officeDocument/2006/relationships/image" Target="../media/image4704.svg"/><Relationship Id="rId4836" Type="http://schemas.openxmlformats.org/officeDocument/2006/relationships/image" Target="../media/image4911.png"/><Relationship Id="rId6191" Type="http://schemas.openxmlformats.org/officeDocument/2006/relationships/image" Target="../media/image6266.svg"/><Relationship Id="rId499" Type="http://schemas.openxmlformats.org/officeDocument/2006/relationships/image" Target="../media/image574.svg"/><Relationship Id="rId2387" Type="http://schemas.openxmlformats.org/officeDocument/2006/relationships/image" Target="../media/image2462.svg"/><Relationship Id="rId2594" Type="http://schemas.openxmlformats.org/officeDocument/2006/relationships/image" Target="../media/image2669.png"/><Relationship Id="rId3438" Type="http://schemas.openxmlformats.org/officeDocument/2006/relationships/image" Target="../media/image3513.png"/><Relationship Id="rId3645" Type="http://schemas.openxmlformats.org/officeDocument/2006/relationships/image" Target="../media/image3720.svg"/><Relationship Id="rId3852" Type="http://schemas.openxmlformats.org/officeDocument/2006/relationships/image" Target="../media/image3927.png"/><Relationship Id="rId6051" Type="http://schemas.openxmlformats.org/officeDocument/2006/relationships/image" Target="../media/image6126.svg"/><Relationship Id="rId359" Type="http://schemas.openxmlformats.org/officeDocument/2006/relationships/image" Target="../media/image434.svg"/><Relationship Id="rId566" Type="http://schemas.openxmlformats.org/officeDocument/2006/relationships/image" Target="../media/image641.png"/><Relationship Id="rId773" Type="http://schemas.openxmlformats.org/officeDocument/2006/relationships/image" Target="../media/image848.svg"/><Relationship Id="rId1196" Type="http://schemas.openxmlformats.org/officeDocument/2006/relationships/image" Target="../media/image1271.png"/><Relationship Id="rId2247" Type="http://schemas.openxmlformats.org/officeDocument/2006/relationships/image" Target="../media/image2322.svg"/><Relationship Id="rId2454" Type="http://schemas.openxmlformats.org/officeDocument/2006/relationships/image" Target="../media/image2529.png"/><Relationship Id="rId3505" Type="http://schemas.openxmlformats.org/officeDocument/2006/relationships/image" Target="../media/image3580.svg"/><Relationship Id="rId4903" Type="http://schemas.openxmlformats.org/officeDocument/2006/relationships/image" Target="../media/image4978.svg"/><Relationship Id="rId219" Type="http://schemas.openxmlformats.org/officeDocument/2006/relationships/image" Target="../media/image294.svg"/><Relationship Id="rId426" Type="http://schemas.openxmlformats.org/officeDocument/2006/relationships/image" Target="../media/image501.png"/><Relationship Id="rId633" Type="http://schemas.openxmlformats.org/officeDocument/2006/relationships/image" Target="../media/image708.svg"/><Relationship Id="rId980" Type="http://schemas.openxmlformats.org/officeDocument/2006/relationships/image" Target="../media/image1055.png"/><Relationship Id="rId1056" Type="http://schemas.openxmlformats.org/officeDocument/2006/relationships/image" Target="../media/image1131.png"/><Relationship Id="rId1263" Type="http://schemas.openxmlformats.org/officeDocument/2006/relationships/image" Target="../media/image1338.svg"/><Relationship Id="rId2107" Type="http://schemas.openxmlformats.org/officeDocument/2006/relationships/image" Target="../media/image2182.svg"/><Relationship Id="rId2314" Type="http://schemas.openxmlformats.org/officeDocument/2006/relationships/image" Target="../media/image2389.png"/><Relationship Id="rId2661" Type="http://schemas.openxmlformats.org/officeDocument/2006/relationships/image" Target="../media/image2736.svg"/><Relationship Id="rId3712" Type="http://schemas.openxmlformats.org/officeDocument/2006/relationships/image" Target="../media/image3787.png"/><Relationship Id="rId6868" Type="http://schemas.openxmlformats.org/officeDocument/2006/relationships/image" Target="../media/image6943.png"/><Relationship Id="rId840" Type="http://schemas.openxmlformats.org/officeDocument/2006/relationships/image" Target="../media/image915.png"/><Relationship Id="rId1470" Type="http://schemas.openxmlformats.org/officeDocument/2006/relationships/image" Target="../media/image1545.png"/><Relationship Id="rId2521" Type="http://schemas.openxmlformats.org/officeDocument/2006/relationships/image" Target="../media/image2596.svg"/><Relationship Id="rId4279" Type="http://schemas.openxmlformats.org/officeDocument/2006/relationships/image" Target="../media/image4354.svg"/><Relationship Id="rId5677" Type="http://schemas.openxmlformats.org/officeDocument/2006/relationships/image" Target="../media/image5752.svg"/><Relationship Id="rId5884" Type="http://schemas.openxmlformats.org/officeDocument/2006/relationships/image" Target="../media/image5959.png"/><Relationship Id="rId6728" Type="http://schemas.openxmlformats.org/officeDocument/2006/relationships/image" Target="../media/image6803.png"/><Relationship Id="rId700" Type="http://schemas.openxmlformats.org/officeDocument/2006/relationships/image" Target="../media/image775.png"/><Relationship Id="rId1123" Type="http://schemas.openxmlformats.org/officeDocument/2006/relationships/image" Target="../media/image1198.svg"/><Relationship Id="rId1330" Type="http://schemas.openxmlformats.org/officeDocument/2006/relationships/image" Target="../media/image1405.png"/><Relationship Id="rId3088" Type="http://schemas.openxmlformats.org/officeDocument/2006/relationships/image" Target="../media/image3163.png"/><Relationship Id="rId4486" Type="http://schemas.openxmlformats.org/officeDocument/2006/relationships/image" Target="../media/image4561.png"/><Relationship Id="rId4693" Type="http://schemas.openxmlformats.org/officeDocument/2006/relationships/image" Target="../media/image4768.svg"/><Relationship Id="rId5537" Type="http://schemas.openxmlformats.org/officeDocument/2006/relationships/image" Target="../media/image5612.svg"/><Relationship Id="rId5744" Type="http://schemas.openxmlformats.org/officeDocument/2006/relationships/image" Target="../media/image5819.png"/><Relationship Id="rId5951" Type="http://schemas.openxmlformats.org/officeDocument/2006/relationships/image" Target="../media/image6026.svg"/><Relationship Id="rId3295" Type="http://schemas.openxmlformats.org/officeDocument/2006/relationships/image" Target="../media/image3370.svg"/><Relationship Id="rId4139" Type="http://schemas.openxmlformats.org/officeDocument/2006/relationships/image" Target="../media/image4214.svg"/><Relationship Id="rId4346" Type="http://schemas.openxmlformats.org/officeDocument/2006/relationships/image" Target="../media/image4421.png"/><Relationship Id="rId4553" Type="http://schemas.openxmlformats.org/officeDocument/2006/relationships/image" Target="../media/image4628.svg"/><Relationship Id="rId4760" Type="http://schemas.openxmlformats.org/officeDocument/2006/relationships/image" Target="../media/image4835.png"/><Relationship Id="rId5604" Type="http://schemas.openxmlformats.org/officeDocument/2006/relationships/image" Target="../media/image5679.png"/><Relationship Id="rId5811" Type="http://schemas.openxmlformats.org/officeDocument/2006/relationships/image" Target="../media/image5886.svg"/><Relationship Id="rId3155" Type="http://schemas.openxmlformats.org/officeDocument/2006/relationships/image" Target="../media/image3230.svg"/><Relationship Id="rId3362" Type="http://schemas.openxmlformats.org/officeDocument/2006/relationships/image" Target="../media/image3437.png"/><Relationship Id="rId4206" Type="http://schemas.openxmlformats.org/officeDocument/2006/relationships/image" Target="../media/image4281.png"/><Relationship Id="rId4413" Type="http://schemas.openxmlformats.org/officeDocument/2006/relationships/image" Target="../media/image4488.svg"/><Relationship Id="rId4620" Type="http://schemas.openxmlformats.org/officeDocument/2006/relationships/image" Target="../media/image4695.png"/><Relationship Id="rId283" Type="http://schemas.openxmlformats.org/officeDocument/2006/relationships/image" Target="../media/image358.svg"/><Relationship Id="rId490" Type="http://schemas.openxmlformats.org/officeDocument/2006/relationships/image" Target="../media/image565.png"/><Relationship Id="rId2171" Type="http://schemas.openxmlformats.org/officeDocument/2006/relationships/image" Target="../media/image2246.svg"/><Relationship Id="rId3015" Type="http://schemas.openxmlformats.org/officeDocument/2006/relationships/image" Target="../media/image3090.svg"/><Relationship Id="rId3222" Type="http://schemas.openxmlformats.org/officeDocument/2006/relationships/image" Target="../media/image3297.png"/><Relationship Id="rId6378" Type="http://schemas.openxmlformats.org/officeDocument/2006/relationships/image" Target="../media/image6453.png"/><Relationship Id="rId6585" Type="http://schemas.openxmlformats.org/officeDocument/2006/relationships/image" Target="../media/image6660.svg"/><Relationship Id="rId143" Type="http://schemas.openxmlformats.org/officeDocument/2006/relationships/image" Target="../media/image218.svg"/><Relationship Id="rId350" Type="http://schemas.openxmlformats.org/officeDocument/2006/relationships/image" Target="../media/image425.png"/><Relationship Id="rId2031" Type="http://schemas.openxmlformats.org/officeDocument/2006/relationships/image" Target="../media/image2106.svg"/><Relationship Id="rId5187" Type="http://schemas.openxmlformats.org/officeDocument/2006/relationships/image" Target="../media/image5262.svg"/><Relationship Id="rId5394" Type="http://schemas.openxmlformats.org/officeDocument/2006/relationships/image" Target="../media/image5469.png"/><Relationship Id="rId6238" Type="http://schemas.openxmlformats.org/officeDocument/2006/relationships/image" Target="../media/image6313.png"/><Relationship Id="rId6445" Type="http://schemas.openxmlformats.org/officeDocument/2006/relationships/image" Target="../media/image6520.svg"/><Relationship Id="rId6792" Type="http://schemas.openxmlformats.org/officeDocument/2006/relationships/image" Target="../media/image6867.png"/><Relationship Id="rId9" Type="http://schemas.openxmlformats.org/officeDocument/2006/relationships/image" Target="../media/image84.svg"/><Relationship Id="rId210" Type="http://schemas.openxmlformats.org/officeDocument/2006/relationships/image" Target="../media/image285.png"/><Relationship Id="rId2988" Type="http://schemas.openxmlformats.org/officeDocument/2006/relationships/image" Target="../media/image3063.png"/><Relationship Id="rId5047" Type="http://schemas.openxmlformats.org/officeDocument/2006/relationships/image" Target="../media/image5122.svg"/><Relationship Id="rId5254" Type="http://schemas.openxmlformats.org/officeDocument/2006/relationships/image" Target="../media/image5329.png"/><Relationship Id="rId6652" Type="http://schemas.openxmlformats.org/officeDocument/2006/relationships/image" Target="../media/image6727.png"/><Relationship Id="rId1797" Type="http://schemas.openxmlformats.org/officeDocument/2006/relationships/image" Target="../media/image1872.svg"/><Relationship Id="rId2848" Type="http://schemas.openxmlformats.org/officeDocument/2006/relationships/image" Target="../media/image2923.png"/><Relationship Id="rId5461" Type="http://schemas.openxmlformats.org/officeDocument/2006/relationships/image" Target="../media/image5536.svg"/><Relationship Id="rId6305" Type="http://schemas.openxmlformats.org/officeDocument/2006/relationships/image" Target="../media/image6380.svg"/><Relationship Id="rId6512" Type="http://schemas.openxmlformats.org/officeDocument/2006/relationships/image" Target="../media/image6587.png"/><Relationship Id="rId89" Type="http://schemas.openxmlformats.org/officeDocument/2006/relationships/image" Target="../media/image164.svg"/><Relationship Id="rId1657" Type="http://schemas.openxmlformats.org/officeDocument/2006/relationships/image" Target="../media/image1732.svg"/><Relationship Id="rId1864" Type="http://schemas.openxmlformats.org/officeDocument/2006/relationships/image" Target="../media/image1939.png"/><Relationship Id="rId2708" Type="http://schemas.openxmlformats.org/officeDocument/2006/relationships/image" Target="../media/image2783.png"/><Relationship Id="rId2915" Type="http://schemas.openxmlformats.org/officeDocument/2006/relationships/image" Target="../media/image2990.svg"/><Relationship Id="rId4063" Type="http://schemas.openxmlformats.org/officeDocument/2006/relationships/image" Target="../media/image4138.svg"/><Relationship Id="rId4270" Type="http://schemas.openxmlformats.org/officeDocument/2006/relationships/image" Target="../media/image4345.png"/><Relationship Id="rId5114" Type="http://schemas.openxmlformats.org/officeDocument/2006/relationships/image" Target="../media/image5189.png"/><Relationship Id="rId5321" Type="http://schemas.openxmlformats.org/officeDocument/2006/relationships/image" Target="../media/image5396.svg"/><Relationship Id="rId1517" Type="http://schemas.openxmlformats.org/officeDocument/2006/relationships/image" Target="../media/image1592.svg"/><Relationship Id="rId1724" Type="http://schemas.openxmlformats.org/officeDocument/2006/relationships/image" Target="../media/image1799.png"/><Relationship Id="rId4130" Type="http://schemas.openxmlformats.org/officeDocument/2006/relationships/image" Target="../media/image4205.png"/><Relationship Id="rId16" Type="http://schemas.openxmlformats.org/officeDocument/2006/relationships/image" Target="../media/image91.png"/><Relationship Id="rId1931" Type="http://schemas.openxmlformats.org/officeDocument/2006/relationships/image" Target="../media/image2006.svg"/><Relationship Id="rId3689" Type="http://schemas.openxmlformats.org/officeDocument/2006/relationships/image" Target="../media/image3764.svg"/><Relationship Id="rId3896" Type="http://schemas.openxmlformats.org/officeDocument/2006/relationships/image" Target="../media/image3971.png"/><Relationship Id="rId6095" Type="http://schemas.openxmlformats.org/officeDocument/2006/relationships/image" Target="../media/image6170.svg"/><Relationship Id="rId2498" Type="http://schemas.openxmlformats.org/officeDocument/2006/relationships/image" Target="../media/image2573.png"/><Relationship Id="rId3549" Type="http://schemas.openxmlformats.org/officeDocument/2006/relationships/image" Target="../media/image3624.svg"/><Relationship Id="rId4947" Type="http://schemas.openxmlformats.org/officeDocument/2006/relationships/image" Target="../media/image5022.svg"/><Relationship Id="rId6162" Type="http://schemas.openxmlformats.org/officeDocument/2006/relationships/image" Target="../media/image6237.png"/><Relationship Id="rId677" Type="http://schemas.openxmlformats.org/officeDocument/2006/relationships/image" Target="../media/image752.svg"/><Relationship Id="rId2358" Type="http://schemas.openxmlformats.org/officeDocument/2006/relationships/image" Target="../media/image2433.png"/><Relationship Id="rId3756" Type="http://schemas.openxmlformats.org/officeDocument/2006/relationships/image" Target="../media/image3831.png"/><Relationship Id="rId3963" Type="http://schemas.openxmlformats.org/officeDocument/2006/relationships/image" Target="../media/image4038.svg"/><Relationship Id="rId4807" Type="http://schemas.openxmlformats.org/officeDocument/2006/relationships/image" Target="../media/image4882.svg"/><Relationship Id="rId6022" Type="http://schemas.openxmlformats.org/officeDocument/2006/relationships/image" Target="../media/image6097.png"/><Relationship Id="rId884" Type="http://schemas.openxmlformats.org/officeDocument/2006/relationships/image" Target="../media/image959.png"/><Relationship Id="rId2565" Type="http://schemas.openxmlformats.org/officeDocument/2006/relationships/image" Target="../media/image2640.svg"/><Relationship Id="rId2772" Type="http://schemas.openxmlformats.org/officeDocument/2006/relationships/image" Target="../media/image2847.png"/><Relationship Id="rId3409" Type="http://schemas.openxmlformats.org/officeDocument/2006/relationships/image" Target="../media/image3484.svg"/><Relationship Id="rId3616" Type="http://schemas.openxmlformats.org/officeDocument/2006/relationships/image" Target="../media/image3691.png"/><Relationship Id="rId3823" Type="http://schemas.openxmlformats.org/officeDocument/2006/relationships/image" Target="../media/image3898.svg"/><Relationship Id="rId537" Type="http://schemas.openxmlformats.org/officeDocument/2006/relationships/image" Target="../media/image612.svg"/><Relationship Id="rId744" Type="http://schemas.openxmlformats.org/officeDocument/2006/relationships/image" Target="../media/image819.png"/><Relationship Id="rId951" Type="http://schemas.openxmlformats.org/officeDocument/2006/relationships/image" Target="../media/image1026.svg"/><Relationship Id="rId1167" Type="http://schemas.openxmlformats.org/officeDocument/2006/relationships/image" Target="../media/image1242.svg"/><Relationship Id="rId1374" Type="http://schemas.openxmlformats.org/officeDocument/2006/relationships/image" Target="../media/image1449.png"/><Relationship Id="rId1581" Type="http://schemas.openxmlformats.org/officeDocument/2006/relationships/image" Target="../media/image1656.svg"/><Relationship Id="rId2218" Type="http://schemas.openxmlformats.org/officeDocument/2006/relationships/image" Target="../media/image2293.png"/><Relationship Id="rId2425" Type="http://schemas.openxmlformats.org/officeDocument/2006/relationships/image" Target="../media/image2500.svg"/><Relationship Id="rId2632" Type="http://schemas.openxmlformats.org/officeDocument/2006/relationships/image" Target="../media/image2707.png"/><Relationship Id="rId5788" Type="http://schemas.openxmlformats.org/officeDocument/2006/relationships/image" Target="../media/image5863.png"/><Relationship Id="rId5995" Type="http://schemas.openxmlformats.org/officeDocument/2006/relationships/image" Target="../media/image6070.svg"/><Relationship Id="rId6839" Type="http://schemas.openxmlformats.org/officeDocument/2006/relationships/image" Target="../media/image6914.svg"/><Relationship Id="rId80" Type="http://schemas.openxmlformats.org/officeDocument/2006/relationships/image" Target="../media/image155.png"/><Relationship Id="rId604" Type="http://schemas.openxmlformats.org/officeDocument/2006/relationships/image" Target="../media/image679.png"/><Relationship Id="rId811" Type="http://schemas.openxmlformats.org/officeDocument/2006/relationships/image" Target="../media/image886.svg"/><Relationship Id="rId1027" Type="http://schemas.openxmlformats.org/officeDocument/2006/relationships/image" Target="../media/image1102.svg"/><Relationship Id="rId1234" Type="http://schemas.openxmlformats.org/officeDocument/2006/relationships/image" Target="../media/image1309.png"/><Relationship Id="rId1441" Type="http://schemas.openxmlformats.org/officeDocument/2006/relationships/image" Target="../media/image1516.svg"/><Relationship Id="rId4597" Type="http://schemas.openxmlformats.org/officeDocument/2006/relationships/image" Target="../media/image4672.svg"/><Relationship Id="rId5648" Type="http://schemas.openxmlformats.org/officeDocument/2006/relationships/image" Target="../media/image5723.png"/><Relationship Id="rId5855" Type="http://schemas.openxmlformats.org/officeDocument/2006/relationships/image" Target="../media/image5930.svg"/><Relationship Id="rId1301" Type="http://schemas.openxmlformats.org/officeDocument/2006/relationships/image" Target="../media/image1376.svg"/><Relationship Id="rId3199" Type="http://schemas.openxmlformats.org/officeDocument/2006/relationships/image" Target="../media/image3274.svg"/><Relationship Id="rId4457" Type="http://schemas.openxmlformats.org/officeDocument/2006/relationships/image" Target="../media/image4532.svg"/><Relationship Id="rId4664" Type="http://schemas.openxmlformats.org/officeDocument/2006/relationships/image" Target="../media/image4739.png"/><Relationship Id="rId5508" Type="http://schemas.openxmlformats.org/officeDocument/2006/relationships/image" Target="../media/image5583.png"/><Relationship Id="rId5715" Type="http://schemas.openxmlformats.org/officeDocument/2006/relationships/image" Target="../media/image5790.svg"/><Relationship Id="rId3059" Type="http://schemas.openxmlformats.org/officeDocument/2006/relationships/image" Target="../media/image3134.svg"/><Relationship Id="rId3266" Type="http://schemas.openxmlformats.org/officeDocument/2006/relationships/image" Target="../media/image3341.png"/><Relationship Id="rId3473" Type="http://schemas.openxmlformats.org/officeDocument/2006/relationships/image" Target="../media/image3548.svg"/><Relationship Id="rId4317" Type="http://schemas.openxmlformats.org/officeDocument/2006/relationships/image" Target="../media/image4392.svg"/><Relationship Id="rId4524" Type="http://schemas.openxmlformats.org/officeDocument/2006/relationships/image" Target="../media/image4599.png"/><Relationship Id="rId4871" Type="http://schemas.openxmlformats.org/officeDocument/2006/relationships/image" Target="../media/image4946.svg"/><Relationship Id="rId5922" Type="http://schemas.openxmlformats.org/officeDocument/2006/relationships/image" Target="../media/image5997.png"/><Relationship Id="rId187" Type="http://schemas.openxmlformats.org/officeDocument/2006/relationships/image" Target="../media/image262.svg"/><Relationship Id="rId394" Type="http://schemas.openxmlformats.org/officeDocument/2006/relationships/image" Target="../media/image469.png"/><Relationship Id="rId2075" Type="http://schemas.openxmlformats.org/officeDocument/2006/relationships/image" Target="../media/image2150.svg"/><Relationship Id="rId2282" Type="http://schemas.openxmlformats.org/officeDocument/2006/relationships/image" Target="../media/image2357.png"/><Relationship Id="rId3126" Type="http://schemas.openxmlformats.org/officeDocument/2006/relationships/image" Target="../media/image3201.png"/><Relationship Id="rId3680" Type="http://schemas.openxmlformats.org/officeDocument/2006/relationships/image" Target="../media/image3755.png"/><Relationship Id="rId4731" Type="http://schemas.openxmlformats.org/officeDocument/2006/relationships/image" Target="../media/image4806.svg"/><Relationship Id="rId6489" Type="http://schemas.openxmlformats.org/officeDocument/2006/relationships/image" Target="../media/image6564.svg"/><Relationship Id="rId254" Type="http://schemas.openxmlformats.org/officeDocument/2006/relationships/image" Target="../media/image329.png"/><Relationship Id="rId1091" Type="http://schemas.openxmlformats.org/officeDocument/2006/relationships/image" Target="../media/image1166.svg"/><Relationship Id="rId3333" Type="http://schemas.openxmlformats.org/officeDocument/2006/relationships/image" Target="../media/image3408.svg"/><Relationship Id="rId3540" Type="http://schemas.openxmlformats.org/officeDocument/2006/relationships/image" Target="../media/image3615.png"/><Relationship Id="rId5298" Type="http://schemas.openxmlformats.org/officeDocument/2006/relationships/image" Target="../media/image5373.png"/><Relationship Id="rId6696" Type="http://schemas.openxmlformats.org/officeDocument/2006/relationships/image" Target="../media/image6771.png"/><Relationship Id="rId114" Type="http://schemas.openxmlformats.org/officeDocument/2006/relationships/image" Target="../media/image189.png"/><Relationship Id="rId461" Type="http://schemas.openxmlformats.org/officeDocument/2006/relationships/image" Target="../media/image536.svg"/><Relationship Id="rId2142" Type="http://schemas.openxmlformats.org/officeDocument/2006/relationships/image" Target="../media/image2217.png"/><Relationship Id="rId3400" Type="http://schemas.openxmlformats.org/officeDocument/2006/relationships/image" Target="../media/image3475.png"/><Relationship Id="rId6349" Type="http://schemas.openxmlformats.org/officeDocument/2006/relationships/image" Target="../media/image6424.svg"/><Relationship Id="rId6556" Type="http://schemas.openxmlformats.org/officeDocument/2006/relationships/image" Target="../media/image6631.png"/><Relationship Id="rId6763" Type="http://schemas.openxmlformats.org/officeDocument/2006/relationships/image" Target="../media/image6838.svg"/><Relationship Id="rId321" Type="http://schemas.openxmlformats.org/officeDocument/2006/relationships/image" Target="../media/image396.svg"/><Relationship Id="rId2002" Type="http://schemas.openxmlformats.org/officeDocument/2006/relationships/image" Target="../media/image2077.png"/><Relationship Id="rId2959" Type="http://schemas.openxmlformats.org/officeDocument/2006/relationships/image" Target="../media/image3034.svg"/><Relationship Id="rId5158" Type="http://schemas.openxmlformats.org/officeDocument/2006/relationships/image" Target="../media/image5233.png"/><Relationship Id="rId5365" Type="http://schemas.openxmlformats.org/officeDocument/2006/relationships/image" Target="../media/image5440.svg"/><Relationship Id="rId5572" Type="http://schemas.openxmlformats.org/officeDocument/2006/relationships/image" Target="../media/image5647.png"/><Relationship Id="rId6209" Type="http://schemas.openxmlformats.org/officeDocument/2006/relationships/image" Target="../media/image6284.svg"/><Relationship Id="rId6416" Type="http://schemas.openxmlformats.org/officeDocument/2006/relationships/image" Target="../media/image6491.png"/><Relationship Id="rId6623" Type="http://schemas.openxmlformats.org/officeDocument/2006/relationships/image" Target="../media/image6698.svg"/><Relationship Id="rId6830" Type="http://schemas.openxmlformats.org/officeDocument/2006/relationships/image" Target="../media/image6905.png"/><Relationship Id="rId1768" Type="http://schemas.openxmlformats.org/officeDocument/2006/relationships/image" Target="../media/image1843.png"/><Relationship Id="rId2819" Type="http://schemas.openxmlformats.org/officeDocument/2006/relationships/image" Target="../media/image2894.svg"/><Relationship Id="rId4174" Type="http://schemas.openxmlformats.org/officeDocument/2006/relationships/image" Target="../media/image4249.png"/><Relationship Id="rId4381" Type="http://schemas.openxmlformats.org/officeDocument/2006/relationships/image" Target="../media/image4456.svg"/><Relationship Id="rId5018" Type="http://schemas.openxmlformats.org/officeDocument/2006/relationships/image" Target="../media/image5093.png"/><Relationship Id="rId5225" Type="http://schemas.openxmlformats.org/officeDocument/2006/relationships/image" Target="../media/image5300.svg"/><Relationship Id="rId5432" Type="http://schemas.openxmlformats.org/officeDocument/2006/relationships/image" Target="../media/image5507.png"/><Relationship Id="rId1628" Type="http://schemas.openxmlformats.org/officeDocument/2006/relationships/image" Target="../media/image1703.png"/><Relationship Id="rId1975" Type="http://schemas.openxmlformats.org/officeDocument/2006/relationships/image" Target="../media/image2050.svg"/><Relationship Id="rId3190" Type="http://schemas.openxmlformats.org/officeDocument/2006/relationships/image" Target="../media/image3265.png"/><Relationship Id="rId4034" Type="http://schemas.openxmlformats.org/officeDocument/2006/relationships/image" Target="../media/image4109.png"/><Relationship Id="rId4241" Type="http://schemas.openxmlformats.org/officeDocument/2006/relationships/image" Target="../media/image4316.svg"/><Relationship Id="rId1835" Type="http://schemas.openxmlformats.org/officeDocument/2006/relationships/image" Target="../media/image1910.svg"/><Relationship Id="rId3050" Type="http://schemas.openxmlformats.org/officeDocument/2006/relationships/image" Target="../media/image3125.png"/><Relationship Id="rId4101" Type="http://schemas.openxmlformats.org/officeDocument/2006/relationships/image" Target="../media/image4176.svg"/><Relationship Id="rId1902" Type="http://schemas.openxmlformats.org/officeDocument/2006/relationships/image" Target="../media/image1977.png"/><Relationship Id="rId6066" Type="http://schemas.openxmlformats.org/officeDocument/2006/relationships/image" Target="../media/image6141.png"/><Relationship Id="rId3867" Type="http://schemas.openxmlformats.org/officeDocument/2006/relationships/image" Target="../media/image3942.svg"/><Relationship Id="rId4918" Type="http://schemas.openxmlformats.org/officeDocument/2006/relationships/image" Target="../media/image4993.png"/><Relationship Id="rId6273" Type="http://schemas.openxmlformats.org/officeDocument/2006/relationships/image" Target="../media/image6348.svg"/><Relationship Id="rId6480" Type="http://schemas.openxmlformats.org/officeDocument/2006/relationships/image" Target="../media/image6555.png"/><Relationship Id="rId788" Type="http://schemas.openxmlformats.org/officeDocument/2006/relationships/image" Target="../media/image863.png"/><Relationship Id="rId995" Type="http://schemas.openxmlformats.org/officeDocument/2006/relationships/image" Target="../media/image1070.svg"/><Relationship Id="rId2469" Type="http://schemas.openxmlformats.org/officeDocument/2006/relationships/image" Target="../media/image2544.svg"/><Relationship Id="rId2676" Type="http://schemas.openxmlformats.org/officeDocument/2006/relationships/image" Target="../media/image2751.png"/><Relationship Id="rId2883" Type="http://schemas.openxmlformats.org/officeDocument/2006/relationships/image" Target="../media/image2958.svg"/><Relationship Id="rId3727" Type="http://schemas.openxmlformats.org/officeDocument/2006/relationships/image" Target="../media/image3802.svg"/><Relationship Id="rId3934" Type="http://schemas.openxmlformats.org/officeDocument/2006/relationships/image" Target="../media/image4009.png"/><Relationship Id="rId5082" Type="http://schemas.openxmlformats.org/officeDocument/2006/relationships/image" Target="../media/image5157.png"/><Relationship Id="rId6133" Type="http://schemas.openxmlformats.org/officeDocument/2006/relationships/image" Target="../media/image6208.svg"/><Relationship Id="rId6340" Type="http://schemas.openxmlformats.org/officeDocument/2006/relationships/image" Target="../media/image6415.png"/><Relationship Id="rId648" Type="http://schemas.openxmlformats.org/officeDocument/2006/relationships/image" Target="../media/image723.png"/><Relationship Id="rId855" Type="http://schemas.openxmlformats.org/officeDocument/2006/relationships/image" Target="../media/image930.svg"/><Relationship Id="rId1278" Type="http://schemas.openxmlformats.org/officeDocument/2006/relationships/image" Target="../media/image1353.png"/><Relationship Id="rId1485" Type="http://schemas.openxmlformats.org/officeDocument/2006/relationships/image" Target="../media/image1560.svg"/><Relationship Id="rId1692" Type="http://schemas.openxmlformats.org/officeDocument/2006/relationships/image" Target="../media/image1767.png"/><Relationship Id="rId2329" Type="http://schemas.openxmlformats.org/officeDocument/2006/relationships/image" Target="../media/image2404.svg"/><Relationship Id="rId2536" Type="http://schemas.openxmlformats.org/officeDocument/2006/relationships/image" Target="../media/image2611.png"/><Relationship Id="rId2743" Type="http://schemas.openxmlformats.org/officeDocument/2006/relationships/image" Target="../media/image2818.svg"/><Relationship Id="rId5899" Type="http://schemas.openxmlformats.org/officeDocument/2006/relationships/image" Target="../media/image5974.svg"/><Relationship Id="rId6200" Type="http://schemas.openxmlformats.org/officeDocument/2006/relationships/image" Target="../media/image6275.png"/><Relationship Id="rId508" Type="http://schemas.openxmlformats.org/officeDocument/2006/relationships/image" Target="../media/image583.png"/><Relationship Id="rId715" Type="http://schemas.openxmlformats.org/officeDocument/2006/relationships/image" Target="../media/image790.svg"/><Relationship Id="rId922" Type="http://schemas.openxmlformats.org/officeDocument/2006/relationships/image" Target="../media/image997.png"/><Relationship Id="rId1138" Type="http://schemas.openxmlformats.org/officeDocument/2006/relationships/image" Target="../media/image1213.png"/><Relationship Id="rId1345" Type="http://schemas.openxmlformats.org/officeDocument/2006/relationships/image" Target="../media/image1420.svg"/><Relationship Id="rId1552" Type="http://schemas.openxmlformats.org/officeDocument/2006/relationships/image" Target="../media/image1627.png"/><Relationship Id="rId2603" Type="http://schemas.openxmlformats.org/officeDocument/2006/relationships/image" Target="../media/image2678.svg"/><Relationship Id="rId2950" Type="http://schemas.openxmlformats.org/officeDocument/2006/relationships/image" Target="../media/image3025.png"/><Relationship Id="rId5759" Type="http://schemas.openxmlformats.org/officeDocument/2006/relationships/image" Target="../media/image5834.svg"/><Relationship Id="rId1205" Type="http://schemas.openxmlformats.org/officeDocument/2006/relationships/image" Target="../media/image1280.svg"/><Relationship Id="rId2810" Type="http://schemas.openxmlformats.org/officeDocument/2006/relationships/image" Target="../media/image2885.png"/><Relationship Id="rId4568" Type="http://schemas.openxmlformats.org/officeDocument/2006/relationships/image" Target="../media/image4643.png"/><Relationship Id="rId5966" Type="http://schemas.openxmlformats.org/officeDocument/2006/relationships/image" Target="../media/image6041.png"/><Relationship Id="rId51" Type="http://schemas.openxmlformats.org/officeDocument/2006/relationships/image" Target="../media/image126.svg"/><Relationship Id="rId1412" Type="http://schemas.openxmlformats.org/officeDocument/2006/relationships/image" Target="../media/image1487.png"/><Relationship Id="rId3377" Type="http://schemas.openxmlformats.org/officeDocument/2006/relationships/image" Target="../media/image3452.svg"/><Relationship Id="rId4775" Type="http://schemas.openxmlformats.org/officeDocument/2006/relationships/image" Target="../media/image4850.svg"/><Relationship Id="rId4982" Type="http://schemas.openxmlformats.org/officeDocument/2006/relationships/image" Target="../media/image5057.png"/><Relationship Id="rId5619" Type="http://schemas.openxmlformats.org/officeDocument/2006/relationships/image" Target="../media/image5694.svg"/><Relationship Id="rId5826" Type="http://schemas.openxmlformats.org/officeDocument/2006/relationships/image" Target="../media/image5901.png"/><Relationship Id="rId298" Type="http://schemas.openxmlformats.org/officeDocument/2006/relationships/image" Target="../media/image373.png"/><Relationship Id="rId3584" Type="http://schemas.openxmlformats.org/officeDocument/2006/relationships/image" Target="../media/image3659.png"/><Relationship Id="rId3791" Type="http://schemas.openxmlformats.org/officeDocument/2006/relationships/image" Target="../media/image3866.svg"/><Relationship Id="rId4428" Type="http://schemas.openxmlformats.org/officeDocument/2006/relationships/image" Target="../media/image4503.png"/><Relationship Id="rId4635" Type="http://schemas.openxmlformats.org/officeDocument/2006/relationships/image" Target="../media/image4710.svg"/><Relationship Id="rId4842" Type="http://schemas.openxmlformats.org/officeDocument/2006/relationships/image" Target="../media/image4917.png"/><Relationship Id="rId158" Type="http://schemas.openxmlformats.org/officeDocument/2006/relationships/image" Target="../media/image233.png"/><Relationship Id="rId2186" Type="http://schemas.openxmlformats.org/officeDocument/2006/relationships/image" Target="../media/image2261.png"/><Relationship Id="rId2393" Type="http://schemas.openxmlformats.org/officeDocument/2006/relationships/image" Target="../media/image2468.svg"/><Relationship Id="rId3237" Type="http://schemas.openxmlformats.org/officeDocument/2006/relationships/image" Target="../media/image3312.svg"/><Relationship Id="rId3444" Type="http://schemas.openxmlformats.org/officeDocument/2006/relationships/image" Target="../media/image3519.png"/><Relationship Id="rId3651" Type="http://schemas.openxmlformats.org/officeDocument/2006/relationships/image" Target="../media/image3726.svg"/><Relationship Id="rId4702" Type="http://schemas.openxmlformats.org/officeDocument/2006/relationships/image" Target="../media/image4777.png"/><Relationship Id="rId365" Type="http://schemas.openxmlformats.org/officeDocument/2006/relationships/image" Target="../media/image440.svg"/><Relationship Id="rId572" Type="http://schemas.openxmlformats.org/officeDocument/2006/relationships/image" Target="../media/image647.png"/><Relationship Id="rId2046" Type="http://schemas.openxmlformats.org/officeDocument/2006/relationships/image" Target="../media/image2121.png"/><Relationship Id="rId2253" Type="http://schemas.openxmlformats.org/officeDocument/2006/relationships/image" Target="../media/image2328.svg"/><Relationship Id="rId2460" Type="http://schemas.openxmlformats.org/officeDocument/2006/relationships/image" Target="../media/image2535.png"/><Relationship Id="rId3304" Type="http://schemas.openxmlformats.org/officeDocument/2006/relationships/image" Target="../media/image3379.png"/><Relationship Id="rId3511" Type="http://schemas.openxmlformats.org/officeDocument/2006/relationships/image" Target="../media/image3586.svg"/><Relationship Id="rId6667" Type="http://schemas.openxmlformats.org/officeDocument/2006/relationships/image" Target="../media/image6742.svg"/><Relationship Id="rId6874" Type="http://schemas.openxmlformats.org/officeDocument/2006/relationships/image" Target="../media/image6949.png"/><Relationship Id="rId225" Type="http://schemas.openxmlformats.org/officeDocument/2006/relationships/image" Target="../media/image300.svg"/><Relationship Id="rId432" Type="http://schemas.openxmlformats.org/officeDocument/2006/relationships/image" Target="../media/image507.png"/><Relationship Id="rId1062" Type="http://schemas.openxmlformats.org/officeDocument/2006/relationships/image" Target="../media/image1137.png"/><Relationship Id="rId2113" Type="http://schemas.openxmlformats.org/officeDocument/2006/relationships/image" Target="../media/image2188.svg"/><Relationship Id="rId2320" Type="http://schemas.openxmlformats.org/officeDocument/2006/relationships/image" Target="../media/image2395.png"/><Relationship Id="rId5269" Type="http://schemas.openxmlformats.org/officeDocument/2006/relationships/image" Target="../media/image5344.svg"/><Relationship Id="rId5476" Type="http://schemas.openxmlformats.org/officeDocument/2006/relationships/image" Target="../media/image5551.png"/><Relationship Id="rId5683" Type="http://schemas.openxmlformats.org/officeDocument/2006/relationships/image" Target="../media/image5758.svg"/><Relationship Id="rId6527" Type="http://schemas.openxmlformats.org/officeDocument/2006/relationships/image" Target="../media/image6602.svg"/><Relationship Id="rId6734" Type="http://schemas.openxmlformats.org/officeDocument/2006/relationships/image" Target="../media/image6809.png"/><Relationship Id="rId4078" Type="http://schemas.openxmlformats.org/officeDocument/2006/relationships/image" Target="../media/image4153.png"/><Relationship Id="rId4285" Type="http://schemas.openxmlformats.org/officeDocument/2006/relationships/image" Target="../media/image4360.svg"/><Relationship Id="rId4492" Type="http://schemas.openxmlformats.org/officeDocument/2006/relationships/image" Target="../media/image4567.png"/><Relationship Id="rId5129" Type="http://schemas.openxmlformats.org/officeDocument/2006/relationships/image" Target="../media/image5204.svg"/><Relationship Id="rId5336" Type="http://schemas.openxmlformats.org/officeDocument/2006/relationships/image" Target="../media/image5411.png"/><Relationship Id="rId5543" Type="http://schemas.openxmlformats.org/officeDocument/2006/relationships/image" Target="../media/image5618.svg"/><Relationship Id="rId5890" Type="http://schemas.openxmlformats.org/officeDocument/2006/relationships/image" Target="../media/image5965.png"/><Relationship Id="rId1879" Type="http://schemas.openxmlformats.org/officeDocument/2006/relationships/image" Target="../media/image1954.svg"/><Relationship Id="rId3094" Type="http://schemas.openxmlformats.org/officeDocument/2006/relationships/image" Target="../media/image3169.png"/><Relationship Id="rId4145" Type="http://schemas.openxmlformats.org/officeDocument/2006/relationships/image" Target="../media/image4220.svg"/><Relationship Id="rId5750" Type="http://schemas.openxmlformats.org/officeDocument/2006/relationships/image" Target="../media/image5825.png"/><Relationship Id="rId6801" Type="http://schemas.openxmlformats.org/officeDocument/2006/relationships/image" Target="../media/image6876.svg"/><Relationship Id="rId1739" Type="http://schemas.openxmlformats.org/officeDocument/2006/relationships/image" Target="../media/image1814.svg"/><Relationship Id="rId1946" Type="http://schemas.openxmlformats.org/officeDocument/2006/relationships/image" Target="../media/image2021.png"/><Relationship Id="rId4005" Type="http://schemas.openxmlformats.org/officeDocument/2006/relationships/image" Target="../media/image4080.svg"/><Relationship Id="rId4352" Type="http://schemas.openxmlformats.org/officeDocument/2006/relationships/image" Target="../media/image4427.png"/><Relationship Id="rId5403" Type="http://schemas.openxmlformats.org/officeDocument/2006/relationships/image" Target="../media/image5478.svg"/><Relationship Id="rId5610" Type="http://schemas.openxmlformats.org/officeDocument/2006/relationships/image" Target="../media/image5685.png"/><Relationship Id="rId1806" Type="http://schemas.openxmlformats.org/officeDocument/2006/relationships/image" Target="../media/image1881.png"/><Relationship Id="rId3161" Type="http://schemas.openxmlformats.org/officeDocument/2006/relationships/image" Target="../media/image3236.svg"/><Relationship Id="rId4212" Type="http://schemas.openxmlformats.org/officeDocument/2006/relationships/image" Target="../media/image4287.png"/><Relationship Id="rId3021" Type="http://schemas.openxmlformats.org/officeDocument/2006/relationships/image" Target="../media/image3096.svg"/><Relationship Id="rId3978" Type="http://schemas.openxmlformats.org/officeDocument/2006/relationships/image" Target="../media/image4053.png"/><Relationship Id="rId6177" Type="http://schemas.openxmlformats.org/officeDocument/2006/relationships/image" Target="../media/image6252.svg"/><Relationship Id="rId6384" Type="http://schemas.openxmlformats.org/officeDocument/2006/relationships/image" Target="../media/image6459.png"/><Relationship Id="rId6591" Type="http://schemas.openxmlformats.org/officeDocument/2006/relationships/image" Target="../media/image6666.svg"/><Relationship Id="rId899" Type="http://schemas.openxmlformats.org/officeDocument/2006/relationships/image" Target="../media/image974.svg"/><Relationship Id="rId2787" Type="http://schemas.openxmlformats.org/officeDocument/2006/relationships/image" Target="../media/image2862.svg"/><Relationship Id="rId3838" Type="http://schemas.openxmlformats.org/officeDocument/2006/relationships/image" Target="../media/image3913.png"/><Relationship Id="rId5193" Type="http://schemas.openxmlformats.org/officeDocument/2006/relationships/image" Target="../media/image5268.svg"/><Relationship Id="rId6037" Type="http://schemas.openxmlformats.org/officeDocument/2006/relationships/image" Target="../media/image6112.svg"/><Relationship Id="rId6244" Type="http://schemas.openxmlformats.org/officeDocument/2006/relationships/image" Target="../media/image6319.png"/><Relationship Id="rId6451" Type="http://schemas.openxmlformats.org/officeDocument/2006/relationships/image" Target="../media/image6526.svg"/><Relationship Id="rId759" Type="http://schemas.openxmlformats.org/officeDocument/2006/relationships/image" Target="../media/image834.svg"/><Relationship Id="rId966" Type="http://schemas.openxmlformats.org/officeDocument/2006/relationships/image" Target="../media/image1041.png"/><Relationship Id="rId1389" Type="http://schemas.openxmlformats.org/officeDocument/2006/relationships/image" Target="../media/image1464.svg"/><Relationship Id="rId1596" Type="http://schemas.openxmlformats.org/officeDocument/2006/relationships/image" Target="../media/image1671.png"/><Relationship Id="rId2647" Type="http://schemas.openxmlformats.org/officeDocument/2006/relationships/image" Target="../media/image2722.svg"/><Relationship Id="rId2994" Type="http://schemas.openxmlformats.org/officeDocument/2006/relationships/image" Target="../media/image3069.png"/><Relationship Id="rId5053" Type="http://schemas.openxmlformats.org/officeDocument/2006/relationships/image" Target="../media/image5128.svg"/><Relationship Id="rId5260" Type="http://schemas.openxmlformats.org/officeDocument/2006/relationships/image" Target="../media/image5335.png"/><Relationship Id="rId6104" Type="http://schemas.openxmlformats.org/officeDocument/2006/relationships/image" Target="../media/image6179.png"/><Relationship Id="rId6311" Type="http://schemas.openxmlformats.org/officeDocument/2006/relationships/image" Target="../media/image6386.svg"/><Relationship Id="rId619" Type="http://schemas.openxmlformats.org/officeDocument/2006/relationships/image" Target="../media/image694.svg"/><Relationship Id="rId1249" Type="http://schemas.openxmlformats.org/officeDocument/2006/relationships/image" Target="../media/image1324.svg"/><Relationship Id="rId2854" Type="http://schemas.openxmlformats.org/officeDocument/2006/relationships/image" Target="../media/image2929.png"/><Relationship Id="rId3905" Type="http://schemas.openxmlformats.org/officeDocument/2006/relationships/image" Target="../media/image3980.svg"/><Relationship Id="rId5120" Type="http://schemas.openxmlformats.org/officeDocument/2006/relationships/image" Target="../media/image5195.png"/><Relationship Id="rId95" Type="http://schemas.openxmlformats.org/officeDocument/2006/relationships/image" Target="../media/image170.svg"/><Relationship Id="rId826" Type="http://schemas.openxmlformats.org/officeDocument/2006/relationships/image" Target="../media/image901.png"/><Relationship Id="rId1109" Type="http://schemas.openxmlformats.org/officeDocument/2006/relationships/image" Target="../media/image1184.svg"/><Relationship Id="rId1456" Type="http://schemas.openxmlformats.org/officeDocument/2006/relationships/image" Target="../media/image1531.png"/><Relationship Id="rId1663" Type="http://schemas.openxmlformats.org/officeDocument/2006/relationships/image" Target="../media/image1738.svg"/><Relationship Id="rId1870" Type="http://schemas.openxmlformats.org/officeDocument/2006/relationships/image" Target="../media/image1945.png"/><Relationship Id="rId2507" Type="http://schemas.openxmlformats.org/officeDocument/2006/relationships/image" Target="../media/image2582.svg"/><Relationship Id="rId2714" Type="http://schemas.openxmlformats.org/officeDocument/2006/relationships/image" Target="../media/image2789.png"/><Relationship Id="rId2921" Type="http://schemas.openxmlformats.org/officeDocument/2006/relationships/image" Target="../media/image2996.svg"/><Relationship Id="rId1316" Type="http://schemas.openxmlformats.org/officeDocument/2006/relationships/image" Target="../media/image1391.png"/><Relationship Id="rId1523" Type="http://schemas.openxmlformats.org/officeDocument/2006/relationships/image" Target="../media/image1598.svg"/><Relationship Id="rId1730" Type="http://schemas.openxmlformats.org/officeDocument/2006/relationships/image" Target="../media/image1805.png"/><Relationship Id="rId4679" Type="http://schemas.openxmlformats.org/officeDocument/2006/relationships/image" Target="../media/image4754.svg"/><Relationship Id="rId4886" Type="http://schemas.openxmlformats.org/officeDocument/2006/relationships/image" Target="../media/image4961.png"/><Relationship Id="rId5937" Type="http://schemas.openxmlformats.org/officeDocument/2006/relationships/image" Target="../media/image6012.svg"/><Relationship Id="rId22" Type="http://schemas.openxmlformats.org/officeDocument/2006/relationships/image" Target="../media/image97.png"/><Relationship Id="rId3488" Type="http://schemas.openxmlformats.org/officeDocument/2006/relationships/image" Target="../media/image3563.png"/><Relationship Id="rId3695" Type="http://schemas.openxmlformats.org/officeDocument/2006/relationships/image" Target="../media/image3770.svg"/><Relationship Id="rId4539" Type="http://schemas.openxmlformats.org/officeDocument/2006/relationships/image" Target="../media/image4614.svg"/><Relationship Id="rId4746" Type="http://schemas.openxmlformats.org/officeDocument/2006/relationships/image" Target="../media/image4821.png"/><Relationship Id="rId4953" Type="http://schemas.openxmlformats.org/officeDocument/2006/relationships/image" Target="../media/image5028.svg"/><Relationship Id="rId2297" Type="http://schemas.openxmlformats.org/officeDocument/2006/relationships/image" Target="../media/image2372.svg"/><Relationship Id="rId3348" Type="http://schemas.openxmlformats.org/officeDocument/2006/relationships/image" Target="../media/image3423.png"/><Relationship Id="rId3555" Type="http://schemas.openxmlformats.org/officeDocument/2006/relationships/image" Target="../media/image3630.svg"/><Relationship Id="rId3762" Type="http://schemas.openxmlformats.org/officeDocument/2006/relationships/image" Target="../media/image3837.png"/><Relationship Id="rId4606" Type="http://schemas.openxmlformats.org/officeDocument/2006/relationships/image" Target="../media/image4681.png"/><Relationship Id="rId4813" Type="http://schemas.openxmlformats.org/officeDocument/2006/relationships/image" Target="../media/image4888.svg"/><Relationship Id="rId269" Type="http://schemas.openxmlformats.org/officeDocument/2006/relationships/image" Target="../media/image344.svg"/><Relationship Id="rId476" Type="http://schemas.openxmlformats.org/officeDocument/2006/relationships/image" Target="../media/image551.png"/><Relationship Id="rId683" Type="http://schemas.openxmlformats.org/officeDocument/2006/relationships/image" Target="../media/image758.svg"/><Relationship Id="rId890" Type="http://schemas.openxmlformats.org/officeDocument/2006/relationships/image" Target="../media/image965.png"/><Relationship Id="rId2157" Type="http://schemas.openxmlformats.org/officeDocument/2006/relationships/image" Target="../media/image2232.svg"/><Relationship Id="rId2364" Type="http://schemas.openxmlformats.org/officeDocument/2006/relationships/image" Target="../media/image2439.png"/><Relationship Id="rId2571" Type="http://schemas.openxmlformats.org/officeDocument/2006/relationships/image" Target="../media/image2646.svg"/><Relationship Id="rId3208" Type="http://schemas.openxmlformats.org/officeDocument/2006/relationships/image" Target="../media/image3283.png"/><Relationship Id="rId3415" Type="http://schemas.openxmlformats.org/officeDocument/2006/relationships/image" Target="../media/image3490.svg"/><Relationship Id="rId6778" Type="http://schemas.openxmlformats.org/officeDocument/2006/relationships/image" Target="../media/image6853.png"/><Relationship Id="rId129" Type="http://schemas.openxmlformats.org/officeDocument/2006/relationships/image" Target="../media/image204.svg"/><Relationship Id="rId336" Type="http://schemas.openxmlformats.org/officeDocument/2006/relationships/image" Target="../media/image411.png"/><Relationship Id="rId543" Type="http://schemas.openxmlformats.org/officeDocument/2006/relationships/image" Target="../media/image618.svg"/><Relationship Id="rId1173" Type="http://schemas.openxmlformats.org/officeDocument/2006/relationships/image" Target="../media/image1248.svg"/><Relationship Id="rId1380" Type="http://schemas.openxmlformats.org/officeDocument/2006/relationships/image" Target="../media/image1455.png"/><Relationship Id="rId2017" Type="http://schemas.openxmlformats.org/officeDocument/2006/relationships/image" Target="../media/image2092.svg"/><Relationship Id="rId2224" Type="http://schemas.openxmlformats.org/officeDocument/2006/relationships/image" Target="../media/image2299.png"/><Relationship Id="rId3622" Type="http://schemas.openxmlformats.org/officeDocument/2006/relationships/image" Target="../media/image3697.png"/><Relationship Id="rId5587" Type="http://schemas.openxmlformats.org/officeDocument/2006/relationships/image" Target="../media/image5662.svg"/><Relationship Id="rId403" Type="http://schemas.openxmlformats.org/officeDocument/2006/relationships/image" Target="../media/image478.svg"/><Relationship Id="rId750" Type="http://schemas.openxmlformats.org/officeDocument/2006/relationships/image" Target="../media/image825.png"/><Relationship Id="rId1033" Type="http://schemas.openxmlformats.org/officeDocument/2006/relationships/image" Target="../media/image1108.svg"/><Relationship Id="rId2431" Type="http://schemas.openxmlformats.org/officeDocument/2006/relationships/image" Target="../media/image2506.svg"/><Relationship Id="rId4189" Type="http://schemas.openxmlformats.org/officeDocument/2006/relationships/image" Target="../media/image4264.svg"/><Relationship Id="rId5794" Type="http://schemas.openxmlformats.org/officeDocument/2006/relationships/image" Target="../media/image5869.png"/><Relationship Id="rId6638" Type="http://schemas.openxmlformats.org/officeDocument/2006/relationships/image" Target="../media/image6713.png"/><Relationship Id="rId6845" Type="http://schemas.openxmlformats.org/officeDocument/2006/relationships/image" Target="../media/image6920.svg"/><Relationship Id="rId610" Type="http://schemas.openxmlformats.org/officeDocument/2006/relationships/image" Target="../media/image685.png"/><Relationship Id="rId1240" Type="http://schemas.openxmlformats.org/officeDocument/2006/relationships/image" Target="../media/image1315.png"/><Relationship Id="rId4049" Type="http://schemas.openxmlformats.org/officeDocument/2006/relationships/image" Target="../media/image4124.svg"/><Relationship Id="rId4396" Type="http://schemas.openxmlformats.org/officeDocument/2006/relationships/image" Target="../media/image4471.png"/><Relationship Id="rId5447" Type="http://schemas.openxmlformats.org/officeDocument/2006/relationships/image" Target="../media/image5522.svg"/><Relationship Id="rId5654" Type="http://schemas.openxmlformats.org/officeDocument/2006/relationships/image" Target="../media/image5729.png"/><Relationship Id="rId5861" Type="http://schemas.openxmlformats.org/officeDocument/2006/relationships/image" Target="../media/image5936.svg"/><Relationship Id="rId6705" Type="http://schemas.openxmlformats.org/officeDocument/2006/relationships/image" Target="../media/image6780.svg"/><Relationship Id="rId1100" Type="http://schemas.openxmlformats.org/officeDocument/2006/relationships/image" Target="../media/image1175.png"/><Relationship Id="rId4256" Type="http://schemas.openxmlformats.org/officeDocument/2006/relationships/image" Target="../media/image4331.png"/><Relationship Id="rId4463" Type="http://schemas.openxmlformats.org/officeDocument/2006/relationships/image" Target="../media/image4538.svg"/><Relationship Id="rId4670" Type="http://schemas.openxmlformats.org/officeDocument/2006/relationships/image" Target="../media/image4745.png"/><Relationship Id="rId5307" Type="http://schemas.openxmlformats.org/officeDocument/2006/relationships/image" Target="../media/image5382.svg"/><Relationship Id="rId5514" Type="http://schemas.openxmlformats.org/officeDocument/2006/relationships/image" Target="../media/image5589.png"/><Relationship Id="rId5721" Type="http://schemas.openxmlformats.org/officeDocument/2006/relationships/image" Target="../media/image5796.svg"/><Relationship Id="rId1917" Type="http://schemas.openxmlformats.org/officeDocument/2006/relationships/image" Target="../media/image1992.svg"/><Relationship Id="rId3065" Type="http://schemas.openxmlformats.org/officeDocument/2006/relationships/image" Target="../media/image3140.svg"/><Relationship Id="rId3272" Type="http://schemas.openxmlformats.org/officeDocument/2006/relationships/image" Target="../media/image3347.png"/><Relationship Id="rId4116" Type="http://schemas.openxmlformats.org/officeDocument/2006/relationships/image" Target="../media/image4191.png"/><Relationship Id="rId4323" Type="http://schemas.openxmlformats.org/officeDocument/2006/relationships/image" Target="../media/image4398.svg"/><Relationship Id="rId4530" Type="http://schemas.openxmlformats.org/officeDocument/2006/relationships/image" Target="../media/image4605.png"/><Relationship Id="rId193" Type="http://schemas.openxmlformats.org/officeDocument/2006/relationships/image" Target="../media/image268.svg"/><Relationship Id="rId2081" Type="http://schemas.openxmlformats.org/officeDocument/2006/relationships/image" Target="../media/image2156.svg"/><Relationship Id="rId3132" Type="http://schemas.openxmlformats.org/officeDocument/2006/relationships/image" Target="../media/image3207.png"/><Relationship Id="rId6288" Type="http://schemas.openxmlformats.org/officeDocument/2006/relationships/image" Target="../media/image6363.png"/><Relationship Id="rId6495" Type="http://schemas.openxmlformats.org/officeDocument/2006/relationships/image" Target="../media/image6570.svg"/><Relationship Id="rId260" Type="http://schemas.openxmlformats.org/officeDocument/2006/relationships/image" Target="../media/image335.png"/><Relationship Id="rId5097" Type="http://schemas.openxmlformats.org/officeDocument/2006/relationships/image" Target="../media/image5172.svg"/><Relationship Id="rId6148" Type="http://schemas.openxmlformats.org/officeDocument/2006/relationships/image" Target="../media/image6223.png"/><Relationship Id="rId6355" Type="http://schemas.openxmlformats.org/officeDocument/2006/relationships/image" Target="../media/image6430.svg"/><Relationship Id="rId120" Type="http://schemas.openxmlformats.org/officeDocument/2006/relationships/image" Target="../media/image195.png"/><Relationship Id="rId2898" Type="http://schemas.openxmlformats.org/officeDocument/2006/relationships/image" Target="../media/image2973.png"/><Relationship Id="rId3949" Type="http://schemas.openxmlformats.org/officeDocument/2006/relationships/image" Target="../media/image4024.svg"/><Relationship Id="rId5164" Type="http://schemas.openxmlformats.org/officeDocument/2006/relationships/image" Target="../media/image5239.png"/><Relationship Id="rId6008" Type="http://schemas.openxmlformats.org/officeDocument/2006/relationships/image" Target="../media/image6083.png"/><Relationship Id="rId6215" Type="http://schemas.openxmlformats.org/officeDocument/2006/relationships/image" Target="../media/image6290.svg"/><Relationship Id="rId6562" Type="http://schemas.openxmlformats.org/officeDocument/2006/relationships/image" Target="../media/image6637.png"/><Relationship Id="rId2758" Type="http://schemas.openxmlformats.org/officeDocument/2006/relationships/image" Target="../media/image2833.png"/><Relationship Id="rId2965" Type="http://schemas.openxmlformats.org/officeDocument/2006/relationships/image" Target="../media/image3040.svg"/><Relationship Id="rId3809" Type="http://schemas.openxmlformats.org/officeDocument/2006/relationships/image" Target="../media/image3884.svg"/><Relationship Id="rId5024" Type="http://schemas.openxmlformats.org/officeDocument/2006/relationships/image" Target="../media/image5099.png"/><Relationship Id="rId5371" Type="http://schemas.openxmlformats.org/officeDocument/2006/relationships/image" Target="../media/image5446.svg"/><Relationship Id="rId6422" Type="http://schemas.openxmlformats.org/officeDocument/2006/relationships/image" Target="../media/image6497.png"/><Relationship Id="rId937" Type="http://schemas.openxmlformats.org/officeDocument/2006/relationships/image" Target="../media/image1012.svg"/><Relationship Id="rId1567" Type="http://schemas.openxmlformats.org/officeDocument/2006/relationships/image" Target="../media/image1642.svg"/><Relationship Id="rId1774" Type="http://schemas.openxmlformats.org/officeDocument/2006/relationships/image" Target="../media/image1849.png"/><Relationship Id="rId1981" Type="http://schemas.openxmlformats.org/officeDocument/2006/relationships/image" Target="../media/image2056.svg"/><Relationship Id="rId2618" Type="http://schemas.openxmlformats.org/officeDocument/2006/relationships/image" Target="../media/image2693.png"/><Relationship Id="rId2825" Type="http://schemas.openxmlformats.org/officeDocument/2006/relationships/image" Target="../media/image2900.svg"/><Relationship Id="rId4180" Type="http://schemas.openxmlformats.org/officeDocument/2006/relationships/image" Target="../media/image4255.png"/><Relationship Id="rId5231" Type="http://schemas.openxmlformats.org/officeDocument/2006/relationships/image" Target="../media/image5306.svg"/><Relationship Id="rId66" Type="http://schemas.openxmlformats.org/officeDocument/2006/relationships/image" Target="../media/image141.png"/><Relationship Id="rId1427" Type="http://schemas.openxmlformats.org/officeDocument/2006/relationships/image" Target="../media/image1502.svg"/><Relationship Id="rId1634" Type="http://schemas.openxmlformats.org/officeDocument/2006/relationships/image" Target="../media/image1709.png"/><Relationship Id="rId1841" Type="http://schemas.openxmlformats.org/officeDocument/2006/relationships/image" Target="../media/image1916.svg"/><Relationship Id="rId4040" Type="http://schemas.openxmlformats.org/officeDocument/2006/relationships/image" Target="../media/image4115.png"/><Relationship Id="rId4997" Type="http://schemas.openxmlformats.org/officeDocument/2006/relationships/image" Target="../media/image5072.svg"/><Relationship Id="rId3599" Type="http://schemas.openxmlformats.org/officeDocument/2006/relationships/image" Target="../media/image3674.svg"/><Relationship Id="rId4857" Type="http://schemas.openxmlformats.org/officeDocument/2006/relationships/image" Target="../media/image4932.svg"/><Relationship Id="rId1701" Type="http://schemas.openxmlformats.org/officeDocument/2006/relationships/image" Target="../media/image1776.svg"/><Relationship Id="rId3459" Type="http://schemas.openxmlformats.org/officeDocument/2006/relationships/image" Target="../media/image3534.svg"/><Relationship Id="rId3666" Type="http://schemas.openxmlformats.org/officeDocument/2006/relationships/image" Target="../media/image3741.png"/><Relationship Id="rId5908" Type="http://schemas.openxmlformats.org/officeDocument/2006/relationships/image" Target="../media/image5983.png"/><Relationship Id="rId6072" Type="http://schemas.openxmlformats.org/officeDocument/2006/relationships/image" Target="../media/image6147.png"/><Relationship Id="rId587" Type="http://schemas.openxmlformats.org/officeDocument/2006/relationships/image" Target="../media/image662.svg"/><Relationship Id="rId2268" Type="http://schemas.openxmlformats.org/officeDocument/2006/relationships/image" Target="../media/image2343.png"/><Relationship Id="rId3319" Type="http://schemas.openxmlformats.org/officeDocument/2006/relationships/image" Target="../media/image3394.svg"/><Relationship Id="rId3873" Type="http://schemas.openxmlformats.org/officeDocument/2006/relationships/image" Target="../media/image3948.svg"/><Relationship Id="rId4717" Type="http://schemas.openxmlformats.org/officeDocument/2006/relationships/image" Target="../media/image4792.svg"/><Relationship Id="rId4924" Type="http://schemas.openxmlformats.org/officeDocument/2006/relationships/image" Target="../media/image4999.png"/><Relationship Id="rId447" Type="http://schemas.openxmlformats.org/officeDocument/2006/relationships/image" Target="../media/image522.svg"/><Relationship Id="rId794" Type="http://schemas.openxmlformats.org/officeDocument/2006/relationships/image" Target="../media/image869.png"/><Relationship Id="rId1077" Type="http://schemas.openxmlformats.org/officeDocument/2006/relationships/image" Target="../media/image1152.svg"/><Relationship Id="rId2128" Type="http://schemas.openxmlformats.org/officeDocument/2006/relationships/image" Target="../media/image2203.png"/><Relationship Id="rId2475" Type="http://schemas.openxmlformats.org/officeDocument/2006/relationships/image" Target="../media/image2550.svg"/><Relationship Id="rId2682" Type="http://schemas.openxmlformats.org/officeDocument/2006/relationships/image" Target="../media/image2757.png"/><Relationship Id="rId3526" Type="http://schemas.openxmlformats.org/officeDocument/2006/relationships/image" Target="../media/image3601.png"/><Relationship Id="rId3733" Type="http://schemas.openxmlformats.org/officeDocument/2006/relationships/image" Target="../media/image3808.svg"/><Relationship Id="rId3940" Type="http://schemas.openxmlformats.org/officeDocument/2006/relationships/image" Target="../media/image4015.png"/><Relationship Id="rId6889" Type="http://schemas.openxmlformats.org/officeDocument/2006/relationships/image" Target="../media/image6964.svg"/><Relationship Id="rId654" Type="http://schemas.openxmlformats.org/officeDocument/2006/relationships/image" Target="../media/image729.png"/><Relationship Id="rId861" Type="http://schemas.openxmlformats.org/officeDocument/2006/relationships/image" Target="../media/image936.svg"/><Relationship Id="rId1284" Type="http://schemas.openxmlformats.org/officeDocument/2006/relationships/image" Target="../media/image1359.png"/><Relationship Id="rId1491" Type="http://schemas.openxmlformats.org/officeDocument/2006/relationships/image" Target="../media/image1566.svg"/><Relationship Id="rId2335" Type="http://schemas.openxmlformats.org/officeDocument/2006/relationships/image" Target="../media/image2410.svg"/><Relationship Id="rId2542" Type="http://schemas.openxmlformats.org/officeDocument/2006/relationships/image" Target="../media/image2617.png"/><Relationship Id="rId3800" Type="http://schemas.openxmlformats.org/officeDocument/2006/relationships/image" Target="../media/image3875.png"/><Relationship Id="rId5698" Type="http://schemas.openxmlformats.org/officeDocument/2006/relationships/image" Target="../media/image5773.png"/><Relationship Id="rId6749" Type="http://schemas.openxmlformats.org/officeDocument/2006/relationships/image" Target="../media/image6824.svg"/><Relationship Id="rId307" Type="http://schemas.openxmlformats.org/officeDocument/2006/relationships/image" Target="../media/image382.svg"/><Relationship Id="rId514" Type="http://schemas.openxmlformats.org/officeDocument/2006/relationships/image" Target="../media/image589.png"/><Relationship Id="rId721" Type="http://schemas.openxmlformats.org/officeDocument/2006/relationships/image" Target="../media/image796.svg"/><Relationship Id="rId1144" Type="http://schemas.openxmlformats.org/officeDocument/2006/relationships/image" Target="../media/image1219.png"/><Relationship Id="rId1351" Type="http://schemas.openxmlformats.org/officeDocument/2006/relationships/image" Target="../media/image1426.svg"/><Relationship Id="rId2402" Type="http://schemas.openxmlformats.org/officeDocument/2006/relationships/image" Target="../media/image2477.png"/><Relationship Id="rId5558" Type="http://schemas.openxmlformats.org/officeDocument/2006/relationships/image" Target="../media/image5633.png"/><Relationship Id="rId5765" Type="http://schemas.openxmlformats.org/officeDocument/2006/relationships/image" Target="../media/image5840.svg"/><Relationship Id="rId5972" Type="http://schemas.openxmlformats.org/officeDocument/2006/relationships/image" Target="../media/image6047.png"/><Relationship Id="rId6609" Type="http://schemas.openxmlformats.org/officeDocument/2006/relationships/image" Target="../media/image6684.svg"/><Relationship Id="rId6816" Type="http://schemas.openxmlformats.org/officeDocument/2006/relationships/image" Target="../media/image6891.png"/><Relationship Id="rId1004" Type="http://schemas.openxmlformats.org/officeDocument/2006/relationships/image" Target="../media/image1079.png"/><Relationship Id="rId1211" Type="http://schemas.openxmlformats.org/officeDocument/2006/relationships/image" Target="../media/image1286.svg"/><Relationship Id="rId4367" Type="http://schemas.openxmlformats.org/officeDocument/2006/relationships/image" Target="../media/image4442.svg"/><Relationship Id="rId4574" Type="http://schemas.openxmlformats.org/officeDocument/2006/relationships/image" Target="../media/image4649.png"/><Relationship Id="rId4781" Type="http://schemas.openxmlformats.org/officeDocument/2006/relationships/image" Target="../media/image4856.svg"/><Relationship Id="rId5418" Type="http://schemas.openxmlformats.org/officeDocument/2006/relationships/image" Target="../media/image5493.png"/><Relationship Id="rId5625" Type="http://schemas.openxmlformats.org/officeDocument/2006/relationships/image" Target="../media/image5700.svg"/><Relationship Id="rId5832" Type="http://schemas.openxmlformats.org/officeDocument/2006/relationships/image" Target="../media/image5907.png"/><Relationship Id="rId3176" Type="http://schemas.openxmlformats.org/officeDocument/2006/relationships/image" Target="../media/image3251.png"/><Relationship Id="rId3383" Type="http://schemas.openxmlformats.org/officeDocument/2006/relationships/image" Target="../media/image3458.svg"/><Relationship Id="rId3590" Type="http://schemas.openxmlformats.org/officeDocument/2006/relationships/image" Target="../media/image3665.png"/><Relationship Id="rId4227" Type="http://schemas.openxmlformats.org/officeDocument/2006/relationships/image" Target="../media/image4302.svg"/><Relationship Id="rId4434" Type="http://schemas.openxmlformats.org/officeDocument/2006/relationships/image" Target="../media/image4509.png"/><Relationship Id="rId2192" Type="http://schemas.openxmlformats.org/officeDocument/2006/relationships/image" Target="../media/image2267.png"/><Relationship Id="rId3036" Type="http://schemas.openxmlformats.org/officeDocument/2006/relationships/image" Target="../media/image3111.png"/><Relationship Id="rId3243" Type="http://schemas.openxmlformats.org/officeDocument/2006/relationships/image" Target="../media/image3318.svg"/><Relationship Id="rId4641" Type="http://schemas.openxmlformats.org/officeDocument/2006/relationships/image" Target="../media/image4716.svg"/><Relationship Id="rId6399" Type="http://schemas.openxmlformats.org/officeDocument/2006/relationships/image" Target="../media/image6474.svg"/><Relationship Id="rId164" Type="http://schemas.openxmlformats.org/officeDocument/2006/relationships/image" Target="../media/image239.png"/><Relationship Id="rId371" Type="http://schemas.openxmlformats.org/officeDocument/2006/relationships/image" Target="../media/image446.svg"/><Relationship Id="rId2052" Type="http://schemas.openxmlformats.org/officeDocument/2006/relationships/image" Target="../media/image2127.png"/><Relationship Id="rId3450" Type="http://schemas.openxmlformats.org/officeDocument/2006/relationships/image" Target="../media/image3525.png"/><Relationship Id="rId4501" Type="http://schemas.openxmlformats.org/officeDocument/2006/relationships/image" Target="../media/image4576.svg"/><Relationship Id="rId6259" Type="http://schemas.openxmlformats.org/officeDocument/2006/relationships/image" Target="../media/image6334.svg"/><Relationship Id="rId3103" Type="http://schemas.openxmlformats.org/officeDocument/2006/relationships/image" Target="../media/image3178.svg"/><Relationship Id="rId3310" Type="http://schemas.openxmlformats.org/officeDocument/2006/relationships/image" Target="../media/image3385.png"/><Relationship Id="rId5068" Type="http://schemas.openxmlformats.org/officeDocument/2006/relationships/image" Target="../media/image5143.png"/><Relationship Id="rId6466" Type="http://schemas.openxmlformats.org/officeDocument/2006/relationships/image" Target="../media/image6541.png"/><Relationship Id="rId6673" Type="http://schemas.openxmlformats.org/officeDocument/2006/relationships/image" Target="../media/image6748.svg"/><Relationship Id="rId6880" Type="http://schemas.openxmlformats.org/officeDocument/2006/relationships/image" Target="../media/image6955.png"/><Relationship Id="rId231" Type="http://schemas.openxmlformats.org/officeDocument/2006/relationships/image" Target="../media/image306.svg"/><Relationship Id="rId2869" Type="http://schemas.openxmlformats.org/officeDocument/2006/relationships/image" Target="../media/image2944.svg"/><Relationship Id="rId5275" Type="http://schemas.openxmlformats.org/officeDocument/2006/relationships/image" Target="../media/image5350.svg"/><Relationship Id="rId5482" Type="http://schemas.openxmlformats.org/officeDocument/2006/relationships/image" Target="../media/image5557.png"/><Relationship Id="rId6119" Type="http://schemas.openxmlformats.org/officeDocument/2006/relationships/image" Target="../media/image6194.svg"/><Relationship Id="rId6326" Type="http://schemas.openxmlformats.org/officeDocument/2006/relationships/image" Target="../media/image6401.png"/><Relationship Id="rId6533" Type="http://schemas.openxmlformats.org/officeDocument/2006/relationships/image" Target="../media/image6608.svg"/><Relationship Id="rId6740" Type="http://schemas.openxmlformats.org/officeDocument/2006/relationships/image" Target="../media/image6815.png"/><Relationship Id="rId1678" Type="http://schemas.openxmlformats.org/officeDocument/2006/relationships/image" Target="../media/image1753.png"/><Relationship Id="rId1885" Type="http://schemas.openxmlformats.org/officeDocument/2006/relationships/image" Target="../media/image1960.svg"/><Relationship Id="rId2729" Type="http://schemas.openxmlformats.org/officeDocument/2006/relationships/image" Target="../media/image2804.svg"/><Relationship Id="rId2936" Type="http://schemas.openxmlformats.org/officeDocument/2006/relationships/image" Target="../media/image3011.png"/><Relationship Id="rId4084" Type="http://schemas.openxmlformats.org/officeDocument/2006/relationships/image" Target="../media/image4159.png"/><Relationship Id="rId4291" Type="http://schemas.openxmlformats.org/officeDocument/2006/relationships/image" Target="../media/image4366.svg"/><Relationship Id="rId5135" Type="http://schemas.openxmlformats.org/officeDocument/2006/relationships/image" Target="../media/image5210.svg"/><Relationship Id="rId5342" Type="http://schemas.openxmlformats.org/officeDocument/2006/relationships/image" Target="../media/image5417.png"/><Relationship Id="rId6600" Type="http://schemas.openxmlformats.org/officeDocument/2006/relationships/image" Target="../media/image6675.png"/><Relationship Id="rId908" Type="http://schemas.openxmlformats.org/officeDocument/2006/relationships/image" Target="../media/image983.png"/><Relationship Id="rId1538" Type="http://schemas.openxmlformats.org/officeDocument/2006/relationships/image" Target="../media/image1613.png"/><Relationship Id="rId4151" Type="http://schemas.openxmlformats.org/officeDocument/2006/relationships/image" Target="../media/image4226.svg"/><Relationship Id="rId5202" Type="http://schemas.openxmlformats.org/officeDocument/2006/relationships/image" Target="../media/image5277.png"/><Relationship Id="rId1745" Type="http://schemas.openxmlformats.org/officeDocument/2006/relationships/image" Target="../media/image1820.svg"/><Relationship Id="rId1952" Type="http://schemas.openxmlformats.org/officeDocument/2006/relationships/image" Target="../media/image2027.png"/><Relationship Id="rId4011" Type="http://schemas.openxmlformats.org/officeDocument/2006/relationships/image" Target="../media/image4086.svg"/><Relationship Id="rId37" Type="http://schemas.openxmlformats.org/officeDocument/2006/relationships/image" Target="../media/image112.svg"/><Relationship Id="rId1605" Type="http://schemas.openxmlformats.org/officeDocument/2006/relationships/image" Target="../media/image1680.svg"/><Relationship Id="rId1812" Type="http://schemas.openxmlformats.org/officeDocument/2006/relationships/image" Target="../media/image1887.png"/><Relationship Id="rId4968" Type="http://schemas.openxmlformats.org/officeDocument/2006/relationships/image" Target="../media/image5043.png"/><Relationship Id="rId6183" Type="http://schemas.openxmlformats.org/officeDocument/2006/relationships/image" Target="../media/image6258.svg"/><Relationship Id="rId3777" Type="http://schemas.openxmlformats.org/officeDocument/2006/relationships/image" Target="../media/image3852.svg"/><Relationship Id="rId3984" Type="http://schemas.openxmlformats.org/officeDocument/2006/relationships/image" Target="../media/image4059.png"/><Relationship Id="rId4828" Type="http://schemas.openxmlformats.org/officeDocument/2006/relationships/image" Target="../media/image4903.png"/><Relationship Id="rId6390" Type="http://schemas.openxmlformats.org/officeDocument/2006/relationships/image" Target="../media/image6465.png"/><Relationship Id="rId698" Type="http://schemas.openxmlformats.org/officeDocument/2006/relationships/image" Target="../media/image773.png"/><Relationship Id="rId2379" Type="http://schemas.openxmlformats.org/officeDocument/2006/relationships/image" Target="../media/image2454.svg"/><Relationship Id="rId2586" Type="http://schemas.openxmlformats.org/officeDocument/2006/relationships/image" Target="../media/image2661.png"/><Relationship Id="rId2793" Type="http://schemas.openxmlformats.org/officeDocument/2006/relationships/image" Target="../media/image2868.svg"/><Relationship Id="rId3637" Type="http://schemas.openxmlformats.org/officeDocument/2006/relationships/image" Target="../media/image3712.svg"/><Relationship Id="rId3844" Type="http://schemas.openxmlformats.org/officeDocument/2006/relationships/image" Target="../media/image3919.png"/><Relationship Id="rId6043" Type="http://schemas.openxmlformats.org/officeDocument/2006/relationships/image" Target="../media/image6118.svg"/><Relationship Id="rId6250" Type="http://schemas.openxmlformats.org/officeDocument/2006/relationships/image" Target="../media/image6325.png"/><Relationship Id="rId558" Type="http://schemas.openxmlformats.org/officeDocument/2006/relationships/image" Target="../media/image633.png"/><Relationship Id="rId765" Type="http://schemas.openxmlformats.org/officeDocument/2006/relationships/image" Target="../media/image840.svg"/><Relationship Id="rId972" Type="http://schemas.openxmlformats.org/officeDocument/2006/relationships/image" Target="../media/image1047.png"/><Relationship Id="rId1188" Type="http://schemas.openxmlformats.org/officeDocument/2006/relationships/image" Target="../media/image1263.png"/><Relationship Id="rId1395" Type="http://schemas.openxmlformats.org/officeDocument/2006/relationships/image" Target="../media/image1470.svg"/><Relationship Id="rId2239" Type="http://schemas.openxmlformats.org/officeDocument/2006/relationships/image" Target="../media/image2314.svg"/><Relationship Id="rId2446" Type="http://schemas.openxmlformats.org/officeDocument/2006/relationships/image" Target="../media/image2521.png"/><Relationship Id="rId2653" Type="http://schemas.openxmlformats.org/officeDocument/2006/relationships/image" Target="../media/image2728.svg"/><Relationship Id="rId2860" Type="http://schemas.openxmlformats.org/officeDocument/2006/relationships/image" Target="../media/image2935.png"/><Relationship Id="rId3704" Type="http://schemas.openxmlformats.org/officeDocument/2006/relationships/image" Target="../media/image3779.png"/><Relationship Id="rId6110" Type="http://schemas.openxmlformats.org/officeDocument/2006/relationships/image" Target="../media/image6185.png"/><Relationship Id="rId418" Type="http://schemas.openxmlformats.org/officeDocument/2006/relationships/image" Target="../media/image493.png"/><Relationship Id="rId625" Type="http://schemas.openxmlformats.org/officeDocument/2006/relationships/image" Target="../media/image700.svg"/><Relationship Id="rId832" Type="http://schemas.openxmlformats.org/officeDocument/2006/relationships/image" Target="../media/image907.png"/><Relationship Id="rId1048" Type="http://schemas.openxmlformats.org/officeDocument/2006/relationships/image" Target="../media/image1123.png"/><Relationship Id="rId1255" Type="http://schemas.openxmlformats.org/officeDocument/2006/relationships/image" Target="../media/image1330.svg"/><Relationship Id="rId1462" Type="http://schemas.openxmlformats.org/officeDocument/2006/relationships/image" Target="../media/image1537.png"/><Relationship Id="rId2306" Type="http://schemas.openxmlformats.org/officeDocument/2006/relationships/image" Target="../media/image2381.png"/><Relationship Id="rId2513" Type="http://schemas.openxmlformats.org/officeDocument/2006/relationships/image" Target="../media/image2588.svg"/><Relationship Id="rId3911" Type="http://schemas.openxmlformats.org/officeDocument/2006/relationships/image" Target="../media/image3986.svg"/><Relationship Id="rId5669" Type="http://schemas.openxmlformats.org/officeDocument/2006/relationships/image" Target="../media/image5744.svg"/><Relationship Id="rId5876" Type="http://schemas.openxmlformats.org/officeDocument/2006/relationships/image" Target="../media/image5951.png"/><Relationship Id="rId1115" Type="http://schemas.openxmlformats.org/officeDocument/2006/relationships/image" Target="../media/image1190.svg"/><Relationship Id="rId1322" Type="http://schemas.openxmlformats.org/officeDocument/2006/relationships/image" Target="../media/image1397.png"/><Relationship Id="rId2720" Type="http://schemas.openxmlformats.org/officeDocument/2006/relationships/image" Target="../media/image2795.png"/><Relationship Id="rId4478" Type="http://schemas.openxmlformats.org/officeDocument/2006/relationships/image" Target="../media/image4553.png"/><Relationship Id="rId5529" Type="http://schemas.openxmlformats.org/officeDocument/2006/relationships/image" Target="../media/image5604.svg"/><Relationship Id="rId3287" Type="http://schemas.openxmlformats.org/officeDocument/2006/relationships/image" Target="../media/image3362.svg"/><Relationship Id="rId4338" Type="http://schemas.openxmlformats.org/officeDocument/2006/relationships/image" Target="../media/image4413.png"/><Relationship Id="rId4685" Type="http://schemas.openxmlformats.org/officeDocument/2006/relationships/image" Target="../media/image4760.svg"/><Relationship Id="rId4892" Type="http://schemas.openxmlformats.org/officeDocument/2006/relationships/image" Target="../media/image4967.png"/><Relationship Id="rId5736" Type="http://schemas.openxmlformats.org/officeDocument/2006/relationships/image" Target="../media/image5811.png"/><Relationship Id="rId5943" Type="http://schemas.openxmlformats.org/officeDocument/2006/relationships/image" Target="../media/image6018.svg"/><Relationship Id="rId2096" Type="http://schemas.openxmlformats.org/officeDocument/2006/relationships/image" Target="../media/image2171.png"/><Relationship Id="rId3494" Type="http://schemas.openxmlformats.org/officeDocument/2006/relationships/image" Target="../media/image3569.png"/><Relationship Id="rId4545" Type="http://schemas.openxmlformats.org/officeDocument/2006/relationships/image" Target="../media/image4620.svg"/><Relationship Id="rId4752" Type="http://schemas.openxmlformats.org/officeDocument/2006/relationships/image" Target="../media/image4827.png"/><Relationship Id="rId5803" Type="http://schemas.openxmlformats.org/officeDocument/2006/relationships/image" Target="../media/image5878.svg"/><Relationship Id="rId3147" Type="http://schemas.openxmlformats.org/officeDocument/2006/relationships/image" Target="../media/image3222.svg"/><Relationship Id="rId3354" Type="http://schemas.openxmlformats.org/officeDocument/2006/relationships/image" Target="../media/image3429.png"/><Relationship Id="rId3561" Type="http://schemas.openxmlformats.org/officeDocument/2006/relationships/image" Target="../media/image3636.svg"/><Relationship Id="rId4405" Type="http://schemas.openxmlformats.org/officeDocument/2006/relationships/image" Target="../media/image4480.svg"/><Relationship Id="rId4612" Type="http://schemas.openxmlformats.org/officeDocument/2006/relationships/image" Target="../media/image4687.png"/><Relationship Id="rId275" Type="http://schemas.openxmlformats.org/officeDocument/2006/relationships/image" Target="../media/image350.svg"/><Relationship Id="rId482" Type="http://schemas.openxmlformats.org/officeDocument/2006/relationships/image" Target="../media/image557.png"/><Relationship Id="rId2163" Type="http://schemas.openxmlformats.org/officeDocument/2006/relationships/image" Target="../media/image2238.svg"/><Relationship Id="rId2370" Type="http://schemas.openxmlformats.org/officeDocument/2006/relationships/image" Target="../media/image2445.png"/><Relationship Id="rId3007" Type="http://schemas.openxmlformats.org/officeDocument/2006/relationships/image" Target="../media/image3082.svg"/><Relationship Id="rId3214" Type="http://schemas.openxmlformats.org/officeDocument/2006/relationships/image" Target="../media/image3289.png"/><Relationship Id="rId3421" Type="http://schemas.openxmlformats.org/officeDocument/2006/relationships/image" Target="../media/image3496.svg"/><Relationship Id="rId6577" Type="http://schemas.openxmlformats.org/officeDocument/2006/relationships/image" Target="../media/image6652.svg"/><Relationship Id="rId6784" Type="http://schemas.openxmlformats.org/officeDocument/2006/relationships/image" Target="../media/image6859.png"/><Relationship Id="rId135" Type="http://schemas.openxmlformats.org/officeDocument/2006/relationships/image" Target="../media/image210.svg"/><Relationship Id="rId342" Type="http://schemas.openxmlformats.org/officeDocument/2006/relationships/image" Target="../media/image417.png"/><Relationship Id="rId2023" Type="http://schemas.openxmlformats.org/officeDocument/2006/relationships/image" Target="../media/image2098.svg"/><Relationship Id="rId2230" Type="http://schemas.openxmlformats.org/officeDocument/2006/relationships/image" Target="../media/image2305.png"/><Relationship Id="rId5179" Type="http://schemas.openxmlformats.org/officeDocument/2006/relationships/image" Target="../media/image5254.svg"/><Relationship Id="rId5386" Type="http://schemas.openxmlformats.org/officeDocument/2006/relationships/image" Target="../media/image5461.png"/><Relationship Id="rId5593" Type="http://schemas.openxmlformats.org/officeDocument/2006/relationships/image" Target="../media/image5668.svg"/><Relationship Id="rId6437" Type="http://schemas.openxmlformats.org/officeDocument/2006/relationships/image" Target="../media/image6512.svg"/><Relationship Id="rId6644" Type="http://schemas.openxmlformats.org/officeDocument/2006/relationships/image" Target="../media/image6719.png"/><Relationship Id="rId202" Type="http://schemas.openxmlformats.org/officeDocument/2006/relationships/image" Target="../media/image277.png"/><Relationship Id="rId4195" Type="http://schemas.openxmlformats.org/officeDocument/2006/relationships/image" Target="../media/image4270.svg"/><Relationship Id="rId5039" Type="http://schemas.openxmlformats.org/officeDocument/2006/relationships/image" Target="../media/image5114.svg"/><Relationship Id="rId5246" Type="http://schemas.openxmlformats.org/officeDocument/2006/relationships/image" Target="../media/image5321.png"/><Relationship Id="rId5453" Type="http://schemas.openxmlformats.org/officeDocument/2006/relationships/image" Target="../media/image5528.svg"/><Relationship Id="rId6504" Type="http://schemas.openxmlformats.org/officeDocument/2006/relationships/image" Target="../media/image6579.png"/><Relationship Id="rId6851" Type="http://schemas.openxmlformats.org/officeDocument/2006/relationships/image" Target="../media/image6926.svg"/><Relationship Id="rId1789" Type="http://schemas.openxmlformats.org/officeDocument/2006/relationships/image" Target="../media/image1864.svg"/><Relationship Id="rId1996" Type="http://schemas.openxmlformats.org/officeDocument/2006/relationships/image" Target="../media/image2071.png"/><Relationship Id="rId4055" Type="http://schemas.openxmlformats.org/officeDocument/2006/relationships/image" Target="../media/image4130.svg"/><Relationship Id="rId4262" Type="http://schemas.openxmlformats.org/officeDocument/2006/relationships/image" Target="../media/image4337.png"/><Relationship Id="rId5106" Type="http://schemas.openxmlformats.org/officeDocument/2006/relationships/image" Target="../media/image5181.png"/><Relationship Id="rId5660" Type="http://schemas.openxmlformats.org/officeDocument/2006/relationships/image" Target="../media/image5735.png"/><Relationship Id="rId6711" Type="http://schemas.openxmlformats.org/officeDocument/2006/relationships/image" Target="../media/image6786.svg"/><Relationship Id="rId1649" Type="http://schemas.openxmlformats.org/officeDocument/2006/relationships/image" Target="../media/image1724.svg"/><Relationship Id="rId1856" Type="http://schemas.openxmlformats.org/officeDocument/2006/relationships/image" Target="../media/image1931.png"/><Relationship Id="rId2907" Type="http://schemas.openxmlformats.org/officeDocument/2006/relationships/image" Target="../media/image2982.svg"/><Relationship Id="rId3071" Type="http://schemas.openxmlformats.org/officeDocument/2006/relationships/image" Target="../media/image3146.svg"/><Relationship Id="rId5313" Type="http://schemas.openxmlformats.org/officeDocument/2006/relationships/image" Target="../media/image5388.svg"/><Relationship Id="rId5520" Type="http://schemas.openxmlformats.org/officeDocument/2006/relationships/image" Target="../media/image5595.png"/><Relationship Id="rId1509" Type="http://schemas.openxmlformats.org/officeDocument/2006/relationships/image" Target="../media/image1584.svg"/><Relationship Id="rId1716" Type="http://schemas.openxmlformats.org/officeDocument/2006/relationships/image" Target="../media/image1791.png"/><Relationship Id="rId1923" Type="http://schemas.openxmlformats.org/officeDocument/2006/relationships/image" Target="../media/image1998.svg"/><Relationship Id="rId4122" Type="http://schemas.openxmlformats.org/officeDocument/2006/relationships/image" Target="../media/image4197.png"/><Relationship Id="rId3888" Type="http://schemas.openxmlformats.org/officeDocument/2006/relationships/image" Target="../media/image3963.png"/><Relationship Id="rId4939" Type="http://schemas.openxmlformats.org/officeDocument/2006/relationships/image" Target="../media/image5014.svg"/><Relationship Id="rId6087" Type="http://schemas.openxmlformats.org/officeDocument/2006/relationships/image" Target="../media/image6162.svg"/><Relationship Id="rId6294" Type="http://schemas.openxmlformats.org/officeDocument/2006/relationships/image" Target="../media/image6369.png"/><Relationship Id="rId2697" Type="http://schemas.openxmlformats.org/officeDocument/2006/relationships/image" Target="../media/image2772.svg"/><Relationship Id="rId3748" Type="http://schemas.openxmlformats.org/officeDocument/2006/relationships/image" Target="../media/image3823.png"/><Relationship Id="rId6154" Type="http://schemas.openxmlformats.org/officeDocument/2006/relationships/image" Target="../media/image6229.png"/><Relationship Id="rId6361" Type="http://schemas.openxmlformats.org/officeDocument/2006/relationships/image" Target="../media/image6436.svg"/><Relationship Id="rId669" Type="http://schemas.openxmlformats.org/officeDocument/2006/relationships/image" Target="../media/image744.svg"/><Relationship Id="rId876" Type="http://schemas.openxmlformats.org/officeDocument/2006/relationships/image" Target="../media/image951.png"/><Relationship Id="rId1299" Type="http://schemas.openxmlformats.org/officeDocument/2006/relationships/image" Target="../media/image1374.svg"/><Relationship Id="rId2557" Type="http://schemas.openxmlformats.org/officeDocument/2006/relationships/image" Target="../media/image2632.svg"/><Relationship Id="rId3608" Type="http://schemas.openxmlformats.org/officeDocument/2006/relationships/image" Target="../media/image3683.png"/><Relationship Id="rId3955" Type="http://schemas.openxmlformats.org/officeDocument/2006/relationships/image" Target="../media/image4030.svg"/><Relationship Id="rId5170" Type="http://schemas.openxmlformats.org/officeDocument/2006/relationships/image" Target="../media/image5245.png"/><Relationship Id="rId6014" Type="http://schemas.openxmlformats.org/officeDocument/2006/relationships/image" Target="../media/image6089.png"/><Relationship Id="rId6221" Type="http://schemas.openxmlformats.org/officeDocument/2006/relationships/image" Target="../media/image6296.svg"/><Relationship Id="rId529" Type="http://schemas.openxmlformats.org/officeDocument/2006/relationships/image" Target="../media/image604.svg"/><Relationship Id="rId736" Type="http://schemas.openxmlformats.org/officeDocument/2006/relationships/image" Target="../media/image811.png"/><Relationship Id="rId1159" Type="http://schemas.openxmlformats.org/officeDocument/2006/relationships/image" Target="../media/image1234.svg"/><Relationship Id="rId1366" Type="http://schemas.openxmlformats.org/officeDocument/2006/relationships/image" Target="../media/image1441.png"/><Relationship Id="rId2417" Type="http://schemas.openxmlformats.org/officeDocument/2006/relationships/image" Target="../media/image2492.svg"/><Relationship Id="rId2764" Type="http://schemas.openxmlformats.org/officeDocument/2006/relationships/image" Target="../media/image2839.png"/><Relationship Id="rId2971" Type="http://schemas.openxmlformats.org/officeDocument/2006/relationships/image" Target="../media/image3046.svg"/><Relationship Id="rId3815" Type="http://schemas.openxmlformats.org/officeDocument/2006/relationships/image" Target="../media/image3890.svg"/><Relationship Id="rId5030" Type="http://schemas.openxmlformats.org/officeDocument/2006/relationships/image" Target="../media/image5105.png"/><Relationship Id="rId943" Type="http://schemas.openxmlformats.org/officeDocument/2006/relationships/image" Target="../media/image1018.svg"/><Relationship Id="rId1019" Type="http://schemas.openxmlformats.org/officeDocument/2006/relationships/image" Target="../media/image1094.svg"/><Relationship Id="rId1573" Type="http://schemas.openxmlformats.org/officeDocument/2006/relationships/image" Target="../media/image1648.svg"/><Relationship Id="rId1780" Type="http://schemas.openxmlformats.org/officeDocument/2006/relationships/image" Target="../media/image1855.png"/><Relationship Id="rId2624" Type="http://schemas.openxmlformats.org/officeDocument/2006/relationships/image" Target="../media/image2699.png"/><Relationship Id="rId2831" Type="http://schemas.openxmlformats.org/officeDocument/2006/relationships/image" Target="../media/image2906.svg"/><Relationship Id="rId5987" Type="http://schemas.openxmlformats.org/officeDocument/2006/relationships/image" Target="../media/image6062.svg"/><Relationship Id="rId72" Type="http://schemas.openxmlformats.org/officeDocument/2006/relationships/image" Target="../media/image147.png"/><Relationship Id="rId803" Type="http://schemas.openxmlformats.org/officeDocument/2006/relationships/image" Target="../media/image878.svg"/><Relationship Id="rId1226" Type="http://schemas.openxmlformats.org/officeDocument/2006/relationships/image" Target="../media/image1301.png"/><Relationship Id="rId1433" Type="http://schemas.openxmlformats.org/officeDocument/2006/relationships/image" Target="../media/image1508.svg"/><Relationship Id="rId1640" Type="http://schemas.openxmlformats.org/officeDocument/2006/relationships/image" Target="../media/image1715.png"/><Relationship Id="rId4589" Type="http://schemas.openxmlformats.org/officeDocument/2006/relationships/image" Target="../media/image4664.svg"/><Relationship Id="rId4796" Type="http://schemas.openxmlformats.org/officeDocument/2006/relationships/image" Target="../media/image4871.png"/><Relationship Id="rId5847" Type="http://schemas.openxmlformats.org/officeDocument/2006/relationships/image" Target="../media/image5922.svg"/><Relationship Id="rId1500" Type="http://schemas.openxmlformats.org/officeDocument/2006/relationships/image" Target="../media/image1575.png"/><Relationship Id="rId3398" Type="http://schemas.openxmlformats.org/officeDocument/2006/relationships/image" Target="../media/image3473.png"/><Relationship Id="rId4449" Type="http://schemas.openxmlformats.org/officeDocument/2006/relationships/image" Target="../media/image4524.svg"/><Relationship Id="rId4656" Type="http://schemas.openxmlformats.org/officeDocument/2006/relationships/image" Target="../media/image4731.png"/><Relationship Id="rId4863" Type="http://schemas.openxmlformats.org/officeDocument/2006/relationships/image" Target="../media/image4938.svg"/><Relationship Id="rId5707" Type="http://schemas.openxmlformats.org/officeDocument/2006/relationships/image" Target="../media/image5782.svg"/><Relationship Id="rId5914" Type="http://schemas.openxmlformats.org/officeDocument/2006/relationships/image" Target="../media/image5989.png"/><Relationship Id="rId3258" Type="http://schemas.openxmlformats.org/officeDocument/2006/relationships/image" Target="../media/image3333.png"/><Relationship Id="rId3465" Type="http://schemas.openxmlformats.org/officeDocument/2006/relationships/image" Target="../media/image3540.svg"/><Relationship Id="rId3672" Type="http://schemas.openxmlformats.org/officeDocument/2006/relationships/image" Target="../media/image3747.png"/><Relationship Id="rId4309" Type="http://schemas.openxmlformats.org/officeDocument/2006/relationships/image" Target="../media/image4384.svg"/><Relationship Id="rId4516" Type="http://schemas.openxmlformats.org/officeDocument/2006/relationships/image" Target="../media/image4591.png"/><Relationship Id="rId4723" Type="http://schemas.openxmlformats.org/officeDocument/2006/relationships/image" Target="../media/image4798.svg"/><Relationship Id="rId179" Type="http://schemas.openxmlformats.org/officeDocument/2006/relationships/image" Target="../media/image254.svg"/><Relationship Id="rId386" Type="http://schemas.openxmlformats.org/officeDocument/2006/relationships/image" Target="../media/image461.png"/><Relationship Id="rId593" Type="http://schemas.openxmlformats.org/officeDocument/2006/relationships/image" Target="../media/image668.svg"/><Relationship Id="rId2067" Type="http://schemas.openxmlformats.org/officeDocument/2006/relationships/image" Target="../media/image2142.svg"/><Relationship Id="rId2274" Type="http://schemas.openxmlformats.org/officeDocument/2006/relationships/image" Target="../media/image2349.png"/><Relationship Id="rId2481" Type="http://schemas.openxmlformats.org/officeDocument/2006/relationships/image" Target="../media/image2556.svg"/><Relationship Id="rId3118" Type="http://schemas.openxmlformats.org/officeDocument/2006/relationships/image" Target="../media/image3193.png"/><Relationship Id="rId3325" Type="http://schemas.openxmlformats.org/officeDocument/2006/relationships/image" Target="../media/image3400.svg"/><Relationship Id="rId3532" Type="http://schemas.openxmlformats.org/officeDocument/2006/relationships/image" Target="../media/image3607.png"/><Relationship Id="rId4930" Type="http://schemas.openxmlformats.org/officeDocument/2006/relationships/image" Target="../media/image5005.png"/><Relationship Id="rId6688" Type="http://schemas.openxmlformats.org/officeDocument/2006/relationships/image" Target="../media/image6763.png"/><Relationship Id="rId246" Type="http://schemas.openxmlformats.org/officeDocument/2006/relationships/image" Target="../media/image321.png"/><Relationship Id="rId453" Type="http://schemas.openxmlformats.org/officeDocument/2006/relationships/image" Target="../media/image528.svg"/><Relationship Id="rId660" Type="http://schemas.openxmlformats.org/officeDocument/2006/relationships/image" Target="../media/image735.png"/><Relationship Id="rId1083" Type="http://schemas.openxmlformats.org/officeDocument/2006/relationships/image" Target="../media/image1158.svg"/><Relationship Id="rId1290" Type="http://schemas.openxmlformats.org/officeDocument/2006/relationships/image" Target="../media/image1365.png"/><Relationship Id="rId2134" Type="http://schemas.openxmlformats.org/officeDocument/2006/relationships/image" Target="../media/image2209.png"/><Relationship Id="rId2341" Type="http://schemas.openxmlformats.org/officeDocument/2006/relationships/image" Target="../media/image2416.svg"/><Relationship Id="rId5497" Type="http://schemas.openxmlformats.org/officeDocument/2006/relationships/image" Target="../media/image5572.svg"/><Relationship Id="rId6548" Type="http://schemas.openxmlformats.org/officeDocument/2006/relationships/image" Target="../media/image6623.png"/><Relationship Id="rId6895" Type="http://schemas.openxmlformats.org/officeDocument/2006/relationships/image" Target="../media/image6969.png"/><Relationship Id="rId106" Type="http://schemas.openxmlformats.org/officeDocument/2006/relationships/image" Target="../media/image181.png"/><Relationship Id="rId313" Type="http://schemas.openxmlformats.org/officeDocument/2006/relationships/image" Target="../media/image388.svg"/><Relationship Id="rId1150" Type="http://schemas.openxmlformats.org/officeDocument/2006/relationships/image" Target="../media/image1225.png"/><Relationship Id="rId4099" Type="http://schemas.openxmlformats.org/officeDocument/2006/relationships/image" Target="../media/image4174.svg"/><Relationship Id="rId5357" Type="http://schemas.openxmlformats.org/officeDocument/2006/relationships/image" Target="../media/image5432.svg"/><Relationship Id="rId6755" Type="http://schemas.openxmlformats.org/officeDocument/2006/relationships/image" Target="../media/image6830.svg"/><Relationship Id="rId520" Type="http://schemas.openxmlformats.org/officeDocument/2006/relationships/image" Target="../media/image595.png"/><Relationship Id="rId2201" Type="http://schemas.openxmlformats.org/officeDocument/2006/relationships/image" Target="../media/image2276.svg"/><Relationship Id="rId5564" Type="http://schemas.openxmlformats.org/officeDocument/2006/relationships/image" Target="../media/image5639.png"/><Relationship Id="rId5771" Type="http://schemas.openxmlformats.org/officeDocument/2006/relationships/image" Target="../media/image5846.svg"/><Relationship Id="rId6408" Type="http://schemas.openxmlformats.org/officeDocument/2006/relationships/image" Target="../media/image6483.png"/><Relationship Id="rId6615" Type="http://schemas.openxmlformats.org/officeDocument/2006/relationships/image" Target="../media/image6690.svg"/><Relationship Id="rId6822" Type="http://schemas.openxmlformats.org/officeDocument/2006/relationships/image" Target="../media/image6897.png"/><Relationship Id="rId1010" Type="http://schemas.openxmlformats.org/officeDocument/2006/relationships/image" Target="../media/image1085.png"/><Relationship Id="rId1967" Type="http://schemas.openxmlformats.org/officeDocument/2006/relationships/image" Target="../media/image2042.svg"/><Relationship Id="rId4166" Type="http://schemas.openxmlformats.org/officeDocument/2006/relationships/image" Target="../media/image4241.png"/><Relationship Id="rId4373" Type="http://schemas.openxmlformats.org/officeDocument/2006/relationships/image" Target="../media/image4448.svg"/><Relationship Id="rId4580" Type="http://schemas.openxmlformats.org/officeDocument/2006/relationships/image" Target="../media/image4655.png"/><Relationship Id="rId5217" Type="http://schemas.openxmlformats.org/officeDocument/2006/relationships/image" Target="../media/image5292.svg"/><Relationship Id="rId5424" Type="http://schemas.openxmlformats.org/officeDocument/2006/relationships/image" Target="../media/image5499.png"/><Relationship Id="rId5631" Type="http://schemas.openxmlformats.org/officeDocument/2006/relationships/image" Target="../media/image5706.svg"/><Relationship Id="rId4026" Type="http://schemas.openxmlformats.org/officeDocument/2006/relationships/image" Target="../media/image4101.png"/><Relationship Id="rId4440" Type="http://schemas.openxmlformats.org/officeDocument/2006/relationships/image" Target="../media/image4515.png"/><Relationship Id="rId3042" Type="http://schemas.openxmlformats.org/officeDocument/2006/relationships/image" Target="../media/image3117.png"/><Relationship Id="rId6198" Type="http://schemas.openxmlformats.org/officeDocument/2006/relationships/image" Target="../media/image6273.png"/><Relationship Id="rId6265" Type="http://schemas.openxmlformats.org/officeDocument/2006/relationships/image" Target="../media/image6340.svg"/><Relationship Id="rId3859" Type="http://schemas.openxmlformats.org/officeDocument/2006/relationships/image" Target="../media/image3934.svg"/><Relationship Id="rId5281" Type="http://schemas.openxmlformats.org/officeDocument/2006/relationships/image" Target="../media/image5356.svg"/><Relationship Id="rId2875" Type="http://schemas.openxmlformats.org/officeDocument/2006/relationships/image" Target="../media/image2950.svg"/><Relationship Id="rId3926" Type="http://schemas.openxmlformats.org/officeDocument/2006/relationships/image" Target="../media/image4001.png"/><Relationship Id="rId6332" Type="http://schemas.openxmlformats.org/officeDocument/2006/relationships/image" Target="../media/image6407.png"/><Relationship Id="rId847" Type="http://schemas.openxmlformats.org/officeDocument/2006/relationships/image" Target="../media/image922.svg"/><Relationship Id="rId1477" Type="http://schemas.openxmlformats.org/officeDocument/2006/relationships/image" Target="../media/image1552.svg"/><Relationship Id="rId1891" Type="http://schemas.openxmlformats.org/officeDocument/2006/relationships/image" Target="../media/image1966.svg"/><Relationship Id="rId2528" Type="http://schemas.openxmlformats.org/officeDocument/2006/relationships/image" Target="../media/image2603.png"/><Relationship Id="rId2942" Type="http://schemas.openxmlformats.org/officeDocument/2006/relationships/image" Target="../media/image3017.png"/><Relationship Id="rId914" Type="http://schemas.openxmlformats.org/officeDocument/2006/relationships/image" Target="../media/image989.png"/><Relationship Id="rId1544" Type="http://schemas.openxmlformats.org/officeDocument/2006/relationships/image" Target="../media/image1619.png"/><Relationship Id="rId5001" Type="http://schemas.openxmlformats.org/officeDocument/2006/relationships/image" Target="../media/image5076.svg"/><Relationship Id="rId1611" Type="http://schemas.openxmlformats.org/officeDocument/2006/relationships/image" Target="../media/image1686.svg"/><Relationship Id="rId4767" Type="http://schemas.openxmlformats.org/officeDocument/2006/relationships/image" Target="../media/image4842.svg"/><Relationship Id="rId5818" Type="http://schemas.openxmlformats.org/officeDocument/2006/relationships/image" Target="../media/image5893.png"/><Relationship Id="rId3369" Type="http://schemas.openxmlformats.org/officeDocument/2006/relationships/image" Target="../media/image3444.svg"/><Relationship Id="rId2385" Type="http://schemas.openxmlformats.org/officeDocument/2006/relationships/image" Target="../media/image2460.svg"/><Relationship Id="rId3783" Type="http://schemas.openxmlformats.org/officeDocument/2006/relationships/image" Target="../media/image3858.svg"/><Relationship Id="rId4834" Type="http://schemas.openxmlformats.org/officeDocument/2006/relationships/image" Target="../media/image4909.png"/><Relationship Id="rId357" Type="http://schemas.openxmlformats.org/officeDocument/2006/relationships/image" Target="../media/image432.svg"/><Relationship Id="rId2038" Type="http://schemas.openxmlformats.org/officeDocument/2006/relationships/image" Target="../media/image2113.png"/><Relationship Id="rId3436" Type="http://schemas.openxmlformats.org/officeDocument/2006/relationships/image" Target="../media/image3511.png"/><Relationship Id="rId3850" Type="http://schemas.openxmlformats.org/officeDocument/2006/relationships/image" Target="../media/image3925.png"/><Relationship Id="rId4901" Type="http://schemas.openxmlformats.org/officeDocument/2006/relationships/image" Target="../media/image4976.svg"/><Relationship Id="rId771" Type="http://schemas.openxmlformats.org/officeDocument/2006/relationships/image" Target="../media/image846.svg"/><Relationship Id="rId2452" Type="http://schemas.openxmlformats.org/officeDocument/2006/relationships/image" Target="../media/image2527.png"/><Relationship Id="rId3503" Type="http://schemas.openxmlformats.org/officeDocument/2006/relationships/image" Target="../media/image3578.svg"/><Relationship Id="rId6659" Type="http://schemas.openxmlformats.org/officeDocument/2006/relationships/image" Target="../media/image6734.svg"/><Relationship Id="rId424" Type="http://schemas.openxmlformats.org/officeDocument/2006/relationships/image" Target="../media/image499.png"/><Relationship Id="rId1054" Type="http://schemas.openxmlformats.org/officeDocument/2006/relationships/image" Target="../media/image1129.png"/><Relationship Id="rId2105" Type="http://schemas.openxmlformats.org/officeDocument/2006/relationships/image" Target="../media/image2180.svg"/><Relationship Id="rId5675" Type="http://schemas.openxmlformats.org/officeDocument/2006/relationships/image" Target="../media/image5750.svg"/><Relationship Id="rId6726" Type="http://schemas.openxmlformats.org/officeDocument/2006/relationships/image" Target="../media/image6801.png"/><Relationship Id="rId1121" Type="http://schemas.openxmlformats.org/officeDocument/2006/relationships/image" Target="../media/image1196.svg"/><Relationship Id="rId4277" Type="http://schemas.openxmlformats.org/officeDocument/2006/relationships/image" Target="../media/image4352.svg"/><Relationship Id="rId4691" Type="http://schemas.openxmlformats.org/officeDocument/2006/relationships/image" Target="../media/image4766.svg"/><Relationship Id="rId5328" Type="http://schemas.openxmlformats.org/officeDocument/2006/relationships/image" Target="../media/image5403.png"/><Relationship Id="rId5742" Type="http://schemas.openxmlformats.org/officeDocument/2006/relationships/image" Target="../media/image5817.png"/><Relationship Id="rId3293" Type="http://schemas.openxmlformats.org/officeDocument/2006/relationships/image" Target="../media/image3368.svg"/><Relationship Id="rId4344" Type="http://schemas.openxmlformats.org/officeDocument/2006/relationships/image" Target="../media/image4419.png"/><Relationship Id="rId1938" Type="http://schemas.openxmlformats.org/officeDocument/2006/relationships/image" Target="../media/image2013.png"/><Relationship Id="rId3360" Type="http://schemas.openxmlformats.org/officeDocument/2006/relationships/image" Target="../media/image3435.png"/><Relationship Id="rId281" Type="http://schemas.openxmlformats.org/officeDocument/2006/relationships/image" Target="../media/image356.svg"/><Relationship Id="rId3013" Type="http://schemas.openxmlformats.org/officeDocument/2006/relationships/image" Target="../media/image3088.svg"/><Relationship Id="rId4411" Type="http://schemas.openxmlformats.org/officeDocument/2006/relationships/image" Target="../media/image4486.svg"/><Relationship Id="rId6169" Type="http://schemas.openxmlformats.org/officeDocument/2006/relationships/image" Target="../media/image6244.svg"/><Relationship Id="rId6583" Type="http://schemas.openxmlformats.org/officeDocument/2006/relationships/image" Target="../media/image6658.svg"/><Relationship Id="rId2779" Type="http://schemas.openxmlformats.org/officeDocument/2006/relationships/image" Target="../media/image2854.svg"/><Relationship Id="rId5185" Type="http://schemas.openxmlformats.org/officeDocument/2006/relationships/image" Target="../media/image5260.svg"/><Relationship Id="rId6236" Type="http://schemas.openxmlformats.org/officeDocument/2006/relationships/image" Target="../media/image6311.png"/><Relationship Id="rId6650" Type="http://schemas.openxmlformats.org/officeDocument/2006/relationships/image" Target="../media/image6725.png"/><Relationship Id="rId1795" Type="http://schemas.openxmlformats.org/officeDocument/2006/relationships/image" Target="../media/image1870.svg"/><Relationship Id="rId2846" Type="http://schemas.openxmlformats.org/officeDocument/2006/relationships/image" Target="../media/image2921.png"/><Relationship Id="rId5252" Type="http://schemas.openxmlformats.org/officeDocument/2006/relationships/image" Target="../media/image5327.png"/><Relationship Id="rId6303" Type="http://schemas.openxmlformats.org/officeDocument/2006/relationships/image" Target="../media/image6378.svg"/><Relationship Id="rId87" Type="http://schemas.openxmlformats.org/officeDocument/2006/relationships/image" Target="../media/image162.svg"/><Relationship Id="rId818" Type="http://schemas.openxmlformats.org/officeDocument/2006/relationships/image" Target="../media/image893.png"/><Relationship Id="rId1448" Type="http://schemas.openxmlformats.org/officeDocument/2006/relationships/image" Target="../media/image1523.png"/><Relationship Id="rId1862" Type="http://schemas.openxmlformats.org/officeDocument/2006/relationships/image" Target="../media/image1937.png"/><Relationship Id="rId2913" Type="http://schemas.openxmlformats.org/officeDocument/2006/relationships/image" Target="../media/image2988.svg"/><Relationship Id="rId1515" Type="http://schemas.openxmlformats.org/officeDocument/2006/relationships/image" Target="../media/image1590.svg"/><Relationship Id="rId6093" Type="http://schemas.openxmlformats.org/officeDocument/2006/relationships/image" Target="../media/image6168.svg"/><Relationship Id="rId3687" Type="http://schemas.openxmlformats.org/officeDocument/2006/relationships/image" Target="../media/image3762.svg"/><Relationship Id="rId4738" Type="http://schemas.openxmlformats.org/officeDocument/2006/relationships/image" Target="../media/image4813.png"/><Relationship Id="rId2289" Type="http://schemas.openxmlformats.org/officeDocument/2006/relationships/image" Target="../media/image2364.svg"/><Relationship Id="rId3754" Type="http://schemas.openxmlformats.org/officeDocument/2006/relationships/image" Target="../media/image3829.png"/><Relationship Id="rId4805" Type="http://schemas.openxmlformats.org/officeDocument/2006/relationships/image" Target="../media/image4880.svg"/><Relationship Id="rId6160" Type="http://schemas.openxmlformats.org/officeDocument/2006/relationships/image" Target="../media/image6235.png"/><Relationship Id="rId675" Type="http://schemas.openxmlformats.org/officeDocument/2006/relationships/image" Target="../media/image750.svg"/><Relationship Id="rId2356" Type="http://schemas.openxmlformats.org/officeDocument/2006/relationships/image" Target="../media/image2431.png"/><Relationship Id="rId2770" Type="http://schemas.openxmlformats.org/officeDocument/2006/relationships/image" Target="../media/image2845.png"/><Relationship Id="rId3407" Type="http://schemas.openxmlformats.org/officeDocument/2006/relationships/image" Target="../media/image3482.svg"/><Relationship Id="rId3821" Type="http://schemas.openxmlformats.org/officeDocument/2006/relationships/image" Target="../media/image3896.svg"/><Relationship Id="rId328" Type="http://schemas.openxmlformats.org/officeDocument/2006/relationships/image" Target="../media/image403.png"/><Relationship Id="rId742" Type="http://schemas.openxmlformats.org/officeDocument/2006/relationships/image" Target="../media/image817.png"/><Relationship Id="rId1372" Type="http://schemas.openxmlformats.org/officeDocument/2006/relationships/image" Target="../media/image1447.png"/><Relationship Id="rId2009" Type="http://schemas.openxmlformats.org/officeDocument/2006/relationships/image" Target="../media/image2084.svg"/><Relationship Id="rId2423" Type="http://schemas.openxmlformats.org/officeDocument/2006/relationships/image" Target="../media/image2498.svg"/><Relationship Id="rId5579" Type="http://schemas.openxmlformats.org/officeDocument/2006/relationships/image" Target="../media/image5654.svg"/><Relationship Id="rId1025" Type="http://schemas.openxmlformats.org/officeDocument/2006/relationships/image" Target="../media/image1100.svg"/><Relationship Id="rId4595" Type="http://schemas.openxmlformats.org/officeDocument/2006/relationships/image" Target="../media/image4670.svg"/><Relationship Id="rId5646" Type="http://schemas.openxmlformats.org/officeDocument/2006/relationships/image" Target="../media/image5721.png"/><Relationship Id="rId5993" Type="http://schemas.openxmlformats.org/officeDocument/2006/relationships/image" Target="../media/image6068.svg"/><Relationship Id="rId3197" Type="http://schemas.openxmlformats.org/officeDocument/2006/relationships/image" Target="../media/image3272.svg"/><Relationship Id="rId4248" Type="http://schemas.openxmlformats.org/officeDocument/2006/relationships/image" Target="../media/image4323.png"/><Relationship Id="rId4662" Type="http://schemas.openxmlformats.org/officeDocument/2006/relationships/image" Target="../media/image4737.png"/><Relationship Id="rId5713" Type="http://schemas.openxmlformats.org/officeDocument/2006/relationships/image" Target="../media/image5788.svg"/><Relationship Id="rId185" Type="http://schemas.openxmlformats.org/officeDocument/2006/relationships/image" Target="../media/image260.svg"/><Relationship Id="rId1909" Type="http://schemas.openxmlformats.org/officeDocument/2006/relationships/image" Target="../media/image1984.svg"/><Relationship Id="rId3264" Type="http://schemas.openxmlformats.org/officeDocument/2006/relationships/image" Target="../media/image3339.png"/><Relationship Id="rId4315" Type="http://schemas.openxmlformats.org/officeDocument/2006/relationships/image" Target="../media/image4390.svg"/><Relationship Id="rId2280" Type="http://schemas.openxmlformats.org/officeDocument/2006/relationships/image" Target="../media/image2355.png"/><Relationship Id="rId3331" Type="http://schemas.openxmlformats.org/officeDocument/2006/relationships/image" Target="../media/image3406.svg"/><Relationship Id="rId6487" Type="http://schemas.openxmlformats.org/officeDocument/2006/relationships/image" Target="../media/image6562.svg"/><Relationship Id="rId252" Type="http://schemas.openxmlformats.org/officeDocument/2006/relationships/image" Target="../media/image327.png"/><Relationship Id="rId5089" Type="http://schemas.openxmlformats.org/officeDocument/2006/relationships/image" Target="../media/image5164.svg"/><Relationship Id="rId6554" Type="http://schemas.openxmlformats.org/officeDocument/2006/relationships/image" Target="../media/image6629.png"/><Relationship Id="rId1699" Type="http://schemas.openxmlformats.org/officeDocument/2006/relationships/image" Target="../media/image1774.svg"/><Relationship Id="rId2000" Type="http://schemas.openxmlformats.org/officeDocument/2006/relationships/image" Target="../media/image2075.png"/><Relationship Id="rId5156" Type="http://schemas.openxmlformats.org/officeDocument/2006/relationships/image" Target="../media/image5231.png"/><Relationship Id="rId5570" Type="http://schemas.openxmlformats.org/officeDocument/2006/relationships/image" Target="../media/image5645.png"/><Relationship Id="rId6207" Type="http://schemas.openxmlformats.org/officeDocument/2006/relationships/image" Target="../media/image6282.svg"/><Relationship Id="rId4172" Type="http://schemas.openxmlformats.org/officeDocument/2006/relationships/image" Target="../media/image4247.png"/><Relationship Id="rId5223" Type="http://schemas.openxmlformats.org/officeDocument/2006/relationships/image" Target="../media/image5298.svg"/><Relationship Id="rId6621" Type="http://schemas.openxmlformats.org/officeDocument/2006/relationships/image" Target="../media/image6696.svg"/><Relationship Id="rId1766" Type="http://schemas.openxmlformats.org/officeDocument/2006/relationships/image" Target="../media/image1841.png"/><Relationship Id="rId2817" Type="http://schemas.openxmlformats.org/officeDocument/2006/relationships/image" Target="../media/image2892.svg"/><Relationship Id="rId58" Type="http://schemas.openxmlformats.org/officeDocument/2006/relationships/image" Target="../media/image133.png"/><Relationship Id="rId1419" Type="http://schemas.openxmlformats.org/officeDocument/2006/relationships/image" Target="../media/image1494.svg"/><Relationship Id="rId1833" Type="http://schemas.openxmlformats.org/officeDocument/2006/relationships/image" Target="../media/image1908.svg"/><Relationship Id="rId4989" Type="http://schemas.openxmlformats.org/officeDocument/2006/relationships/image" Target="../media/image5064.svg"/><Relationship Id="rId1900" Type="http://schemas.openxmlformats.org/officeDocument/2006/relationships/image" Target="../media/image1975.png"/><Relationship Id="rId3658" Type="http://schemas.openxmlformats.org/officeDocument/2006/relationships/image" Target="../media/image3733.png"/><Relationship Id="rId4709" Type="http://schemas.openxmlformats.org/officeDocument/2006/relationships/image" Target="../media/image4784.svg"/><Relationship Id="rId6064" Type="http://schemas.openxmlformats.org/officeDocument/2006/relationships/image" Target="../media/image6139.png"/><Relationship Id="rId579" Type="http://schemas.openxmlformats.org/officeDocument/2006/relationships/image" Target="../media/image654.svg"/><Relationship Id="rId993" Type="http://schemas.openxmlformats.org/officeDocument/2006/relationships/image" Target="../media/image1068.svg"/><Relationship Id="rId2674" Type="http://schemas.openxmlformats.org/officeDocument/2006/relationships/image" Target="../media/image2749.png"/><Relationship Id="rId5080" Type="http://schemas.openxmlformats.org/officeDocument/2006/relationships/image" Target="../media/image5155.png"/><Relationship Id="rId6131" Type="http://schemas.openxmlformats.org/officeDocument/2006/relationships/image" Target="../media/image6206.svg"/><Relationship Id="rId646" Type="http://schemas.openxmlformats.org/officeDocument/2006/relationships/image" Target="../media/image721.png"/><Relationship Id="rId1276" Type="http://schemas.openxmlformats.org/officeDocument/2006/relationships/image" Target="../media/image1351.png"/><Relationship Id="rId2327" Type="http://schemas.openxmlformats.org/officeDocument/2006/relationships/image" Target="../media/image2402.svg"/><Relationship Id="rId3725" Type="http://schemas.openxmlformats.org/officeDocument/2006/relationships/image" Target="../media/image3800.svg"/><Relationship Id="rId1690" Type="http://schemas.openxmlformats.org/officeDocument/2006/relationships/image" Target="../media/image1765.png"/><Relationship Id="rId2741" Type="http://schemas.openxmlformats.org/officeDocument/2006/relationships/image" Target="../media/image2816.svg"/><Relationship Id="rId5897" Type="http://schemas.openxmlformats.org/officeDocument/2006/relationships/image" Target="../media/image5972.svg"/><Relationship Id="rId713" Type="http://schemas.openxmlformats.org/officeDocument/2006/relationships/image" Target="../media/image788.svg"/><Relationship Id="rId1343" Type="http://schemas.openxmlformats.org/officeDocument/2006/relationships/image" Target="../media/image1418.svg"/><Relationship Id="rId4499" Type="http://schemas.openxmlformats.org/officeDocument/2006/relationships/image" Target="../media/image4574.svg"/><Relationship Id="rId5964" Type="http://schemas.openxmlformats.org/officeDocument/2006/relationships/image" Target="../media/image6039.png"/><Relationship Id="rId1410" Type="http://schemas.openxmlformats.org/officeDocument/2006/relationships/image" Target="../media/image1485.png"/><Relationship Id="rId4566" Type="http://schemas.openxmlformats.org/officeDocument/2006/relationships/image" Target="../media/image4641.png"/><Relationship Id="rId4980" Type="http://schemas.openxmlformats.org/officeDocument/2006/relationships/image" Target="../media/image5055.png"/><Relationship Id="rId5617" Type="http://schemas.openxmlformats.org/officeDocument/2006/relationships/image" Target="../media/image5692.svg"/><Relationship Id="rId3168" Type="http://schemas.openxmlformats.org/officeDocument/2006/relationships/image" Target="../media/image3243.png"/><Relationship Id="rId3582" Type="http://schemas.openxmlformats.org/officeDocument/2006/relationships/image" Target="../media/image3657.png"/><Relationship Id="rId4219" Type="http://schemas.openxmlformats.org/officeDocument/2006/relationships/image" Target="../media/image4294.svg"/><Relationship Id="rId4633" Type="http://schemas.openxmlformats.org/officeDocument/2006/relationships/image" Target="../media/image4708.svg"/><Relationship Id="rId2184" Type="http://schemas.openxmlformats.org/officeDocument/2006/relationships/image" Target="../media/image2259.png"/><Relationship Id="rId3235" Type="http://schemas.openxmlformats.org/officeDocument/2006/relationships/image" Target="../media/image3310.svg"/><Relationship Id="rId156" Type="http://schemas.openxmlformats.org/officeDocument/2006/relationships/image" Target="../media/image231.png"/><Relationship Id="rId570" Type="http://schemas.openxmlformats.org/officeDocument/2006/relationships/image" Target="../media/image645.png"/><Relationship Id="rId2251" Type="http://schemas.openxmlformats.org/officeDocument/2006/relationships/image" Target="../media/image2326.svg"/><Relationship Id="rId3302" Type="http://schemas.openxmlformats.org/officeDocument/2006/relationships/image" Target="../media/image3377.png"/><Relationship Id="rId4700" Type="http://schemas.openxmlformats.org/officeDocument/2006/relationships/image" Target="../media/image4775.png"/><Relationship Id="rId6458" Type="http://schemas.openxmlformats.org/officeDocument/2006/relationships/image" Target="../media/image6533.png"/><Relationship Id="rId223" Type="http://schemas.openxmlformats.org/officeDocument/2006/relationships/image" Target="../media/image298.svg"/><Relationship Id="rId6872" Type="http://schemas.openxmlformats.org/officeDocument/2006/relationships/image" Target="../media/image6947.png"/><Relationship Id="rId4076" Type="http://schemas.openxmlformats.org/officeDocument/2006/relationships/image" Target="../media/image4151.png"/><Relationship Id="rId5474" Type="http://schemas.openxmlformats.org/officeDocument/2006/relationships/image" Target="../media/image5549.png"/><Relationship Id="rId6525" Type="http://schemas.openxmlformats.org/officeDocument/2006/relationships/image" Target="../media/image6600.svg"/><Relationship Id="rId4490" Type="http://schemas.openxmlformats.org/officeDocument/2006/relationships/image" Target="../media/image4565.png"/><Relationship Id="rId5127" Type="http://schemas.openxmlformats.org/officeDocument/2006/relationships/image" Target="../media/image5202.svg"/><Relationship Id="rId5541" Type="http://schemas.openxmlformats.org/officeDocument/2006/relationships/image" Target="../media/image5616.svg"/><Relationship Id="rId1737" Type="http://schemas.openxmlformats.org/officeDocument/2006/relationships/image" Target="../media/image1812.svg"/><Relationship Id="rId3092" Type="http://schemas.openxmlformats.org/officeDocument/2006/relationships/image" Target="../media/image3167.png"/><Relationship Id="rId4143" Type="http://schemas.openxmlformats.org/officeDocument/2006/relationships/image" Target="../media/image4218.svg"/><Relationship Id="rId29" Type="http://schemas.openxmlformats.org/officeDocument/2006/relationships/image" Target="../media/image104.svg"/><Relationship Id="rId4210" Type="http://schemas.openxmlformats.org/officeDocument/2006/relationships/image" Target="../media/image4285.png"/><Relationship Id="rId1804" Type="http://schemas.openxmlformats.org/officeDocument/2006/relationships/image" Target="../media/image1879.png"/><Relationship Id="rId6382" Type="http://schemas.openxmlformats.org/officeDocument/2006/relationships/image" Target="../media/image6457.png"/><Relationship Id="rId3976" Type="http://schemas.openxmlformats.org/officeDocument/2006/relationships/image" Target="../media/image4051.png"/><Relationship Id="rId6035" Type="http://schemas.openxmlformats.org/officeDocument/2006/relationships/image" Target="../media/image6110.svg"/><Relationship Id="rId897" Type="http://schemas.openxmlformats.org/officeDocument/2006/relationships/image" Target="../media/image972.svg"/><Relationship Id="rId2578" Type="http://schemas.openxmlformats.org/officeDocument/2006/relationships/image" Target="../media/image2653.png"/><Relationship Id="rId2992" Type="http://schemas.openxmlformats.org/officeDocument/2006/relationships/image" Target="../media/image3067.png"/><Relationship Id="rId3629" Type="http://schemas.openxmlformats.org/officeDocument/2006/relationships/image" Target="../media/image3704.svg"/><Relationship Id="rId5051" Type="http://schemas.openxmlformats.org/officeDocument/2006/relationships/image" Target="../media/image5126.svg"/><Relationship Id="rId964" Type="http://schemas.openxmlformats.org/officeDocument/2006/relationships/image" Target="../media/image1039.png"/><Relationship Id="rId1594" Type="http://schemas.openxmlformats.org/officeDocument/2006/relationships/image" Target="../media/image1669.png"/><Relationship Id="rId2645" Type="http://schemas.openxmlformats.org/officeDocument/2006/relationships/image" Target="../media/image2720.svg"/><Relationship Id="rId6102" Type="http://schemas.openxmlformats.org/officeDocument/2006/relationships/image" Target="../media/image6177.png"/><Relationship Id="rId617" Type="http://schemas.openxmlformats.org/officeDocument/2006/relationships/image" Target="../media/image692.svg"/><Relationship Id="rId1247" Type="http://schemas.openxmlformats.org/officeDocument/2006/relationships/image" Target="../media/image1322.svg"/><Relationship Id="rId1661" Type="http://schemas.openxmlformats.org/officeDocument/2006/relationships/image" Target="../media/image1736.svg"/><Relationship Id="rId2712" Type="http://schemas.openxmlformats.org/officeDocument/2006/relationships/image" Target="../media/image2787.png"/><Relationship Id="rId5868" Type="http://schemas.openxmlformats.org/officeDocument/2006/relationships/image" Target="../media/image5943.png"/><Relationship Id="rId1314" Type="http://schemas.openxmlformats.org/officeDocument/2006/relationships/image" Target="../media/image1389.png"/><Relationship Id="rId4884" Type="http://schemas.openxmlformats.org/officeDocument/2006/relationships/image" Target="../media/image4959.png"/><Relationship Id="rId5935" Type="http://schemas.openxmlformats.org/officeDocument/2006/relationships/image" Target="../media/image6010.svg"/><Relationship Id="rId3486" Type="http://schemas.openxmlformats.org/officeDocument/2006/relationships/image" Target="../media/image3561.png"/><Relationship Id="rId4537" Type="http://schemas.openxmlformats.org/officeDocument/2006/relationships/image" Target="../media/image4612.svg"/><Relationship Id="rId20" Type="http://schemas.openxmlformats.org/officeDocument/2006/relationships/image" Target="../media/image95.png"/><Relationship Id="rId2088" Type="http://schemas.openxmlformats.org/officeDocument/2006/relationships/image" Target="../media/image2163.png"/><Relationship Id="rId3139" Type="http://schemas.openxmlformats.org/officeDocument/2006/relationships/image" Target="../media/image3214.svg"/><Relationship Id="rId4951" Type="http://schemas.openxmlformats.org/officeDocument/2006/relationships/image" Target="../media/image5026.svg"/><Relationship Id="rId474" Type="http://schemas.openxmlformats.org/officeDocument/2006/relationships/image" Target="../media/image549.png"/><Relationship Id="rId2155" Type="http://schemas.openxmlformats.org/officeDocument/2006/relationships/image" Target="../media/image2230.svg"/><Relationship Id="rId3553" Type="http://schemas.openxmlformats.org/officeDocument/2006/relationships/image" Target="../media/image3628.svg"/><Relationship Id="rId4604" Type="http://schemas.openxmlformats.org/officeDocument/2006/relationships/image" Target="../media/image4679.png"/><Relationship Id="rId127" Type="http://schemas.openxmlformats.org/officeDocument/2006/relationships/image" Target="../media/image202.svg"/><Relationship Id="rId3206" Type="http://schemas.openxmlformats.org/officeDocument/2006/relationships/image" Target="../media/image3281.png"/><Relationship Id="rId3620" Type="http://schemas.openxmlformats.org/officeDocument/2006/relationships/image" Target="../media/image3695.png"/><Relationship Id="rId6776" Type="http://schemas.openxmlformats.org/officeDocument/2006/relationships/image" Target="../media/image6851.png"/><Relationship Id="rId541" Type="http://schemas.openxmlformats.org/officeDocument/2006/relationships/image" Target="../media/image616.svg"/><Relationship Id="rId1171" Type="http://schemas.openxmlformats.org/officeDocument/2006/relationships/image" Target="../media/image1246.svg"/><Relationship Id="rId2222" Type="http://schemas.openxmlformats.org/officeDocument/2006/relationships/image" Target="../media/image2297.png"/><Relationship Id="rId5378" Type="http://schemas.openxmlformats.org/officeDocument/2006/relationships/image" Target="../media/image5453.png"/><Relationship Id="rId5792" Type="http://schemas.openxmlformats.org/officeDocument/2006/relationships/image" Target="../media/image5867.png"/><Relationship Id="rId6429" Type="http://schemas.openxmlformats.org/officeDocument/2006/relationships/image" Target="../media/image6504.svg"/><Relationship Id="rId6843" Type="http://schemas.openxmlformats.org/officeDocument/2006/relationships/image" Target="../media/image6918.svg"/><Relationship Id="rId1988" Type="http://schemas.openxmlformats.org/officeDocument/2006/relationships/image" Target="../media/image2063.png"/><Relationship Id="rId4394" Type="http://schemas.openxmlformats.org/officeDocument/2006/relationships/image" Target="../media/image4469.png"/><Relationship Id="rId5445" Type="http://schemas.openxmlformats.org/officeDocument/2006/relationships/image" Target="../media/image5520.svg"/><Relationship Id="rId4047" Type="http://schemas.openxmlformats.org/officeDocument/2006/relationships/image" Target="../media/image4122.svg"/><Relationship Id="rId4461" Type="http://schemas.openxmlformats.org/officeDocument/2006/relationships/image" Target="../media/image4536.svg"/><Relationship Id="rId5512" Type="http://schemas.openxmlformats.org/officeDocument/2006/relationships/image" Target="../media/image5587.png"/><Relationship Id="rId3063" Type="http://schemas.openxmlformats.org/officeDocument/2006/relationships/image" Target="../media/image3138.svg"/><Relationship Id="rId4114" Type="http://schemas.openxmlformats.org/officeDocument/2006/relationships/image" Target="../media/image4189.png"/><Relationship Id="rId1708" Type="http://schemas.openxmlformats.org/officeDocument/2006/relationships/image" Target="../media/image1783.png"/><Relationship Id="rId3130" Type="http://schemas.openxmlformats.org/officeDocument/2006/relationships/image" Target="../media/image3205.png"/><Relationship Id="rId6286" Type="http://schemas.openxmlformats.org/officeDocument/2006/relationships/image" Target="../media/image6361.png"/><Relationship Id="rId2896" Type="http://schemas.openxmlformats.org/officeDocument/2006/relationships/image" Target="../media/image2971.png"/><Relationship Id="rId3947" Type="http://schemas.openxmlformats.org/officeDocument/2006/relationships/image" Target="../media/image4022.svg"/><Relationship Id="rId6353" Type="http://schemas.openxmlformats.org/officeDocument/2006/relationships/image" Target="../media/image6428.svg"/><Relationship Id="rId868" Type="http://schemas.openxmlformats.org/officeDocument/2006/relationships/image" Target="../media/image943.png"/><Relationship Id="rId1498" Type="http://schemas.openxmlformats.org/officeDocument/2006/relationships/image" Target="../media/image1573.png"/><Relationship Id="rId2549" Type="http://schemas.openxmlformats.org/officeDocument/2006/relationships/image" Target="../media/image2624.svg"/><Relationship Id="rId2963" Type="http://schemas.openxmlformats.org/officeDocument/2006/relationships/image" Target="../media/image3038.svg"/><Relationship Id="rId6006" Type="http://schemas.openxmlformats.org/officeDocument/2006/relationships/image" Target="../media/image6081.png"/><Relationship Id="rId6420" Type="http://schemas.openxmlformats.org/officeDocument/2006/relationships/image" Target="../media/image6495.png"/><Relationship Id="rId935" Type="http://schemas.openxmlformats.org/officeDocument/2006/relationships/image" Target="../media/image1010.svg"/><Relationship Id="rId1565" Type="http://schemas.openxmlformats.org/officeDocument/2006/relationships/image" Target="../media/image1640.svg"/><Relationship Id="rId2616" Type="http://schemas.openxmlformats.org/officeDocument/2006/relationships/image" Target="../media/image2691.png"/><Relationship Id="rId5022" Type="http://schemas.openxmlformats.org/officeDocument/2006/relationships/image" Target="../media/image5097.png"/><Relationship Id="rId1218" Type="http://schemas.openxmlformats.org/officeDocument/2006/relationships/image" Target="../media/image1293.png"/><Relationship Id="rId1632" Type="http://schemas.openxmlformats.org/officeDocument/2006/relationships/image" Target="../media/image1707.png"/><Relationship Id="rId4788" Type="http://schemas.openxmlformats.org/officeDocument/2006/relationships/image" Target="../media/image4863.png"/><Relationship Id="rId5839" Type="http://schemas.openxmlformats.org/officeDocument/2006/relationships/image" Target="../media/image5914.svg"/><Relationship Id="rId4855" Type="http://schemas.openxmlformats.org/officeDocument/2006/relationships/image" Target="../media/image4930.svg"/><Relationship Id="rId5906" Type="http://schemas.openxmlformats.org/officeDocument/2006/relationships/image" Target="../media/image5981.png"/><Relationship Id="rId3457" Type="http://schemas.openxmlformats.org/officeDocument/2006/relationships/image" Target="../media/image3532.svg"/><Relationship Id="rId3871" Type="http://schemas.openxmlformats.org/officeDocument/2006/relationships/image" Target="../media/image3946.svg"/><Relationship Id="rId4508" Type="http://schemas.openxmlformats.org/officeDocument/2006/relationships/image" Target="../media/image4583.png"/><Relationship Id="rId4922" Type="http://schemas.openxmlformats.org/officeDocument/2006/relationships/image" Target="../media/image4997.png"/><Relationship Id="rId378" Type="http://schemas.openxmlformats.org/officeDocument/2006/relationships/image" Target="../media/image453.png"/><Relationship Id="rId792" Type="http://schemas.openxmlformats.org/officeDocument/2006/relationships/image" Target="../media/image867.png"/><Relationship Id="rId2059" Type="http://schemas.openxmlformats.org/officeDocument/2006/relationships/image" Target="../media/image2134.svg"/><Relationship Id="rId2473" Type="http://schemas.openxmlformats.org/officeDocument/2006/relationships/image" Target="../media/image2548.svg"/><Relationship Id="rId3524" Type="http://schemas.openxmlformats.org/officeDocument/2006/relationships/image" Target="../media/image3599.png"/><Relationship Id="rId445" Type="http://schemas.openxmlformats.org/officeDocument/2006/relationships/image" Target="../media/image520.svg"/><Relationship Id="rId1075" Type="http://schemas.openxmlformats.org/officeDocument/2006/relationships/image" Target="../media/image1150.svg"/><Relationship Id="rId2126" Type="http://schemas.openxmlformats.org/officeDocument/2006/relationships/image" Target="../media/image2201.png"/><Relationship Id="rId2540" Type="http://schemas.openxmlformats.org/officeDocument/2006/relationships/image" Target="../media/image2615.png"/><Relationship Id="rId5696" Type="http://schemas.openxmlformats.org/officeDocument/2006/relationships/image" Target="../media/image5771.png"/><Relationship Id="rId6747" Type="http://schemas.openxmlformats.org/officeDocument/2006/relationships/image" Target="../media/image6822.svg"/><Relationship Id="rId512" Type="http://schemas.openxmlformats.org/officeDocument/2006/relationships/image" Target="../media/image587.png"/><Relationship Id="rId1142" Type="http://schemas.openxmlformats.org/officeDocument/2006/relationships/image" Target="../media/image1217.png"/><Relationship Id="rId4298" Type="http://schemas.openxmlformats.org/officeDocument/2006/relationships/image" Target="../media/image4373.png"/><Relationship Id="rId5349" Type="http://schemas.openxmlformats.org/officeDocument/2006/relationships/image" Target="../media/image5424.svg"/><Relationship Id="rId4365" Type="http://schemas.openxmlformats.org/officeDocument/2006/relationships/image" Target="../media/image4440.svg"/><Relationship Id="rId5763" Type="http://schemas.openxmlformats.org/officeDocument/2006/relationships/image" Target="../media/image5838.svg"/><Relationship Id="rId6814" Type="http://schemas.openxmlformats.org/officeDocument/2006/relationships/image" Target="../media/image6889.png"/><Relationship Id="rId1959" Type="http://schemas.openxmlformats.org/officeDocument/2006/relationships/image" Target="../media/image2034.svg"/><Relationship Id="rId4018" Type="http://schemas.openxmlformats.org/officeDocument/2006/relationships/image" Target="../media/image4093.png"/><Relationship Id="rId5416" Type="http://schemas.openxmlformats.org/officeDocument/2006/relationships/image" Target="../media/image5491.png"/><Relationship Id="rId5830" Type="http://schemas.openxmlformats.org/officeDocument/2006/relationships/image" Target="../media/image5905.png"/><Relationship Id="rId3381" Type="http://schemas.openxmlformats.org/officeDocument/2006/relationships/image" Target="../media/image3456.svg"/><Relationship Id="rId4432" Type="http://schemas.openxmlformats.org/officeDocument/2006/relationships/image" Target="../media/image4507.png"/><Relationship Id="rId3034" Type="http://schemas.openxmlformats.org/officeDocument/2006/relationships/image" Target="../media/image3109.png"/><Relationship Id="rId2050" Type="http://schemas.openxmlformats.org/officeDocument/2006/relationships/image" Target="../media/image2125.png"/><Relationship Id="rId3101" Type="http://schemas.openxmlformats.org/officeDocument/2006/relationships/image" Target="../media/image3176.svg"/><Relationship Id="rId6257" Type="http://schemas.openxmlformats.org/officeDocument/2006/relationships/image" Target="../media/image6332.svg"/><Relationship Id="rId6671" Type="http://schemas.openxmlformats.org/officeDocument/2006/relationships/image" Target="../media/image6746.svg"/><Relationship Id="rId5273" Type="http://schemas.openxmlformats.org/officeDocument/2006/relationships/image" Target="../media/image5348.svg"/><Relationship Id="rId6324" Type="http://schemas.openxmlformats.org/officeDocument/2006/relationships/image" Target="../media/image6399.png"/><Relationship Id="rId839" Type="http://schemas.openxmlformats.org/officeDocument/2006/relationships/image" Target="../media/image914.svg"/><Relationship Id="rId1469" Type="http://schemas.openxmlformats.org/officeDocument/2006/relationships/image" Target="../media/image1544.svg"/><Relationship Id="rId2867" Type="http://schemas.openxmlformats.org/officeDocument/2006/relationships/image" Target="../media/image2942.svg"/><Relationship Id="rId3918" Type="http://schemas.openxmlformats.org/officeDocument/2006/relationships/image" Target="../media/image3993.png"/><Relationship Id="rId5340" Type="http://schemas.openxmlformats.org/officeDocument/2006/relationships/image" Target="../media/image5415.png"/><Relationship Id="rId1883" Type="http://schemas.openxmlformats.org/officeDocument/2006/relationships/image" Target="../media/image1958.svg"/><Relationship Id="rId2934" Type="http://schemas.openxmlformats.org/officeDocument/2006/relationships/image" Target="../media/image3009.png"/><Relationship Id="rId906" Type="http://schemas.openxmlformats.org/officeDocument/2006/relationships/image" Target="../media/image981.png"/><Relationship Id="rId1536" Type="http://schemas.openxmlformats.org/officeDocument/2006/relationships/image" Target="../media/image1611.png"/><Relationship Id="rId1950" Type="http://schemas.openxmlformats.org/officeDocument/2006/relationships/image" Target="../media/image2025.png"/><Relationship Id="rId1603" Type="http://schemas.openxmlformats.org/officeDocument/2006/relationships/image" Target="../media/image1678.svg"/><Relationship Id="rId4759" Type="http://schemas.openxmlformats.org/officeDocument/2006/relationships/image" Target="../media/image4834.svg"/><Relationship Id="rId3775" Type="http://schemas.openxmlformats.org/officeDocument/2006/relationships/image" Target="../media/image3850.svg"/><Relationship Id="rId4826" Type="http://schemas.openxmlformats.org/officeDocument/2006/relationships/image" Target="../media/image4901.png"/><Relationship Id="rId6181" Type="http://schemas.openxmlformats.org/officeDocument/2006/relationships/image" Target="../media/image6256.svg"/><Relationship Id="rId696" Type="http://schemas.openxmlformats.org/officeDocument/2006/relationships/image" Target="../media/image771.png"/><Relationship Id="rId2377" Type="http://schemas.openxmlformats.org/officeDocument/2006/relationships/image" Target="../media/image2452.svg"/><Relationship Id="rId2791" Type="http://schemas.openxmlformats.org/officeDocument/2006/relationships/image" Target="../media/image2866.svg"/><Relationship Id="rId3428" Type="http://schemas.openxmlformats.org/officeDocument/2006/relationships/image" Target="../media/image3503.png"/><Relationship Id="rId349" Type="http://schemas.openxmlformats.org/officeDocument/2006/relationships/image" Target="../media/image424.svg"/><Relationship Id="rId763" Type="http://schemas.openxmlformats.org/officeDocument/2006/relationships/image" Target="../media/image838.svg"/><Relationship Id="rId1393" Type="http://schemas.openxmlformats.org/officeDocument/2006/relationships/image" Target="../media/image1468.svg"/><Relationship Id="rId2444" Type="http://schemas.openxmlformats.org/officeDocument/2006/relationships/image" Target="../media/image2519.png"/><Relationship Id="rId3842" Type="http://schemas.openxmlformats.org/officeDocument/2006/relationships/image" Target="../media/image3917.png"/><Relationship Id="rId416" Type="http://schemas.openxmlformats.org/officeDocument/2006/relationships/image" Target="../media/image491.png"/><Relationship Id="rId1046" Type="http://schemas.openxmlformats.org/officeDocument/2006/relationships/image" Target="../media/image1121.png"/><Relationship Id="rId830" Type="http://schemas.openxmlformats.org/officeDocument/2006/relationships/image" Target="../media/image905.png"/><Relationship Id="rId1460" Type="http://schemas.openxmlformats.org/officeDocument/2006/relationships/image" Target="../media/image1535.png"/><Relationship Id="rId2511" Type="http://schemas.openxmlformats.org/officeDocument/2006/relationships/image" Target="../media/image2586.svg"/><Relationship Id="rId5667" Type="http://schemas.openxmlformats.org/officeDocument/2006/relationships/image" Target="../media/image5742.svg"/><Relationship Id="rId6718" Type="http://schemas.openxmlformats.org/officeDocument/2006/relationships/image" Target="../media/image6793.png"/><Relationship Id="rId1113" Type="http://schemas.openxmlformats.org/officeDocument/2006/relationships/image" Target="../media/image1188.svg"/><Relationship Id="rId4269" Type="http://schemas.openxmlformats.org/officeDocument/2006/relationships/image" Target="../media/image4344.svg"/><Relationship Id="rId4683" Type="http://schemas.openxmlformats.org/officeDocument/2006/relationships/image" Target="../media/image4758.svg"/><Relationship Id="rId5734" Type="http://schemas.openxmlformats.org/officeDocument/2006/relationships/image" Target="../media/image5809.png"/><Relationship Id="rId3285" Type="http://schemas.openxmlformats.org/officeDocument/2006/relationships/image" Target="../media/image3360.svg"/><Relationship Id="rId4336" Type="http://schemas.openxmlformats.org/officeDocument/2006/relationships/image" Target="../media/image4411.png"/><Relationship Id="rId4750" Type="http://schemas.openxmlformats.org/officeDocument/2006/relationships/image" Target="../media/image4825.png"/><Relationship Id="rId5801" Type="http://schemas.openxmlformats.org/officeDocument/2006/relationships/image" Target="../media/image5876.svg"/><Relationship Id="rId3352" Type="http://schemas.openxmlformats.org/officeDocument/2006/relationships/image" Target="../media/image3427.png"/><Relationship Id="rId4403" Type="http://schemas.openxmlformats.org/officeDocument/2006/relationships/image" Target="../media/image4478.svg"/><Relationship Id="rId273" Type="http://schemas.openxmlformats.org/officeDocument/2006/relationships/image" Target="../media/image348.svg"/><Relationship Id="rId3005" Type="http://schemas.openxmlformats.org/officeDocument/2006/relationships/image" Target="../media/image3080.svg"/><Relationship Id="rId6575" Type="http://schemas.openxmlformats.org/officeDocument/2006/relationships/image" Target="../media/image6650.svg"/><Relationship Id="rId340" Type="http://schemas.openxmlformats.org/officeDocument/2006/relationships/image" Target="../media/image415.png"/><Relationship Id="rId2021" Type="http://schemas.openxmlformats.org/officeDocument/2006/relationships/image" Target="../media/image2096.svg"/><Relationship Id="rId5177" Type="http://schemas.openxmlformats.org/officeDocument/2006/relationships/image" Target="../media/image5252.svg"/><Relationship Id="rId6228" Type="http://schemas.openxmlformats.org/officeDocument/2006/relationships/image" Target="../media/image6303.png"/><Relationship Id="rId4193" Type="http://schemas.openxmlformats.org/officeDocument/2006/relationships/image" Target="../media/image4268.svg"/><Relationship Id="rId5591" Type="http://schemas.openxmlformats.org/officeDocument/2006/relationships/image" Target="../media/image5666.svg"/><Relationship Id="rId6642" Type="http://schemas.openxmlformats.org/officeDocument/2006/relationships/image" Target="../media/image6717.png"/><Relationship Id="rId1787" Type="http://schemas.openxmlformats.org/officeDocument/2006/relationships/image" Target="../media/image1862.svg"/><Relationship Id="rId2838" Type="http://schemas.openxmlformats.org/officeDocument/2006/relationships/image" Target="../media/image2913.png"/><Relationship Id="rId5244" Type="http://schemas.openxmlformats.org/officeDocument/2006/relationships/image" Target="../media/image5319.png"/><Relationship Id="rId79" Type="http://schemas.openxmlformats.org/officeDocument/2006/relationships/image" Target="../media/image154.svg"/><Relationship Id="rId1854" Type="http://schemas.openxmlformats.org/officeDocument/2006/relationships/image" Target="../media/image1929.png"/><Relationship Id="rId2905" Type="http://schemas.openxmlformats.org/officeDocument/2006/relationships/image" Target="../media/image2980.svg"/><Relationship Id="rId4260" Type="http://schemas.openxmlformats.org/officeDocument/2006/relationships/image" Target="../media/image4335.png"/><Relationship Id="rId5311" Type="http://schemas.openxmlformats.org/officeDocument/2006/relationships/image" Target="../media/image5386.svg"/><Relationship Id="rId1507" Type="http://schemas.openxmlformats.org/officeDocument/2006/relationships/image" Target="../media/image1582.svg"/><Relationship Id="rId1921" Type="http://schemas.openxmlformats.org/officeDocument/2006/relationships/image" Target="../media/image1996.svg"/><Relationship Id="rId3679" Type="http://schemas.openxmlformats.org/officeDocument/2006/relationships/image" Target="../media/image3754.svg"/><Relationship Id="rId6085" Type="http://schemas.openxmlformats.org/officeDocument/2006/relationships/image" Target="../media/image6160.svg"/><Relationship Id="rId6152" Type="http://schemas.openxmlformats.org/officeDocument/2006/relationships/image" Target="../media/image6227.png"/><Relationship Id="rId1297" Type="http://schemas.openxmlformats.org/officeDocument/2006/relationships/image" Target="../media/image1372.svg"/><Relationship Id="rId2695" Type="http://schemas.openxmlformats.org/officeDocument/2006/relationships/image" Target="../media/image2770.svg"/><Relationship Id="rId3746" Type="http://schemas.openxmlformats.org/officeDocument/2006/relationships/image" Target="../media/image3821.png"/><Relationship Id="rId667" Type="http://schemas.openxmlformats.org/officeDocument/2006/relationships/image" Target="../media/image742.svg"/><Relationship Id="rId2348" Type="http://schemas.openxmlformats.org/officeDocument/2006/relationships/image" Target="../media/image2423.png"/><Relationship Id="rId2762" Type="http://schemas.openxmlformats.org/officeDocument/2006/relationships/image" Target="../media/image2837.png"/><Relationship Id="rId3813" Type="http://schemas.openxmlformats.org/officeDocument/2006/relationships/image" Target="../media/image3888.svg"/><Relationship Id="rId734" Type="http://schemas.openxmlformats.org/officeDocument/2006/relationships/image" Target="../media/image809.png"/><Relationship Id="rId1364" Type="http://schemas.openxmlformats.org/officeDocument/2006/relationships/image" Target="../media/image1439.png"/><Relationship Id="rId2415" Type="http://schemas.openxmlformats.org/officeDocument/2006/relationships/image" Target="../media/image2490.svg"/><Relationship Id="rId5985" Type="http://schemas.openxmlformats.org/officeDocument/2006/relationships/image" Target="../media/image6060.svg"/><Relationship Id="rId70" Type="http://schemas.openxmlformats.org/officeDocument/2006/relationships/image" Target="../media/image145.png"/><Relationship Id="rId801" Type="http://schemas.openxmlformats.org/officeDocument/2006/relationships/image" Target="../media/image876.svg"/><Relationship Id="rId1017" Type="http://schemas.openxmlformats.org/officeDocument/2006/relationships/image" Target="../media/image1092.svg"/><Relationship Id="rId1431" Type="http://schemas.openxmlformats.org/officeDocument/2006/relationships/image" Target="../media/image1506.svg"/><Relationship Id="rId4587" Type="http://schemas.openxmlformats.org/officeDocument/2006/relationships/image" Target="../media/image4662.svg"/><Relationship Id="rId5638" Type="http://schemas.openxmlformats.org/officeDocument/2006/relationships/image" Target="../media/image5713.png"/><Relationship Id="rId3189" Type="http://schemas.openxmlformats.org/officeDocument/2006/relationships/image" Target="../media/image3264.svg"/><Relationship Id="rId4654" Type="http://schemas.openxmlformats.org/officeDocument/2006/relationships/image" Target="../media/image4729.png"/><Relationship Id="rId3256" Type="http://schemas.openxmlformats.org/officeDocument/2006/relationships/image" Target="../media/image3331.png"/><Relationship Id="rId4307" Type="http://schemas.openxmlformats.org/officeDocument/2006/relationships/image" Target="../media/image4382.svg"/><Relationship Id="rId5705" Type="http://schemas.openxmlformats.org/officeDocument/2006/relationships/image" Target="../media/image5780.svg"/><Relationship Id="rId177" Type="http://schemas.openxmlformats.org/officeDocument/2006/relationships/image" Target="../media/image252.svg"/><Relationship Id="rId591" Type="http://schemas.openxmlformats.org/officeDocument/2006/relationships/image" Target="../media/image666.svg"/><Relationship Id="rId2272" Type="http://schemas.openxmlformats.org/officeDocument/2006/relationships/image" Target="../media/image2347.png"/><Relationship Id="rId3670" Type="http://schemas.openxmlformats.org/officeDocument/2006/relationships/image" Target="../media/image3745.png"/><Relationship Id="rId4721" Type="http://schemas.openxmlformats.org/officeDocument/2006/relationships/image" Target="../media/image4796.svg"/><Relationship Id="rId244" Type="http://schemas.openxmlformats.org/officeDocument/2006/relationships/image" Target="../media/image319.png"/><Relationship Id="rId3323" Type="http://schemas.openxmlformats.org/officeDocument/2006/relationships/image" Target="../media/image3398.svg"/><Relationship Id="rId6479" Type="http://schemas.openxmlformats.org/officeDocument/2006/relationships/image" Target="../media/image6554.svg"/><Relationship Id="rId6893" Type="http://schemas.openxmlformats.org/officeDocument/2006/relationships/image" Target="../media/image6967.png"/><Relationship Id="rId5495" Type="http://schemas.openxmlformats.org/officeDocument/2006/relationships/image" Target="../media/image5570.svg"/><Relationship Id="rId6546" Type="http://schemas.openxmlformats.org/officeDocument/2006/relationships/image" Target="../media/image6621.png"/><Relationship Id="rId311" Type="http://schemas.openxmlformats.org/officeDocument/2006/relationships/image" Target="../media/image386.svg"/><Relationship Id="rId4097" Type="http://schemas.openxmlformats.org/officeDocument/2006/relationships/image" Target="../media/image4172.svg"/><Relationship Id="rId5148" Type="http://schemas.openxmlformats.org/officeDocument/2006/relationships/image" Target="../media/image5223.png"/><Relationship Id="rId5562" Type="http://schemas.openxmlformats.org/officeDocument/2006/relationships/image" Target="../media/image5637.png"/><Relationship Id="rId6613" Type="http://schemas.openxmlformats.org/officeDocument/2006/relationships/image" Target="../media/image6688.svg"/><Relationship Id="rId1758" Type="http://schemas.openxmlformats.org/officeDocument/2006/relationships/image" Target="../media/image1833.png"/><Relationship Id="rId2809" Type="http://schemas.openxmlformats.org/officeDocument/2006/relationships/image" Target="../media/image2884.svg"/><Relationship Id="rId4164" Type="http://schemas.openxmlformats.org/officeDocument/2006/relationships/image" Target="../media/image4239.png"/><Relationship Id="rId5215" Type="http://schemas.openxmlformats.org/officeDocument/2006/relationships/image" Target="../media/image5290.svg"/><Relationship Id="rId3180" Type="http://schemas.openxmlformats.org/officeDocument/2006/relationships/image" Target="../media/image3255.png"/><Relationship Id="rId4231" Type="http://schemas.openxmlformats.org/officeDocument/2006/relationships/image" Target="../media/image4306.svg"/><Relationship Id="rId1825" Type="http://schemas.openxmlformats.org/officeDocument/2006/relationships/image" Target="../media/image1900.svg"/><Relationship Id="rId3997" Type="http://schemas.openxmlformats.org/officeDocument/2006/relationships/image" Target="../media/image4072.svg"/><Relationship Id="rId6056" Type="http://schemas.openxmlformats.org/officeDocument/2006/relationships/image" Target="../media/image6131.png"/><Relationship Id="rId2599" Type="http://schemas.openxmlformats.org/officeDocument/2006/relationships/image" Target="../media/image2674.svg"/><Relationship Id="rId6470" Type="http://schemas.openxmlformats.org/officeDocument/2006/relationships/image" Target="../media/image6545.png"/><Relationship Id="rId985" Type="http://schemas.openxmlformats.org/officeDocument/2006/relationships/image" Target="../media/image1060.svg"/><Relationship Id="rId2666" Type="http://schemas.openxmlformats.org/officeDocument/2006/relationships/image" Target="../media/image2741.png"/><Relationship Id="rId3717" Type="http://schemas.openxmlformats.org/officeDocument/2006/relationships/image" Target="../media/image3792.svg"/><Relationship Id="rId5072" Type="http://schemas.openxmlformats.org/officeDocument/2006/relationships/image" Target="../media/image5147.png"/><Relationship Id="rId6123" Type="http://schemas.openxmlformats.org/officeDocument/2006/relationships/image" Target="../media/image6198.svg"/><Relationship Id="rId638" Type="http://schemas.openxmlformats.org/officeDocument/2006/relationships/image" Target="../media/image713.png"/><Relationship Id="rId1268" Type="http://schemas.openxmlformats.org/officeDocument/2006/relationships/image" Target="../media/image1343.png"/><Relationship Id="rId1682" Type="http://schemas.openxmlformats.org/officeDocument/2006/relationships/image" Target="../media/image1757.png"/><Relationship Id="rId2319" Type="http://schemas.openxmlformats.org/officeDocument/2006/relationships/image" Target="../media/image2394.svg"/><Relationship Id="rId2733" Type="http://schemas.openxmlformats.org/officeDocument/2006/relationships/image" Target="../media/image2808.svg"/><Relationship Id="rId5889" Type="http://schemas.openxmlformats.org/officeDocument/2006/relationships/image" Target="../media/image5964.svg"/><Relationship Id="rId705" Type="http://schemas.openxmlformats.org/officeDocument/2006/relationships/image" Target="../media/image780.svg"/><Relationship Id="rId1335" Type="http://schemas.openxmlformats.org/officeDocument/2006/relationships/image" Target="../media/image1410.svg"/><Relationship Id="rId2800" Type="http://schemas.openxmlformats.org/officeDocument/2006/relationships/image" Target="../media/image2875.png"/><Relationship Id="rId5956" Type="http://schemas.openxmlformats.org/officeDocument/2006/relationships/image" Target="../media/image6031.png"/><Relationship Id="rId41" Type="http://schemas.openxmlformats.org/officeDocument/2006/relationships/image" Target="../media/image116.svg"/><Relationship Id="rId1402" Type="http://schemas.openxmlformats.org/officeDocument/2006/relationships/image" Target="../media/image1477.png"/><Relationship Id="rId4558" Type="http://schemas.openxmlformats.org/officeDocument/2006/relationships/image" Target="../media/image4633.png"/><Relationship Id="rId4972" Type="http://schemas.openxmlformats.org/officeDocument/2006/relationships/image" Target="../media/image5047.png"/><Relationship Id="rId5609" Type="http://schemas.openxmlformats.org/officeDocument/2006/relationships/image" Target="../media/image5684.svg"/><Relationship Id="rId3574" Type="http://schemas.openxmlformats.org/officeDocument/2006/relationships/image" Target="../media/image3649.png"/><Relationship Id="rId4625" Type="http://schemas.openxmlformats.org/officeDocument/2006/relationships/image" Target="../media/image4700.svg"/><Relationship Id="rId495" Type="http://schemas.openxmlformats.org/officeDocument/2006/relationships/image" Target="../media/image570.svg"/><Relationship Id="rId2176" Type="http://schemas.openxmlformats.org/officeDocument/2006/relationships/image" Target="../media/image2251.png"/><Relationship Id="rId2590" Type="http://schemas.openxmlformats.org/officeDocument/2006/relationships/image" Target="../media/image2665.png"/><Relationship Id="rId3227" Type="http://schemas.openxmlformats.org/officeDocument/2006/relationships/image" Target="../media/image3302.svg"/><Relationship Id="rId3641" Type="http://schemas.openxmlformats.org/officeDocument/2006/relationships/image" Target="../media/image3716.svg"/><Relationship Id="rId6797" Type="http://schemas.openxmlformats.org/officeDocument/2006/relationships/image" Target="../media/image6872.svg"/><Relationship Id="rId148" Type="http://schemas.openxmlformats.org/officeDocument/2006/relationships/image" Target="../media/image223.png"/><Relationship Id="rId562" Type="http://schemas.openxmlformats.org/officeDocument/2006/relationships/image" Target="../media/image637.png"/><Relationship Id="rId1192" Type="http://schemas.openxmlformats.org/officeDocument/2006/relationships/image" Target="../media/image1267.png"/><Relationship Id="rId2243" Type="http://schemas.openxmlformats.org/officeDocument/2006/relationships/image" Target="../media/image2318.svg"/><Relationship Id="rId5399" Type="http://schemas.openxmlformats.org/officeDocument/2006/relationships/image" Target="../media/image5474.svg"/><Relationship Id="rId6864" Type="http://schemas.openxmlformats.org/officeDocument/2006/relationships/image" Target="../media/image6939.png"/><Relationship Id="rId215" Type="http://schemas.openxmlformats.org/officeDocument/2006/relationships/image" Target="../media/image290.svg"/><Relationship Id="rId2310" Type="http://schemas.openxmlformats.org/officeDocument/2006/relationships/image" Target="../media/image2385.png"/><Relationship Id="rId5466" Type="http://schemas.openxmlformats.org/officeDocument/2006/relationships/image" Target="../media/image5541.png"/><Relationship Id="rId6517" Type="http://schemas.openxmlformats.org/officeDocument/2006/relationships/image" Target="../media/image6592.svg"/><Relationship Id="rId4068" Type="http://schemas.openxmlformats.org/officeDocument/2006/relationships/image" Target="../media/image4143.png"/><Relationship Id="rId4482" Type="http://schemas.openxmlformats.org/officeDocument/2006/relationships/image" Target="../media/image4557.png"/><Relationship Id="rId5119" Type="http://schemas.openxmlformats.org/officeDocument/2006/relationships/image" Target="../media/image5194.svg"/><Relationship Id="rId5880" Type="http://schemas.openxmlformats.org/officeDocument/2006/relationships/image" Target="../media/image5955.png"/><Relationship Id="rId3084" Type="http://schemas.openxmlformats.org/officeDocument/2006/relationships/image" Target="../media/image3159.png"/><Relationship Id="rId4135" Type="http://schemas.openxmlformats.org/officeDocument/2006/relationships/image" Target="../media/image4210.svg"/><Relationship Id="rId5533" Type="http://schemas.openxmlformats.org/officeDocument/2006/relationships/image" Target="../media/image5608.svg"/><Relationship Id="rId1729" Type="http://schemas.openxmlformats.org/officeDocument/2006/relationships/image" Target="../media/image1804.svg"/><Relationship Id="rId5600" Type="http://schemas.openxmlformats.org/officeDocument/2006/relationships/image" Target="../media/image5675.png"/><Relationship Id="rId3151" Type="http://schemas.openxmlformats.org/officeDocument/2006/relationships/image" Target="../media/image3226.svg"/><Relationship Id="rId4202" Type="http://schemas.openxmlformats.org/officeDocument/2006/relationships/image" Target="../media/image4277.png"/><Relationship Id="rId3968" Type="http://schemas.openxmlformats.org/officeDocument/2006/relationships/image" Target="../media/image4043.png"/><Relationship Id="rId6374" Type="http://schemas.openxmlformats.org/officeDocument/2006/relationships/image" Target="../media/image6449.png"/><Relationship Id="rId5" Type="http://schemas.openxmlformats.org/officeDocument/2006/relationships/image" Target="../media/image80.svg"/><Relationship Id="rId889" Type="http://schemas.openxmlformats.org/officeDocument/2006/relationships/image" Target="../media/image964.svg"/><Relationship Id="rId5390" Type="http://schemas.openxmlformats.org/officeDocument/2006/relationships/image" Target="../media/image5465.png"/><Relationship Id="rId6027" Type="http://schemas.openxmlformats.org/officeDocument/2006/relationships/image" Target="../media/image6102.svg"/><Relationship Id="rId6441" Type="http://schemas.openxmlformats.org/officeDocument/2006/relationships/image" Target="../media/image6516.svg"/><Relationship Id="rId1586" Type="http://schemas.openxmlformats.org/officeDocument/2006/relationships/image" Target="../media/image1661.png"/><Relationship Id="rId2984" Type="http://schemas.openxmlformats.org/officeDocument/2006/relationships/image" Target="../media/image3059.png"/><Relationship Id="rId5043" Type="http://schemas.openxmlformats.org/officeDocument/2006/relationships/image" Target="../media/image5118.svg"/><Relationship Id="rId609" Type="http://schemas.openxmlformats.org/officeDocument/2006/relationships/image" Target="../media/image684.svg"/><Relationship Id="rId956" Type="http://schemas.openxmlformats.org/officeDocument/2006/relationships/image" Target="../media/image1031.png"/><Relationship Id="rId1239" Type="http://schemas.openxmlformats.org/officeDocument/2006/relationships/image" Target="../media/image1314.svg"/><Relationship Id="rId2637" Type="http://schemas.openxmlformats.org/officeDocument/2006/relationships/image" Target="../media/image2712.svg"/><Relationship Id="rId5110" Type="http://schemas.openxmlformats.org/officeDocument/2006/relationships/image" Target="../media/image5185.png"/><Relationship Id="rId1653" Type="http://schemas.openxmlformats.org/officeDocument/2006/relationships/image" Target="../media/image1728.svg"/><Relationship Id="rId2704" Type="http://schemas.openxmlformats.org/officeDocument/2006/relationships/image" Target="../media/image2779.png"/><Relationship Id="rId1306" Type="http://schemas.openxmlformats.org/officeDocument/2006/relationships/image" Target="../media/image1381.png"/><Relationship Id="rId1720" Type="http://schemas.openxmlformats.org/officeDocument/2006/relationships/image" Target="../media/image1795.png"/><Relationship Id="rId4876" Type="http://schemas.openxmlformats.org/officeDocument/2006/relationships/image" Target="../media/image4951.png"/><Relationship Id="rId5927" Type="http://schemas.openxmlformats.org/officeDocument/2006/relationships/image" Target="../media/image6002.svg"/><Relationship Id="rId12" Type="http://schemas.openxmlformats.org/officeDocument/2006/relationships/image" Target="../media/image87.png"/><Relationship Id="rId3478" Type="http://schemas.openxmlformats.org/officeDocument/2006/relationships/image" Target="../media/image3553.png"/><Relationship Id="rId3892" Type="http://schemas.openxmlformats.org/officeDocument/2006/relationships/image" Target="../media/image3967.png"/><Relationship Id="rId4529" Type="http://schemas.openxmlformats.org/officeDocument/2006/relationships/image" Target="../media/image4604.svg"/><Relationship Id="rId4943" Type="http://schemas.openxmlformats.org/officeDocument/2006/relationships/image" Target="../media/image5018.svg"/><Relationship Id="rId399" Type="http://schemas.openxmlformats.org/officeDocument/2006/relationships/image" Target="../media/image474.svg"/><Relationship Id="rId2494" Type="http://schemas.openxmlformats.org/officeDocument/2006/relationships/image" Target="../media/image2569.png"/><Relationship Id="rId3545" Type="http://schemas.openxmlformats.org/officeDocument/2006/relationships/image" Target="../media/image3620.svg"/><Relationship Id="rId466" Type="http://schemas.openxmlformats.org/officeDocument/2006/relationships/image" Target="../media/image541.png"/><Relationship Id="rId880" Type="http://schemas.openxmlformats.org/officeDocument/2006/relationships/image" Target="../media/image955.png"/><Relationship Id="rId1096" Type="http://schemas.openxmlformats.org/officeDocument/2006/relationships/image" Target="../media/image1171.png"/><Relationship Id="rId2147" Type="http://schemas.openxmlformats.org/officeDocument/2006/relationships/image" Target="../media/image2222.svg"/><Relationship Id="rId2561" Type="http://schemas.openxmlformats.org/officeDocument/2006/relationships/image" Target="../media/image2636.svg"/><Relationship Id="rId119" Type="http://schemas.openxmlformats.org/officeDocument/2006/relationships/image" Target="../media/image194.svg"/><Relationship Id="rId533" Type="http://schemas.openxmlformats.org/officeDocument/2006/relationships/image" Target="../media/image608.svg"/><Relationship Id="rId1163" Type="http://schemas.openxmlformats.org/officeDocument/2006/relationships/image" Target="../media/image1238.svg"/><Relationship Id="rId2214" Type="http://schemas.openxmlformats.org/officeDocument/2006/relationships/image" Target="../media/image2289.png"/><Relationship Id="rId3612" Type="http://schemas.openxmlformats.org/officeDocument/2006/relationships/image" Target="../media/image3687.png"/><Relationship Id="rId6768" Type="http://schemas.openxmlformats.org/officeDocument/2006/relationships/image" Target="../media/image6843.png"/><Relationship Id="rId5784" Type="http://schemas.openxmlformats.org/officeDocument/2006/relationships/image" Target="../media/image5859.png"/><Relationship Id="rId6835" Type="http://schemas.openxmlformats.org/officeDocument/2006/relationships/image" Target="../media/image6910.svg"/><Relationship Id="rId600" Type="http://schemas.openxmlformats.org/officeDocument/2006/relationships/image" Target="../media/image675.png"/><Relationship Id="rId1230" Type="http://schemas.openxmlformats.org/officeDocument/2006/relationships/image" Target="../media/image1305.png"/><Relationship Id="rId4386" Type="http://schemas.openxmlformats.org/officeDocument/2006/relationships/image" Target="../media/image4461.png"/><Relationship Id="rId5437" Type="http://schemas.openxmlformats.org/officeDocument/2006/relationships/image" Target="../media/image5512.svg"/><Relationship Id="rId5851" Type="http://schemas.openxmlformats.org/officeDocument/2006/relationships/image" Target="../media/image5926.svg"/><Relationship Id="rId4039" Type="http://schemas.openxmlformats.org/officeDocument/2006/relationships/image" Target="../media/image4114.svg"/><Relationship Id="rId4453" Type="http://schemas.openxmlformats.org/officeDocument/2006/relationships/image" Target="../media/image4528.svg"/><Relationship Id="rId5504" Type="http://schemas.openxmlformats.org/officeDocument/2006/relationships/image" Target="../media/image5579.png"/><Relationship Id="rId3055" Type="http://schemas.openxmlformats.org/officeDocument/2006/relationships/image" Target="../media/image3130.svg"/><Relationship Id="rId4106" Type="http://schemas.openxmlformats.org/officeDocument/2006/relationships/image" Target="../media/image4181.png"/><Relationship Id="rId4520" Type="http://schemas.openxmlformats.org/officeDocument/2006/relationships/image" Target="../media/image4595.png"/><Relationship Id="rId390" Type="http://schemas.openxmlformats.org/officeDocument/2006/relationships/image" Target="../media/image465.png"/><Relationship Id="rId2071" Type="http://schemas.openxmlformats.org/officeDocument/2006/relationships/image" Target="../media/image2146.svg"/><Relationship Id="rId3122" Type="http://schemas.openxmlformats.org/officeDocument/2006/relationships/image" Target="../media/image3197.png"/><Relationship Id="rId6278" Type="http://schemas.openxmlformats.org/officeDocument/2006/relationships/image" Target="../media/image6353.png"/><Relationship Id="rId6692" Type="http://schemas.openxmlformats.org/officeDocument/2006/relationships/image" Target="../media/image6767.png"/><Relationship Id="rId5294" Type="http://schemas.openxmlformats.org/officeDocument/2006/relationships/image" Target="../media/image5369.png"/><Relationship Id="rId6345" Type="http://schemas.openxmlformats.org/officeDocument/2006/relationships/image" Target="../media/image6420.svg"/><Relationship Id="rId110" Type="http://schemas.openxmlformats.org/officeDocument/2006/relationships/image" Target="../media/image185.png"/><Relationship Id="rId2888" Type="http://schemas.openxmlformats.org/officeDocument/2006/relationships/image" Target="../media/image2963.png"/><Relationship Id="rId3939" Type="http://schemas.openxmlformats.org/officeDocument/2006/relationships/image" Target="../media/image4014.svg"/><Relationship Id="rId2955" Type="http://schemas.openxmlformats.org/officeDocument/2006/relationships/image" Target="../media/image3030.svg"/><Relationship Id="rId5361" Type="http://schemas.openxmlformats.org/officeDocument/2006/relationships/image" Target="../media/image5436.svg"/><Relationship Id="rId6412" Type="http://schemas.openxmlformats.org/officeDocument/2006/relationships/image" Target="../media/image6487.png"/><Relationship Id="rId927" Type="http://schemas.openxmlformats.org/officeDocument/2006/relationships/image" Target="../media/image1002.svg"/><Relationship Id="rId1557" Type="http://schemas.openxmlformats.org/officeDocument/2006/relationships/image" Target="../media/image1632.svg"/><Relationship Id="rId1971" Type="http://schemas.openxmlformats.org/officeDocument/2006/relationships/image" Target="../media/image2046.svg"/><Relationship Id="rId2608" Type="http://schemas.openxmlformats.org/officeDocument/2006/relationships/image" Target="../media/image2683.png"/><Relationship Id="rId5014" Type="http://schemas.openxmlformats.org/officeDocument/2006/relationships/image" Target="../media/image5089.png"/><Relationship Id="rId1624" Type="http://schemas.openxmlformats.org/officeDocument/2006/relationships/image" Target="../media/image1699.png"/><Relationship Id="rId4030" Type="http://schemas.openxmlformats.org/officeDocument/2006/relationships/image" Target="../media/image4105.png"/><Relationship Id="rId3796" Type="http://schemas.openxmlformats.org/officeDocument/2006/relationships/image" Target="../media/image3871.png"/><Relationship Id="rId2398" Type="http://schemas.openxmlformats.org/officeDocument/2006/relationships/image" Target="../media/image2473.png"/><Relationship Id="rId3449" Type="http://schemas.openxmlformats.org/officeDocument/2006/relationships/image" Target="../media/image3524.svg"/><Relationship Id="rId4847" Type="http://schemas.openxmlformats.org/officeDocument/2006/relationships/image" Target="../media/image4922.svg"/><Relationship Id="rId3863" Type="http://schemas.openxmlformats.org/officeDocument/2006/relationships/image" Target="../media/image3938.svg"/><Relationship Id="rId4914" Type="http://schemas.openxmlformats.org/officeDocument/2006/relationships/image" Target="../media/image4989.png"/><Relationship Id="rId784" Type="http://schemas.openxmlformats.org/officeDocument/2006/relationships/image" Target="../media/image859.png"/><Relationship Id="rId1067" Type="http://schemas.openxmlformats.org/officeDocument/2006/relationships/image" Target="../media/image1142.svg"/><Relationship Id="rId2465" Type="http://schemas.openxmlformats.org/officeDocument/2006/relationships/image" Target="../media/image2540.svg"/><Relationship Id="rId3516" Type="http://schemas.openxmlformats.org/officeDocument/2006/relationships/image" Target="../media/image3591.png"/><Relationship Id="rId3930" Type="http://schemas.openxmlformats.org/officeDocument/2006/relationships/image" Target="../media/image4005.png"/><Relationship Id="rId437" Type="http://schemas.openxmlformats.org/officeDocument/2006/relationships/image" Target="../media/image512.svg"/><Relationship Id="rId851" Type="http://schemas.openxmlformats.org/officeDocument/2006/relationships/image" Target="../media/image926.svg"/><Relationship Id="rId1481" Type="http://schemas.openxmlformats.org/officeDocument/2006/relationships/image" Target="../media/image1556.svg"/><Relationship Id="rId2118" Type="http://schemas.openxmlformats.org/officeDocument/2006/relationships/image" Target="../media/image2193.png"/><Relationship Id="rId2532" Type="http://schemas.openxmlformats.org/officeDocument/2006/relationships/image" Target="../media/image2607.png"/><Relationship Id="rId5688" Type="http://schemas.openxmlformats.org/officeDocument/2006/relationships/image" Target="../media/image5763.png"/><Relationship Id="rId6739" Type="http://schemas.openxmlformats.org/officeDocument/2006/relationships/image" Target="../media/image6814.svg"/><Relationship Id="rId504" Type="http://schemas.openxmlformats.org/officeDocument/2006/relationships/image" Target="../media/image579.png"/><Relationship Id="rId1134" Type="http://schemas.openxmlformats.org/officeDocument/2006/relationships/image" Target="../media/image1209.png"/><Relationship Id="rId5755" Type="http://schemas.openxmlformats.org/officeDocument/2006/relationships/image" Target="../media/image5830.svg"/><Relationship Id="rId6806" Type="http://schemas.openxmlformats.org/officeDocument/2006/relationships/image" Target="../media/image6881.png"/><Relationship Id="rId1201" Type="http://schemas.openxmlformats.org/officeDocument/2006/relationships/image" Target="../media/image1276.svg"/><Relationship Id="rId4357" Type="http://schemas.openxmlformats.org/officeDocument/2006/relationships/image" Target="../media/image4432.svg"/><Relationship Id="rId4771" Type="http://schemas.openxmlformats.org/officeDocument/2006/relationships/image" Target="../media/image4846.svg"/><Relationship Id="rId5408" Type="http://schemas.openxmlformats.org/officeDocument/2006/relationships/image" Target="../media/image5483.png"/><Relationship Id="rId3373" Type="http://schemas.openxmlformats.org/officeDocument/2006/relationships/image" Target="../media/image3448.svg"/><Relationship Id="rId4424" Type="http://schemas.openxmlformats.org/officeDocument/2006/relationships/image" Target="../media/image4499.png"/><Relationship Id="rId5822" Type="http://schemas.openxmlformats.org/officeDocument/2006/relationships/image" Target="../media/image5897.png"/><Relationship Id="rId294" Type="http://schemas.openxmlformats.org/officeDocument/2006/relationships/image" Target="../media/image369.png"/><Relationship Id="rId3026" Type="http://schemas.openxmlformats.org/officeDocument/2006/relationships/image" Target="../media/image3101.png"/><Relationship Id="rId361" Type="http://schemas.openxmlformats.org/officeDocument/2006/relationships/image" Target="../media/image436.svg"/><Relationship Id="rId2042" Type="http://schemas.openxmlformats.org/officeDocument/2006/relationships/image" Target="../media/image2117.png"/><Relationship Id="rId3440" Type="http://schemas.openxmlformats.org/officeDocument/2006/relationships/image" Target="../media/image3515.png"/><Relationship Id="rId5198" Type="http://schemas.openxmlformats.org/officeDocument/2006/relationships/image" Target="../media/image5273.png"/><Relationship Id="rId6596" Type="http://schemas.openxmlformats.org/officeDocument/2006/relationships/image" Target="../media/image6671.png"/><Relationship Id="rId6249" Type="http://schemas.openxmlformats.org/officeDocument/2006/relationships/image" Target="../media/image6324.svg"/><Relationship Id="rId6663" Type="http://schemas.openxmlformats.org/officeDocument/2006/relationships/image" Target="../media/image6738.svg"/><Relationship Id="rId2859" Type="http://schemas.openxmlformats.org/officeDocument/2006/relationships/image" Target="../media/image2934.svg"/><Relationship Id="rId5265" Type="http://schemas.openxmlformats.org/officeDocument/2006/relationships/image" Target="../media/image5340.svg"/><Relationship Id="rId6316" Type="http://schemas.openxmlformats.org/officeDocument/2006/relationships/image" Target="../media/image6391.png"/><Relationship Id="rId6730" Type="http://schemas.openxmlformats.org/officeDocument/2006/relationships/image" Target="../media/image6805.png"/><Relationship Id="rId1875" Type="http://schemas.openxmlformats.org/officeDocument/2006/relationships/image" Target="../media/image1950.svg"/><Relationship Id="rId4281" Type="http://schemas.openxmlformats.org/officeDocument/2006/relationships/image" Target="../media/image4356.svg"/><Relationship Id="rId5332" Type="http://schemas.openxmlformats.org/officeDocument/2006/relationships/image" Target="../media/image5407.png"/><Relationship Id="rId1528" Type="http://schemas.openxmlformats.org/officeDocument/2006/relationships/image" Target="../media/image1603.png"/><Relationship Id="rId2926" Type="http://schemas.openxmlformats.org/officeDocument/2006/relationships/image" Target="../media/image3001.png"/><Relationship Id="rId1942" Type="http://schemas.openxmlformats.org/officeDocument/2006/relationships/image" Target="../media/image2017.png"/><Relationship Id="rId4001" Type="http://schemas.openxmlformats.org/officeDocument/2006/relationships/image" Target="../media/image4076.svg"/><Relationship Id="rId6173" Type="http://schemas.openxmlformats.org/officeDocument/2006/relationships/image" Target="../media/image6248.svg"/><Relationship Id="rId3767" Type="http://schemas.openxmlformats.org/officeDocument/2006/relationships/image" Target="../media/image3842.svg"/><Relationship Id="rId4818" Type="http://schemas.openxmlformats.org/officeDocument/2006/relationships/image" Target="../media/image4893.png"/><Relationship Id="rId688" Type="http://schemas.openxmlformats.org/officeDocument/2006/relationships/image" Target="../media/image763.png"/><Relationship Id="rId2369" Type="http://schemas.openxmlformats.org/officeDocument/2006/relationships/image" Target="../media/image2444.svg"/><Relationship Id="rId2783" Type="http://schemas.openxmlformats.org/officeDocument/2006/relationships/image" Target="../media/image2858.svg"/><Relationship Id="rId3834" Type="http://schemas.openxmlformats.org/officeDocument/2006/relationships/image" Target="../media/image3909.png"/><Relationship Id="rId6240" Type="http://schemas.openxmlformats.org/officeDocument/2006/relationships/image" Target="../media/image6315.png"/><Relationship Id="rId755" Type="http://schemas.openxmlformats.org/officeDocument/2006/relationships/image" Target="../media/image830.svg"/><Relationship Id="rId1385" Type="http://schemas.openxmlformats.org/officeDocument/2006/relationships/image" Target="../media/image1460.svg"/><Relationship Id="rId2436" Type="http://schemas.openxmlformats.org/officeDocument/2006/relationships/image" Target="../media/image2511.png"/><Relationship Id="rId2850" Type="http://schemas.openxmlformats.org/officeDocument/2006/relationships/image" Target="../media/image2925.png"/><Relationship Id="rId91" Type="http://schemas.openxmlformats.org/officeDocument/2006/relationships/image" Target="../media/image166.svg"/><Relationship Id="rId408" Type="http://schemas.openxmlformats.org/officeDocument/2006/relationships/image" Target="../media/image483.png"/><Relationship Id="rId822" Type="http://schemas.openxmlformats.org/officeDocument/2006/relationships/image" Target="../media/image897.png"/><Relationship Id="rId1038" Type="http://schemas.openxmlformats.org/officeDocument/2006/relationships/image" Target="../media/image1113.png"/><Relationship Id="rId1452" Type="http://schemas.openxmlformats.org/officeDocument/2006/relationships/image" Target="../media/image1527.png"/><Relationship Id="rId2503" Type="http://schemas.openxmlformats.org/officeDocument/2006/relationships/image" Target="../media/image2578.svg"/><Relationship Id="rId3901" Type="http://schemas.openxmlformats.org/officeDocument/2006/relationships/image" Target="../media/image3976.svg"/><Relationship Id="rId5659" Type="http://schemas.openxmlformats.org/officeDocument/2006/relationships/image" Target="../media/image5734.svg"/><Relationship Id="rId1105" Type="http://schemas.openxmlformats.org/officeDocument/2006/relationships/image" Target="../media/image1180.svg"/><Relationship Id="rId3277" Type="http://schemas.openxmlformats.org/officeDocument/2006/relationships/image" Target="../media/image3352.svg"/><Relationship Id="rId4675" Type="http://schemas.openxmlformats.org/officeDocument/2006/relationships/image" Target="../media/image4750.svg"/><Relationship Id="rId5726" Type="http://schemas.openxmlformats.org/officeDocument/2006/relationships/image" Target="../media/image5801.png"/><Relationship Id="rId198" Type="http://schemas.openxmlformats.org/officeDocument/2006/relationships/image" Target="../media/image273.png"/><Relationship Id="rId3691" Type="http://schemas.openxmlformats.org/officeDocument/2006/relationships/image" Target="../media/image3766.svg"/><Relationship Id="rId4328" Type="http://schemas.openxmlformats.org/officeDocument/2006/relationships/image" Target="../media/image4403.png"/><Relationship Id="rId4742" Type="http://schemas.openxmlformats.org/officeDocument/2006/relationships/image" Target="../media/image4817.png"/><Relationship Id="rId2293" Type="http://schemas.openxmlformats.org/officeDocument/2006/relationships/image" Target="../media/image2368.svg"/><Relationship Id="rId3344" Type="http://schemas.openxmlformats.org/officeDocument/2006/relationships/image" Target="../media/image3419.png"/><Relationship Id="rId265" Type="http://schemas.openxmlformats.org/officeDocument/2006/relationships/image" Target="../media/image340.svg"/><Relationship Id="rId2360" Type="http://schemas.openxmlformats.org/officeDocument/2006/relationships/image" Target="../media/image2435.png"/><Relationship Id="rId3411" Type="http://schemas.openxmlformats.org/officeDocument/2006/relationships/image" Target="../media/image3486.svg"/><Relationship Id="rId6567" Type="http://schemas.openxmlformats.org/officeDocument/2006/relationships/image" Target="../media/image6642.svg"/><Relationship Id="rId332" Type="http://schemas.openxmlformats.org/officeDocument/2006/relationships/image" Target="../media/image407.png"/><Relationship Id="rId2013" Type="http://schemas.openxmlformats.org/officeDocument/2006/relationships/image" Target="../media/image2088.svg"/><Relationship Id="rId5169" Type="http://schemas.openxmlformats.org/officeDocument/2006/relationships/image" Target="../media/image5244.svg"/><Relationship Id="rId5583" Type="http://schemas.openxmlformats.org/officeDocument/2006/relationships/image" Target="../media/image5658.svg"/><Relationship Id="rId6634" Type="http://schemas.openxmlformats.org/officeDocument/2006/relationships/image" Target="../media/image6709.png"/><Relationship Id="rId4185" Type="http://schemas.openxmlformats.org/officeDocument/2006/relationships/image" Target="../media/image4260.svg"/><Relationship Id="rId5236" Type="http://schemas.openxmlformats.org/officeDocument/2006/relationships/image" Target="../media/image5311.png"/><Relationship Id="rId1779" Type="http://schemas.openxmlformats.org/officeDocument/2006/relationships/image" Target="../media/image1854.svg"/><Relationship Id="rId4252" Type="http://schemas.openxmlformats.org/officeDocument/2006/relationships/image" Target="../media/image4327.png"/><Relationship Id="rId5650" Type="http://schemas.openxmlformats.org/officeDocument/2006/relationships/image" Target="../media/image5725.png"/><Relationship Id="rId6701" Type="http://schemas.openxmlformats.org/officeDocument/2006/relationships/image" Target="../media/image6776.svg"/><Relationship Id="rId1846" Type="http://schemas.openxmlformats.org/officeDocument/2006/relationships/image" Target="../media/image1921.png"/><Relationship Id="rId5303" Type="http://schemas.openxmlformats.org/officeDocument/2006/relationships/image" Target="../media/image5378.svg"/><Relationship Id="rId1913" Type="http://schemas.openxmlformats.org/officeDocument/2006/relationships/image" Target="../media/image1988.svg"/><Relationship Id="rId6077" Type="http://schemas.openxmlformats.org/officeDocument/2006/relationships/image" Target="../media/image6152.svg"/><Relationship Id="rId6491" Type="http://schemas.openxmlformats.org/officeDocument/2006/relationships/image" Target="../media/image6566.svg"/><Relationship Id="rId2687" Type="http://schemas.openxmlformats.org/officeDocument/2006/relationships/image" Target="../media/image2762.svg"/><Relationship Id="rId3738" Type="http://schemas.openxmlformats.org/officeDocument/2006/relationships/image" Target="../media/image3813.png"/><Relationship Id="rId5093" Type="http://schemas.openxmlformats.org/officeDocument/2006/relationships/image" Target="../media/image5168.svg"/><Relationship Id="rId6144" Type="http://schemas.openxmlformats.org/officeDocument/2006/relationships/image" Target="../media/image6219.png"/><Relationship Id="rId659" Type="http://schemas.openxmlformats.org/officeDocument/2006/relationships/image" Target="../media/image734.svg"/><Relationship Id="rId1289" Type="http://schemas.openxmlformats.org/officeDocument/2006/relationships/image" Target="../media/image1364.svg"/><Relationship Id="rId5160" Type="http://schemas.openxmlformats.org/officeDocument/2006/relationships/image" Target="../media/image5235.png"/><Relationship Id="rId6211" Type="http://schemas.openxmlformats.org/officeDocument/2006/relationships/image" Target="../media/image6286.svg"/><Relationship Id="rId1356" Type="http://schemas.openxmlformats.org/officeDocument/2006/relationships/image" Target="../media/image1431.png"/><Relationship Id="rId2754" Type="http://schemas.openxmlformats.org/officeDocument/2006/relationships/image" Target="../media/image2829.png"/><Relationship Id="rId3805" Type="http://schemas.openxmlformats.org/officeDocument/2006/relationships/image" Target="../media/image3880.svg"/><Relationship Id="rId726" Type="http://schemas.openxmlformats.org/officeDocument/2006/relationships/image" Target="../media/image801.png"/><Relationship Id="rId1009" Type="http://schemas.openxmlformats.org/officeDocument/2006/relationships/image" Target="../media/image1084.svg"/><Relationship Id="rId1770" Type="http://schemas.openxmlformats.org/officeDocument/2006/relationships/image" Target="../media/image1845.png"/><Relationship Id="rId2407" Type="http://schemas.openxmlformats.org/officeDocument/2006/relationships/image" Target="../media/image2482.svg"/><Relationship Id="rId2821" Type="http://schemas.openxmlformats.org/officeDocument/2006/relationships/image" Target="../media/image2896.svg"/><Relationship Id="rId5977" Type="http://schemas.openxmlformats.org/officeDocument/2006/relationships/image" Target="../media/image6052.svg"/><Relationship Id="rId62" Type="http://schemas.openxmlformats.org/officeDocument/2006/relationships/image" Target="../media/image137.png"/><Relationship Id="rId1423" Type="http://schemas.openxmlformats.org/officeDocument/2006/relationships/image" Target="../media/image1498.svg"/><Relationship Id="rId4579" Type="http://schemas.openxmlformats.org/officeDocument/2006/relationships/image" Target="../media/image4654.svg"/><Relationship Id="rId4993" Type="http://schemas.openxmlformats.org/officeDocument/2006/relationships/image" Target="../media/image5068.svg"/><Relationship Id="rId3595" Type="http://schemas.openxmlformats.org/officeDocument/2006/relationships/image" Target="../media/image3670.svg"/><Relationship Id="rId4646" Type="http://schemas.openxmlformats.org/officeDocument/2006/relationships/image" Target="../media/image4721.png"/><Relationship Id="rId2197" Type="http://schemas.openxmlformats.org/officeDocument/2006/relationships/image" Target="../media/image2272.svg"/><Relationship Id="rId3248" Type="http://schemas.openxmlformats.org/officeDocument/2006/relationships/image" Target="../media/image3323.png"/><Relationship Id="rId3662" Type="http://schemas.openxmlformats.org/officeDocument/2006/relationships/image" Target="../media/image3737.png"/><Relationship Id="rId4713" Type="http://schemas.openxmlformats.org/officeDocument/2006/relationships/image" Target="../media/image4788.svg"/><Relationship Id="rId169" Type="http://schemas.openxmlformats.org/officeDocument/2006/relationships/image" Target="../media/image244.svg"/><Relationship Id="rId583" Type="http://schemas.openxmlformats.org/officeDocument/2006/relationships/image" Target="../media/image658.svg"/><Relationship Id="rId2264" Type="http://schemas.openxmlformats.org/officeDocument/2006/relationships/image" Target="../media/image2339.png"/><Relationship Id="rId3315" Type="http://schemas.openxmlformats.org/officeDocument/2006/relationships/image" Target="../media/image3390.svg"/><Relationship Id="rId236" Type="http://schemas.openxmlformats.org/officeDocument/2006/relationships/image" Target="../media/image311.png"/><Relationship Id="rId650" Type="http://schemas.openxmlformats.org/officeDocument/2006/relationships/image" Target="../media/image725.png"/><Relationship Id="rId1280" Type="http://schemas.openxmlformats.org/officeDocument/2006/relationships/image" Target="../media/image1355.png"/><Relationship Id="rId2331" Type="http://schemas.openxmlformats.org/officeDocument/2006/relationships/image" Target="../media/image2406.svg"/><Relationship Id="rId5487" Type="http://schemas.openxmlformats.org/officeDocument/2006/relationships/image" Target="../media/image5562.svg"/><Relationship Id="rId6885" Type="http://schemas.openxmlformats.org/officeDocument/2006/relationships/image" Target="../media/image6960.svg"/><Relationship Id="rId303" Type="http://schemas.openxmlformats.org/officeDocument/2006/relationships/image" Target="../media/image378.svg"/><Relationship Id="rId4089" Type="http://schemas.openxmlformats.org/officeDocument/2006/relationships/image" Target="../media/image4164.svg"/><Relationship Id="rId6538" Type="http://schemas.openxmlformats.org/officeDocument/2006/relationships/image" Target="../media/image6613.png"/><Relationship Id="rId5554" Type="http://schemas.openxmlformats.org/officeDocument/2006/relationships/image" Target="../media/image5629.png"/><Relationship Id="rId6605" Type="http://schemas.openxmlformats.org/officeDocument/2006/relationships/image" Target="../media/image6680.svg"/><Relationship Id="rId1000" Type="http://schemas.openxmlformats.org/officeDocument/2006/relationships/image" Target="../media/image1075.png"/><Relationship Id="rId4156" Type="http://schemas.openxmlformats.org/officeDocument/2006/relationships/image" Target="../media/image4231.png"/><Relationship Id="rId4570" Type="http://schemas.openxmlformats.org/officeDocument/2006/relationships/image" Target="../media/image4645.png"/><Relationship Id="rId5207" Type="http://schemas.openxmlformats.org/officeDocument/2006/relationships/image" Target="../media/image5282.svg"/><Relationship Id="rId5621" Type="http://schemas.openxmlformats.org/officeDocument/2006/relationships/image" Target="../media/image5696.svg"/><Relationship Id="rId1817" Type="http://schemas.openxmlformats.org/officeDocument/2006/relationships/image" Target="../media/image1892.svg"/><Relationship Id="rId3172" Type="http://schemas.openxmlformats.org/officeDocument/2006/relationships/image" Target="../media/image3247.png"/><Relationship Id="rId4223" Type="http://schemas.openxmlformats.org/officeDocument/2006/relationships/image" Target="../media/image4298.svg"/><Relationship Id="rId6395" Type="http://schemas.openxmlformats.org/officeDocument/2006/relationships/image" Target="../media/image6470.svg"/><Relationship Id="rId160" Type="http://schemas.openxmlformats.org/officeDocument/2006/relationships/image" Target="../media/image235.png"/><Relationship Id="rId3989" Type="http://schemas.openxmlformats.org/officeDocument/2006/relationships/image" Target="../media/image4064.svg"/><Relationship Id="rId6048" Type="http://schemas.openxmlformats.org/officeDocument/2006/relationships/image" Target="../media/image6123.png"/><Relationship Id="rId6462" Type="http://schemas.openxmlformats.org/officeDocument/2006/relationships/image" Target="../media/image6537.png"/><Relationship Id="rId5064" Type="http://schemas.openxmlformats.org/officeDocument/2006/relationships/image" Target="../media/image5139.png"/><Relationship Id="rId6115" Type="http://schemas.openxmlformats.org/officeDocument/2006/relationships/image" Target="../media/image6190.svg"/><Relationship Id="rId977" Type="http://schemas.openxmlformats.org/officeDocument/2006/relationships/image" Target="../media/image1052.svg"/><Relationship Id="rId2658" Type="http://schemas.openxmlformats.org/officeDocument/2006/relationships/image" Target="../media/image2733.png"/><Relationship Id="rId3709" Type="http://schemas.openxmlformats.org/officeDocument/2006/relationships/image" Target="../media/image3784.svg"/><Relationship Id="rId4080" Type="http://schemas.openxmlformats.org/officeDocument/2006/relationships/image" Target="../media/image4155.png"/><Relationship Id="rId1674" Type="http://schemas.openxmlformats.org/officeDocument/2006/relationships/image" Target="../media/image1749.png"/><Relationship Id="rId2725" Type="http://schemas.openxmlformats.org/officeDocument/2006/relationships/image" Target="../media/image2800.svg"/><Relationship Id="rId5131" Type="http://schemas.openxmlformats.org/officeDocument/2006/relationships/image" Target="../media/image5206.svg"/><Relationship Id="rId1327" Type="http://schemas.openxmlformats.org/officeDocument/2006/relationships/image" Target="../media/image1402.svg"/><Relationship Id="rId1741" Type="http://schemas.openxmlformats.org/officeDocument/2006/relationships/image" Target="../media/image1816.svg"/><Relationship Id="rId4897" Type="http://schemas.openxmlformats.org/officeDocument/2006/relationships/image" Target="../media/image4972.svg"/><Relationship Id="rId5948" Type="http://schemas.openxmlformats.org/officeDocument/2006/relationships/image" Target="../media/image6023.png"/><Relationship Id="rId33" Type="http://schemas.openxmlformats.org/officeDocument/2006/relationships/image" Target="../media/image108.svg"/><Relationship Id="rId3499" Type="http://schemas.openxmlformats.org/officeDocument/2006/relationships/image" Target="../media/image3574.svg"/><Relationship Id="rId3566" Type="http://schemas.openxmlformats.org/officeDocument/2006/relationships/image" Target="../media/image3641.png"/><Relationship Id="rId4964" Type="http://schemas.openxmlformats.org/officeDocument/2006/relationships/image" Target="../media/image5039.png"/><Relationship Id="rId487" Type="http://schemas.openxmlformats.org/officeDocument/2006/relationships/image" Target="../media/image562.svg"/><Relationship Id="rId2168" Type="http://schemas.openxmlformats.org/officeDocument/2006/relationships/image" Target="../media/image2243.png"/><Relationship Id="rId3219" Type="http://schemas.openxmlformats.org/officeDocument/2006/relationships/image" Target="../media/image3294.svg"/><Relationship Id="rId3980" Type="http://schemas.openxmlformats.org/officeDocument/2006/relationships/image" Target="../media/image4055.png"/><Relationship Id="rId4617" Type="http://schemas.openxmlformats.org/officeDocument/2006/relationships/image" Target="../media/image4692.svg"/><Relationship Id="rId1184" Type="http://schemas.openxmlformats.org/officeDocument/2006/relationships/image" Target="../media/image1259.png"/><Relationship Id="rId2582" Type="http://schemas.openxmlformats.org/officeDocument/2006/relationships/image" Target="../media/image2657.png"/><Relationship Id="rId3633" Type="http://schemas.openxmlformats.org/officeDocument/2006/relationships/image" Target="../media/image3708.svg"/><Relationship Id="rId6789" Type="http://schemas.openxmlformats.org/officeDocument/2006/relationships/image" Target="../media/image6864.svg"/><Relationship Id="rId554" Type="http://schemas.openxmlformats.org/officeDocument/2006/relationships/image" Target="../media/image629.png"/><Relationship Id="rId2235" Type="http://schemas.openxmlformats.org/officeDocument/2006/relationships/image" Target="../media/image2310.svg"/><Relationship Id="rId3700" Type="http://schemas.openxmlformats.org/officeDocument/2006/relationships/image" Target="../media/image3775.png"/><Relationship Id="rId6856" Type="http://schemas.openxmlformats.org/officeDocument/2006/relationships/image" Target="../media/image6931.png"/><Relationship Id="rId207" Type="http://schemas.openxmlformats.org/officeDocument/2006/relationships/image" Target="../media/image282.svg"/><Relationship Id="rId621" Type="http://schemas.openxmlformats.org/officeDocument/2006/relationships/image" Target="../media/image696.svg"/><Relationship Id="rId1251" Type="http://schemas.openxmlformats.org/officeDocument/2006/relationships/image" Target="../media/image1326.svg"/><Relationship Id="rId2302" Type="http://schemas.openxmlformats.org/officeDocument/2006/relationships/image" Target="../media/image2377.png"/><Relationship Id="rId5458" Type="http://schemas.openxmlformats.org/officeDocument/2006/relationships/image" Target="../media/image5533.png"/><Relationship Id="rId5872" Type="http://schemas.openxmlformats.org/officeDocument/2006/relationships/image" Target="../media/image5947.png"/><Relationship Id="rId6509" Type="http://schemas.openxmlformats.org/officeDocument/2006/relationships/image" Target="../media/image6584.svg"/><Relationship Id="rId4474" Type="http://schemas.openxmlformats.org/officeDocument/2006/relationships/image" Target="../media/image4549.png"/><Relationship Id="rId5525" Type="http://schemas.openxmlformats.org/officeDocument/2006/relationships/image" Target="../media/image5600.svg"/><Relationship Id="rId3076" Type="http://schemas.openxmlformats.org/officeDocument/2006/relationships/image" Target="../media/image3151.png"/><Relationship Id="rId3490" Type="http://schemas.openxmlformats.org/officeDocument/2006/relationships/image" Target="../media/image3565.png"/><Relationship Id="rId4127" Type="http://schemas.openxmlformats.org/officeDocument/2006/relationships/image" Target="../media/image4202.svg"/><Relationship Id="rId4541" Type="http://schemas.openxmlformats.org/officeDocument/2006/relationships/image" Target="../media/image4616.svg"/><Relationship Id="rId2092" Type="http://schemas.openxmlformats.org/officeDocument/2006/relationships/image" Target="../media/image2167.png"/><Relationship Id="rId3143" Type="http://schemas.openxmlformats.org/officeDocument/2006/relationships/image" Target="../media/image3218.svg"/><Relationship Id="rId6299" Type="http://schemas.openxmlformats.org/officeDocument/2006/relationships/image" Target="../media/image6374.svg"/><Relationship Id="rId131" Type="http://schemas.openxmlformats.org/officeDocument/2006/relationships/image" Target="../media/image206.svg"/><Relationship Id="rId3210" Type="http://schemas.openxmlformats.org/officeDocument/2006/relationships/image" Target="../media/image3285.png"/><Relationship Id="rId6366" Type="http://schemas.openxmlformats.org/officeDocument/2006/relationships/image" Target="../media/image6441.png"/><Relationship Id="rId6780" Type="http://schemas.openxmlformats.org/officeDocument/2006/relationships/image" Target="../media/image6855.png"/><Relationship Id="rId2976" Type="http://schemas.openxmlformats.org/officeDocument/2006/relationships/image" Target="../media/image3051.png"/><Relationship Id="rId5382" Type="http://schemas.openxmlformats.org/officeDocument/2006/relationships/image" Target="../media/image5457.png"/><Relationship Id="rId6019" Type="http://schemas.openxmlformats.org/officeDocument/2006/relationships/image" Target="../media/image6094.svg"/><Relationship Id="rId6433" Type="http://schemas.openxmlformats.org/officeDocument/2006/relationships/image" Target="../media/image6508.svg"/><Relationship Id="rId948" Type="http://schemas.openxmlformats.org/officeDocument/2006/relationships/image" Target="../media/image1023.png"/><Relationship Id="rId1578" Type="http://schemas.openxmlformats.org/officeDocument/2006/relationships/image" Target="../media/image1653.png"/><Relationship Id="rId1992" Type="http://schemas.openxmlformats.org/officeDocument/2006/relationships/image" Target="../media/image2067.png"/><Relationship Id="rId2629" Type="http://schemas.openxmlformats.org/officeDocument/2006/relationships/image" Target="../media/image2704.svg"/><Relationship Id="rId5035" Type="http://schemas.openxmlformats.org/officeDocument/2006/relationships/image" Target="../media/image5110.svg"/><Relationship Id="rId6500" Type="http://schemas.openxmlformats.org/officeDocument/2006/relationships/image" Target="../media/image6575.png"/><Relationship Id="rId1645" Type="http://schemas.openxmlformats.org/officeDocument/2006/relationships/image" Target="../media/image1720.svg"/><Relationship Id="rId4051" Type="http://schemas.openxmlformats.org/officeDocument/2006/relationships/image" Target="../media/image4126.svg"/><Relationship Id="rId5102" Type="http://schemas.openxmlformats.org/officeDocument/2006/relationships/image" Target="../media/image5177.png"/><Relationship Id="rId1712" Type="http://schemas.openxmlformats.org/officeDocument/2006/relationships/image" Target="../media/image1787.png"/><Relationship Id="rId4868" Type="http://schemas.openxmlformats.org/officeDocument/2006/relationships/image" Target="../media/image4943.png"/><Relationship Id="rId5919" Type="http://schemas.openxmlformats.org/officeDocument/2006/relationships/image" Target="../media/image5994.svg"/><Relationship Id="rId6290" Type="http://schemas.openxmlformats.org/officeDocument/2006/relationships/image" Target="../media/image6365.png"/><Relationship Id="rId3884" Type="http://schemas.openxmlformats.org/officeDocument/2006/relationships/image" Target="../media/image3959.png"/><Relationship Id="rId4935" Type="http://schemas.openxmlformats.org/officeDocument/2006/relationships/image" Target="../media/image5010.svg"/><Relationship Id="rId2486" Type="http://schemas.openxmlformats.org/officeDocument/2006/relationships/image" Target="../media/image2561.png"/><Relationship Id="rId3537" Type="http://schemas.openxmlformats.org/officeDocument/2006/relationships/image" Target="../media/image3612.svg"/><Relationship Id="rId3951" Type="http://schemas.openxmlformats.org/officeDocument/2006/relationships/image" Target="../media/image4026.svg"/><Relationship Id="rId458" Type="http://schemas.openxmlformats.org/officeDocument/2006/relationships/image" Target="../media/image533.png"/><Relationship Id="rId872" Type="http://schemas.openxmlformats.org/officeDocument/2006/relationships/image" Target="../media/image947.png"/><Relationship Id="rId1088" Type="http://schemas.openxmlformats.org/officeDocument/2006/relationships/image" Target="../media/image1163.png"/><Relationship Id="rId2139" Type="http://schemas.openxmlformats.org/officeDocument/2006/relationships/image" Target="../media/image2214.svg"/><Relationship Id="rId2553" Type="http://schemas.openxmlformats.org/officeDocument/2006/relationships/image" Target="../media/image2628.svg"/><Relationship Id="rId3604" Type="http://schemas.openxmlformats.org/officeDocument/2006/relationships/image" Target="../media/image3679.png"/><Relationship Id="rId6010" Type="http://schemas.openxmlformats.org/officeDocument/2006/relationships/image" Target="../media/image6085.png"/><Relationship Id="rId525" Type="http://schemas.openxmlformats.org/officeDocument/2006/relationships/image" Target="../media/image600.svg"/><Relationship Id="rId1155" Type="http://schemas.openxmlformats.org/officeDocument/2006/relationships/image" Target="../media/image1230.svg"/><Relationship Id="rId2206" Type="http://schemas.openxmlformats.org/officeDocument/2006/relationships/image" Target="../media/image2281.png"/><Relationship Id="rId2620" Type="http://schemas.openxmlformats.org/officeDocument/2006/relationships/image" Target="../media/image2695.png"/><Relationship Id="rId5776" Type="http://schemas.openxmlformats.org/officeDocument/2006/relationships/image" Target="../media/image5851.png"/><Relationship Id="rId1222" Type="http://schemas.openxmlformats.org/officeDocument/2006/relationships/image" Target="../media/image1297.png"/><Relationship Id="rId4378" Type="http://schemas.openxmlformats.org/officeDocument/2006/relationships/image" Target="../media/image4453.png"/><Relationship Id="rId5429" Type="http://schemas.openxmlformats.org/officeDocument/2006/relationships/image" Target="../media/image5504.svg"/><Relationship Id="rId6827" Type="http://schemas.openxmlformats.org/officeDocument/2006/relationships/image" Target="../media/image6902.svg"/><Relationship Id="rId3394" Type="http://schemas.openxmlformats.org/officeDocument/2006/relationships/image" Target="../media/image3469.png"/><Relationship Id="rId4792" Type="http://schemas.openxmlformats.org/officeDocument/2006/relationships/image" Target="../media/image4867.png"/><Relationship Id="rId5843" Type="http://schemas.openxmlformats.org/officeDocument/2006/relationships/image" Target="../media/image5918.svg"/><Relationship Id="rId3047" Type="http://schemas.openxmlformats.org/officeDocument/2006/relationships/image" Target="../media/image3122.svg"/><Relationship Id="rId4445" Type="http://schemas.openxmlformats.org/officeDocument/2006/relationships/image" Target="../media/image4520.svg"/><Relationship Id="rId5910" Type="http://schemas.openxmlformats.org/officeDocument/2006/relationships/image" Target="../media/image5985.png"/><Relationship Id="rId3461" Type="http://schemas.openxmlformats.org/officeDocument/2006/relationships/image" Target="../media/image3536.svg"/><Relationship Id="rId4512" Type="http://schemas.openxmlformats.org/officeDocument/2006/relationships/image" Target="../media/image4587.png"/><Relationship Id="rId382" Type="http://schemas.openxmlformats.org/officeDocument/2006/relationships/image" Target="../media/image457.png"/><Relationship Id="rId2063" Type="http://schemas.openxmlformats.org/officeDocument/2006/relationships/image" Target="../media/image2138.svg"/><Relationship Id="rId3114" Type="http://schemas.openxmlformats.org/officeDocument/2006/relationships/image" Target="../media/image3189.png"/><Relationship Id="rId6684" Type="http://schemas.openxmlformats.org/officeDocument/2006/relationships/image" Target="../media/image6759.png"/><Relationship Id="rId2130" Type="http://schemas.openxmlformats.org/officeDocument/2006/relationships/image" Target="../media/image2205.png"/><Relationship Id="rId5286" Type="http://schemas.openxmlformats.org/officeDocument/2006/relationships/image" Target="../media/image5361.png"/><Relationship Id="rId6337" Type="http://schemas.openxmlformats.org/officeDocument/2006/relationships/image" Target="../media/image6412.svg"/><Relationship Id="rId6751" Type="http://schemas.openxmlformats.org/officeDocument/2006/relationships/image" Target="../media/image6826.svg"/><Relationship Id="rId102" Type="http://schemas.openxmlformats.org/officeDocument/2006/relationships/image" Target="../media/image177.png"/><Relationship Id="rId5353" Type="http://schemas.openxmlformats.org/officeDocument/2006/relationships/image" Target="../media/image5428.svg"/><Relationship Id="rId6404" Type="http://schemas.openxmlformats.org/officeDocument/2006/relationships/image" Target="../media/image6479.png"/><Relationship Id="rId1896" Type="http://schemas.openxmlformats.org/officeDocument/2006/relationships/image" Target="../media/image1971.png"/><Relationship Id="rId2947" Type="http://schemas.openxmlformats.org/officeDocument/2006/relationships/image" Target="../media/image3022.svg"/><Relationship Id="rId5006" Type="http://schemas.openxmlformats.org/officeDocument/2006/relationships/image" Target="../media/image5081.png"/><Relationship Id="rId919" Type="http://schemas.openxmlformats.org/officeDocument/2006/relationships/image" Target="../media/image994.svg"/><Relationship Id="rId1549" Type="http://schemas.openxmlformats.org/officeDocument/2006/relationships/image" Target="../media/image1624.svg"/><Relationship Id="rId1963" Type="http://schemas.openxmlformats.org/officeDocument/2006/relationships/image" Target="../media/image2038.svg"/><Relationship Id="rId4022" Type="http://schemas.openxmlformats.org/officeDocument/2006/relationships/image" Target="../media/image4097.png"/><Relationship Id="rId5420" Type="http://schemas.openxmlformats.org/officeDocument/2006/relationships/image" Target="../media/image5495.png"/><Relationship Id="rId1616" Type="http://schemas.openxmlformats.org/officeDocument/2006/relationships/image" Target="../media/image1691.png"/><Relationship Id="rId3788" Type="http://schemas.openxmlformats.org/officeDocument/2006/relationships/image" Target="../media/image3863.png"/><Relationship Id="rId4839" Type="http://schemas.openxmlformats.org/officeDocument/2006/relationships/image" Target="../media/image4914.svg"/><Relationship Id="rId6194" Type="http://schemas.openxmlformats.org/officeDocument/2006/relationships/image" Target="../media/image6269.png"/><Relationship Id="rId3855" Type="http://schemas.openxmlformats.org/officeDocument/2006/relationships/image" Target="../media/image3930.svg"/><Relationship Id="rId6261" Type="http://schemas.openxmlformats.org/officeDocument/2006/relationships/image" Target="../media/image6336.svg"/><Relationship Id="rId776" Type="http://schemas.openxmlformats.org/officeDocument/2006/relationships/image" Target="../media/image851.png"/><Relationship Id="rId2457" Type="http://schemas.openxmlformats.org/officeDocument/2006/relationships/image" Target="../media/image2532.svg"/><Relationship Id="rId3508" Type="http://schemas.openxmlformats.org/officeDocument/2006/relationships/image" Target="../media/image3583.png"/><Relationship Id="rId4906" Type="http://schemas.openxmlformats.org/officeDocument/2006/relationships/image" Target="../media/image4981.png"/><Relationship Id="rId429" Type="http://schemas.openxmlformats.org/officeDocument/2006/relationships/image" Target="../media/image504.svg"/><Relationship Id="rId1059" Type="http://schemas.openxmlformats.org/officeDocument/2006/relationships/image" Target="../media/image1134.svg"/><Relationship Id="rId1473" Type="http://schemas.openxmlformats.org/officeDocument/2006/relationships/image" Target="../media/image1548.svg"/><Relationship Id="rId2871" Type="http://schemas.openxmlformats.org/officeDocument/2006/relationships/image" Target="../media/image2946.svg"/><Relationship Id="rId3922" Type="http://schemas.openxmlformats.org/officeDocument/2006/relationships/image" Target="../media/image3997.png"/><Relationship Id="rId843" Type="http://schemas.openxmlformats.org/officeDocument/2006/relationships/image" Target="../media/image918.svg"/><Relationship Id="rId1126" Type="http://schemas.openxmlformats.org/officeDocument/2006/relationships/image" Target="../media/image1201.png"/><Relationship Id="rId2524" Type="http://schemas.openxmlformats.org/officeDocument/2006/relationships/image" Target="../media/image2599.png"/><Relationship Id="rId910" Type="http://schemas.openxmlformats.org/officeDocument/2006/relationships/image" Target="../media/image985.png"/><Relationship Id="rId1540" Type="http://schemas.openxmlformats.org/officeDocument/2006/relationships/image" Target="../media/image1615.png"/><Relationship Id="rId4696" Type="http://schemas.openxmlformats.org/officeDocument/2006/relationships/image" Target="../media/image4771.png"/><Relationship Id="rId5747" Type="http://schemas.openxmlformats.org/officeDocument/2006/relationships/image" Target="../media/image5822.svg"/><Relationship Id="rId3298" Type="http://schemas.openxmlformats.org/officeDocument/2006/relationships/image" Target="../media/image3373.png"/><Relationship Id="rId4349" Type="http://schemas.openxmlformats.org/officeDocument/2006/relationships/image" Target="../media/image4424.svg"/><Relationship Id="rId4763" Type="http://schemas.openxmlformats.org/officeDocument/2006/relationships/image" Target="../media/image4838.svg"/><Relationship Id="rId5814" Type="http://schemas.openxmlformats.org/officeDocument/2006/relationships/image" Target="../media/image5889.png"/><Relationship Id="rId3365" Type="http://schemas.openxmlformats.org/officeDocument/2006/relationships/image" Target="../media/image3440.svg"/><Relationship Id="rId4416" Type="http://schemas.openxmlformats.org/officeDocument/2006/relationships/image" Target="../media/image4491.png"/><Relationship Id="rId4830" Type="http://schemas.openxmlformats.org/officeDocument/2006/relationships/image" Target="../media/image4905.png"/><Relationship Id="rId286" Type="http://schemas.openxmlformats.org/officeDocument/2006/relationships/image" Target="../media/image361.png"/><Relationship Id="rId2381" Type="http://schemas.openxmlformats.org/officeDocument/2006/relationships/image" Target="../media/image2456.svg"/><Relationship Id="rId3018" Type="http://schemas.openxmlformats.org/officeDocument/2006/relationships/image" Target="../media/image3093.png"/><Relationship Id="rId3432" Type="http://schemas.openxmlformats.org/officeDocument/2006/relationships/image" Target="../media/image3507.png"/><Relationship Id="rId6588" Type="http://schemas.openxmlformats.org/officeDocument/2006/relationships/image" Target="../media/image6663.png"/><Relationship Id="rId353" Type="http://schemas.openxmlformats.org/officeDocument/2006/relationships/image" Target="../media/image428.svg"/><Relationship Id="rId2034" Type="http://schemas.openxmlformats.org/officeDocument/2006/relationships/image" Target="../media/image2109.png"/><Relationship Id="rId420" Type="http://schemas.openxmlformats.org/officeDocument/2006/relationships/image" Target="../media/image495.png"/><Relationship Id="rId1050" Type="http://schemas.openxmlformats.org/officeDocument/2006/relationships/image" Target="../media/image1125.png"/><Relationship Id="rId2101" Type="http://schemas.openxmlformats.org/officeDocument/2006/relationships/image" Target="../media/image2176.svg"/><Relationship Id="rId5257" Type="http://schemas.openxmlformats.org/officeDocument/2006/relationships/image" Target="../media/image5332.svg"/><Relationship Id="rId6655" Type="http://schemas.openxmlformats.org/officeDocument/2006/relationships/image" Target="../media/image6730.svg"/><Relationship Id="rId5671" Type="http://schemas.openxmlformats.org/officeDocument/2006/relationships/image" Target="../media/image5746.svg"/><Relationship Id="rId6308" Type="http://schemas.openxmlformats.org/officeDocument/2006/relationships/image" Target="../media/image6383.png"/><Relationship Id="rId6722" Type="http://schemas.openxmlformats.org/officeDocument/2006/relationships/image" Target="../media/image6797.png"/><Relationship Id="rId1867" Type="http://schemas.openxmlformats.org/officeDocument/2006/relationships/image" Target="../media/image1942.svg"/><Relationship Id="rId2918" Type="http://schemas.openxmlformats.org/officeDocument/2006/relationships/image" Target="../media/image2993.png"/><Relationship Id="rId4273" Type="http://schemas.openxmlformats.org/officeDocument/2006/relationships/image" Target="../media/image4348.svg"/><Relationship Id="rId5324" Type="http://schemas.openxmlformats.org/officeDocument/2006/relationships/image" Target="../media/image5399.png"/><Relationship Id="rId1934" Type="http://schemas.openxmlformats.org/officeDocument/2006/relationships/image" Target="../media/image2009.png"/><Relationship Id="rId4340" Type="http://schemas.openxmlformats.org/officeDocument/2006/relationships/image" Target="../media/image4415.png"/><Relationship Id="rId6098" Type="http://schemas.openxmlformats.org/officeDocument/2006/relationships/image" Target="../media/image6173.png"/><Relationship Id="rId6165" Type="http://schemas.openxmlformats.org/officeDocument/2006/relationships/image" Target="../media/image6240.svg"/><Relationship Id="rId3759" Type="http://schemas.openxmlformats.org/officeDocument/2006/relationships/image" Target="../media/image3834.svg"/><Relationship Id="rId5181" Type="http://schemas.openxmlformats.org/officeDocument/2006/relationships/image" Target="../media/image5256.svg"/><Relationship Id="rId6232" Type="http://schemas.openxmlformats.org/officeDocument/2006/relationships/image" Target="../media/image6307.png"/><Relationship Id="rId2775" Type="http://schemas.openxmlformats.org/officeDocument/2006/relationships/image" Target="../media/image2850.svg"/><Relationship Id="rId3826" Type="http://schemas.openxmlformats.org/officeDocument/2006/relationships/image" Target="../media/image3901.png"/><Relationship Id="rId747" Type="http://schemas.openxmlformats.org/officeDocument/2006/relationships/image" Target="../media/image822.svg"/><Relationship Id="rId1377" Type="http://schemas.openxmlformats.org/officeDocument/2006/relationships/image" Target="../media/image1452.svg"/><Relationship Id="rId1791" Type="http://schemas.openxmlformats.org/officeDocument/2006/relationships/image" Target="../media/image1866.svg"/><Relationship Id="rId2428" Type="http://schemas.openxmlformats.org/officeDocument/2006/relationships/image" Target="../media/image2503.png"/><Relationship Id="rId2842" Type="http://schemas.openxmlformats.org/officeDocument/2006/relationships/image" Target="../media/image2917.png"/><Relationship Id="rId5998" Type="http://schemas.openxmlformats.org/officeDocument/2006/relationships/image" Target="../media/image6073.png"/><Relationship Id="rId83" Type="http://schemas.openxmlformats.org/officeDocument/2006/relationships/image" Target="../media/image158.svg"/><Relationship Id="rId814" Type="http://schemas.openxmlformats.org/officeDocument/2006/relationships/image" Target="../media/image889.png"/><Relationship Id="rId1444" Type="http://schemas.openxmlformats.org/officeDocument/2006/relationships/image" Target="../media/image1519.png"/><Relationship Id="rId1511" Type="http://schemas.openxmlformats.org/officeDocument/2006/relationships/image" Target="../media/image1586.svg"/><Relationship Id="rId4667" Type="http://schemas.openxmlformats.org/officeDocument/2006/relationships/image" Target="../media/image4742.svg"/><Relationship Id="rId5718" Type="http://schemas.openxmlformats.org/officeDocument/2006/relationships/image" Target="../media/image5793.png"/><Relationship Id="rId3269" Type="http://schemas.openxmlformats.org/officeDocument/2006/relationships/image" Target="../media/image3344.svg"/><Relationship Id="rId3683" Type="http://schemas.openxmlformats.org/officeDocument/2006/relationships/image" Target="../media/image3758.svg"/><Relationship Id="rId2285" Type="http://schemas.openxmlformats.org/officeDocument/2006/relationships/image" Target="../media/image2360.svg"/><Relationship Id="rId3336" Type="http://schemas.openxmlformats.org/officeDocument/2006/relationships/image" Target="../media/image3411.png"/><Relationship Id="rId4734" Type="http://schemas.openxmlformats.org/officeDocument/2006/relationships/image" Target="../media/image4809.png"/><Relationship Id="rId257" Type="http://schemas.openxmlformats.org/officeDocument/2006/relationships/image" Target="../media/image332.svg"/><Relationship Id="rId3750" Type="http://schemas.openxmlformats.org/officeDocument/2006/relationships/image" Target="../media/image3825.png"/><Relationship Id="rId4801" Type="http://schemas.openxmlformats.org/officeDocument/2006/relationships/image" Target="../media/image4876.svg"/><Relationship Id="rId671" Type="http://schemas.openxmlformats.org/officeDocument/2006/relationships/image" Target="../media/image746.svg"/><Relationship Id="rId2352" Type="http://schemas.openxmlformats.org/officeDocument/2006/relationships/image" Target="../media/image2427.png"/><Relationship Id="rId3403" Type="http://schemas.openxmlformats.org/officeDocument/2006/relationships/image" Target="../media/image3478.svg"/><Relationship Id="rId6559" Type="http://schemas.openxmlformats.org/officeDocument/2006/relationships/image" Target="../media/image6634.svg"/><Relationship Id="rId324" Type="http://schemas.openxmlformats.org/officeDocument/2006/relationships/image" Target="../media/image399.png"/><Relationship Id="rId2005" Type="http://schemas.openxmlformats.org/officeDocument/2006/relationships/image" Target="../media/image2080.svg"/><Relationship Id="rId5575" Type="http://schemas.openxmlformats.org/officeDocument/2006/relationships/image" Target="../media/image5650.svg"/><Relationship Id="rId6626" Type="http://schemas.openxmlformats.org/officeDocument/2006/relationships/image" Target="../media/image6701.png"/><Relationship Id="rId1021" Type="http://schemas.openxmlformats.org/officeDocument/2006/relationships/image" Target="../media/image1096.svg"/><Relationship Id="rId4177" Type="http://schemas.openxmlformats.org/officeDocument/2006/relationships/image" Target="../media/image4252.svg"/><Relationship Id="rId4591" Type="http://schemas.openxmlformats.org/officeDocument/2006/relationships/image" Target="../media/image4666.svg"/><Relationship Id="rId5228" Type="http://schemas.openxmlformats.org/officeDocument/2006/relationships/image" Target="../media/image5303.png"/><Relationship Id="rId5642" Type="http://schemas.openxmlformats.org/officeDocument/2006/relationships/image" Target="../media/image5717.png"/><Relationship Id="rId3193" Type="http://schemas.openxmlformats.org/officeDocument/2006/relationships/image" Target="../media/image3268.svg"/><Relationship Id="rId4244" Type="http://schemas.openxmlformats.org/officeDocument/2006/relationships/image" Target="../media/image4319.png"/><Relationship Id="rId1838" Type="http://schemas.openxmlformats.org/officeDocument/2006/relationships/image" Target="../media/image1913.png"/><Relationship Id="rId3260" Type="http://schemas.openxmlformats.org/officeDocument/2006/relationships/image" Target="../media/image3335.png"/><Relationship Id="rId4311" Type="http://schemas.openxmlformats.org/officeDocument/2006/relationships/image" Target="../media/image4386.svg"/><Relationship Id="rId181" Type="http://schemas.openxmlformats.org/officeDocument/2006/relationships/image" Target="../media/image256.svg"/><Relationship Id="rId1905" Type="http://schemas.openxmlformats.org/officeDocument/2006/relationships/image" Target="../media/image1980.svg"/><Relationship Id="rId6069" Type="http://schemas.openxmlformats.org/officeDocument/2006/relationships/image" Target="../media/image6144.svg"/><Relationship Id="rId5085" Type="http://schemas.openxmlformats.org/officeDocument/2006/relationships/image" Target="../media/image5160.svg"/><Relationship Id="rId6483" Type="http://schemas.openxmlformats.org/officeDocument/2006/relationships/image" Target="../media/image6558.svg"/><Relationship Id="rId998" Type="http://schemas.openxmlformats.org/officeDocument/2006/relationships/image" Target="../media/image1073.png"/><Relationship Id="rId2679" Type="http://schemas.openxmlformats.org/officeDocument/2006/relationships/image" Target="../media/image2754.svg"/><Relationship Id="rId6136" Type="http://schemas.openxmlformats.org/officeDocument/2006/relationships/image" Target="../media/image6211.png"/><Relationship Id="rId6550" Type="http://schemas.openxmlformats.org/officeDocument/2006/relationships/image" Target="../media/image6625.png"/><Relationship Id="rId1695" Type="http://schemas.openxmlformats.org/officeDocument/2006/relationships/image" Target="../media/image1770.svg"/><Relationship Id="rId2746" Type="http://schemas.openxmlformats.org/officeDocument/2006/relationships/image" Target="../media/image2821.png"/><Relationship Id="rId5152" Type="http://schemas.openxmlformats.org/officeDocument/2006/relationships/image" Target="../media/image5227.png"/><Relationship Id="rId6203" Type="http://schemas.openxmlformats.org/officeDocument/2006/relationships/image" Target="../media/image6278.svg"/><Relationship Id="rId718" Type="http://schemas.openxmlformats.org/officeDocument/2006/relationships/image" Target="../media/image793.png"/><Relationship Id="rId1348" Type="http://schemas.openxmlformats.org/officeDocument/2006/relationships/image" Target="../media/image1423.png"/><Relationship Id="rId1762" Type="http://schemas.openxmlformats.org/officeDocument/2006/relationships/image" Target="../media/image1837.png"/><Relationship Id="rId1415" Type="http://schemas.openxmlformats.org/officeDocument/2006/relationships/image" Target="../media/image1490.svg"/><Relationship Id="rId2813" Type="http://schemas.openxmlformats.org/officeDocument/2006/relationships/image" Target="../media/image2888.svg"/><Relationship Id="rId5969" Type="http://schemas.openxmlformats.org/officeDocument/2006/relationships/image" Target="../media/image6044.svg"/><Relationship Id="rId54" Type="http://schemas.openxmlformats.org/officeDocument/2006/relationships/image" Target="../media/image129.png"/><Relationship Id="rId4985" Type="http://schemas.openxmlformats.org/officeDocument/2006/relationships/image" Target="../media/image5060.svg"/><Relationship Id="rId2189" Type="http://schemas.openxmlformats.org/officeDocument/2006/relationships/image" Target="../media/image2264.svg"/><Relationship Id="rId3587" Type="http://schemas.openxmlformats.org/officeDocument/2006/relationships/image" Target="../media/image3662.svg"/><Relationship Id="rId4638" Type="http://schemas.openxmlformats.org/officeDocument/2006/relationships/image" Target="../media/image4713.png"/><Relationship Id="rId6060" Type="http://schemas.openxmlformats.org/officeDocument/2006/relationships/image" Target="../media/image6135.png"/><Relationship Id="rId3654" Type="http://schemas.openxmlformats.org/officeDocument/2006/relationships/image" Target="../media/image3729.png"/><Relationship Id="rId4705" Type="http://schemas.openxmlformats.org/officeDocument/2006/relationships/image" Target="../media/image4780.svg"/><Relationship Id="rId575" Type="http://schemas.openxmlformats.org/officeDocument/2006/relationships/image" Target="../media/image650.svg"/><Relationship Id="rId2256" Type="http://schemas.openxmlformats.org/officeDocument/2006/relationships/image" Target="../media/image2331.png"/><Relationship Id="rId2670" Type="http://schemas.openxmlformats.org/officeDocument/2006/relationships/image" Target="../media/image2745.png"/><Relationship Id="rId3307" Type="http://schemas.openxmlformats.org/officeDocument/2006/relationships/image" Target="../media/image3382.svg"/><Relationship Id="rId3721" Type="http://schemas.openxmlformats.org/officeDocument/2006/relationships/image" Target="../media/image3796.svg"/><Relationship Id="rId6877" Type="http://schemas.openxmlformats.org/officeDocument/2006/relationships/image" Target="../media/image6952.svg"/><Relationship Id="rId228" Type="http://schemas.openxmlformats.org/officeDocument/2006/relationships/image" Target="../media/image303.png"/><Relationship Id="rId642" Type="http://schemas.openxmlformats.org/officeDocument/2006/relationships/image" Target="../media/image717.png"/><Relationship Id="rId1272" Type="http://schemas.openxmlformats.org/officeDocument/2006/relationships/image" Target="../media/image1347.png"/><Relationship Id="rId2323" Type="http://schemas.openxmlformats.org/officeDocument/2006/relationships/image" Target="../media/image2398.svg"/><Relationship Id="rId5479" Type="http://schemas.openxmlformats.org/officeDocument/2006/relationships/image" Target="../media/image5554.svg"/><Relationship Id="rId5893" Type="http://schemas.openxmlformats.org/officeDocument/2006/relationships/image" Target="../media/image5968.svg"/><Relationship Id="rId4495" Type="http://schemas.openxmlformats.org/officeDocument/2006/relationships/image" Target="../media/image4570.svg"/><Relationship Id="rId5546" Type="http://schemas.openxmlformats.org/officeDocument/2006/relationships/image" Target="../media/image5621.png"/><Relationship Id="rId3097" Type="http://schemas.openxmlformats.org/officeDocument/2006/relationships/image" Target="../media/image3172.svg"/><Relationship Id="rId4148" Type="http://schemas.openxmlformats.org/officeDocument/2006/relationships/image" Target="../media/image4223.png"/><Relationship Id="rId5960" Type="http://schemas.openxmlformats.org/officeDocument/2006/relationships/image" Target="../media/image6035.png"/><Relationship Id="rId3164" Type="http://schemas.openxmlformats.org/officeDocument/2006/relationships/image" Target="../media/image3239.png"/><Relationship Id="rId4562" Type="http://schemas.openxmlformats.org/officeDocument/2006/relationships/image" Target="../media/image4637.png"/><Relationship Id="rId5613" Type="http://schemas.openxmlformats.org/officeDocument/2006/relationships/image" Target="../media/image5688.svg"/><Relationship Id="rId1809" Type="http://schemas.openxmlformats.org/officeDocument/2006/relationships/image" Target="../media/image1884.svg"/><Relationship Id="rId4215" Type="http://schemas.openxmlformats.org/officeDocument/2006/relationships/image" Target="../media/image4290.svg"/><Relationship Id="rId2180" Type="http://schemas.openxmlformats.org/officeDocument/2006/relationships/image" Target="../media/image2255.png"/><Relationship Id="rId3231" Type="http://schemas.openxmlformats.org/officeDocument/2006/relationships/image" Target="../media/image3306.svg"/><Relationship Id="rId6387" Type="http://schemas.openxmlformats.org/officeDocument/2006/relationships/image" Target="../media/image6462.svg"/><Relationship Id="rId152" Type="http://schemas.openxmlformats.org/officeDocument/2006/relationships/image" Target="../media/image227.png"/><Relationship Id="rId2997" Type="http://schemas.openxmlformats.org/officeDocument/2006/relationships/image" Target="../media/image3072.svg"/><Relationship Id="rId6454" Type="http://schemas.openxmlformats.org/officeDocument/2006/relationships/image" Target="../media/image6529.png"/><Relationship Id="rId969" Type="http://schemas.openxmlformats.org/officeDocument/2006/relationships/image" Target="../media/image1044.svg"/><Relationship Id="rId1599" Type="http://schemas.openxmlformats.org/officeDocument/2006/relationships/image" Target="../media/image1674.svg"/><Relationship Id="rId5056" Type="http://schemas.openxmlformats.org/officeDocument/2006/relationships/image" Target="../media/image5131.png"/><Relationship Id="rId5470" Type="http://schemas.openxmlformats.org/officeDocument/2006/relationships/image" Target="../media/image5545.png"/><Relationship Id="rId6107" Type="http://schemas.openxmlformats.org/officeDocument/2006/relationships/image" Target="../media/image6182.svg"/><Relationship Id="rId6521" Type="http://schemas.openxmlformats.org/officeDocument/2006/relationships/image" Target="../media/image6596.svg"/><Relationship Id="rId4072" Type="http://schemas.openxmlformats.org/officeDocument/2006/relationships/image" Target="../media/image4147.png"/><Relationship Id="rId5123" Type="http://schemas.openxmlformats.org/officeDocument/2006/relationships/image" Target="../media/image5198.svg"/><Relationship Id="rId1666" Type="http://schemas.openxmlformats.org/officeDocument/2006/relationships/image" Target="../media/image1741.png"/><Relationship Id="rId2717" Type="http://schemas.openxmlformats.org/officeDocument/2006/relationships/image" Target="../media/image2792.svg"/><Relationship Id="rId1319" Type="http://schemas.openxmlformats.org/officeDocument/2006/relationships/image" Target="../media/image1394.svg"/><Relationship Id="rId1733" Type="http://schemas.openxmlformats.org/officeDocument/2006/relationships/image" Target="../media/image1808.svg"/><Relationship Id="rId4889" Type="http://schemas.openxmlformats.org/officeDocument/2006/relationships/image" Target="../media/image4964.svg"/><Relationship Id="rId25" Type="http://schemas.openxmlformats.org/officeDocument/2006/relationships/image" Target="../media/image100.svg"/><Relationship Id="rId1800" Type="http://schemas.openxmlformats.org/officeDocument/2006/relationships/image" Target="../media/image1875.png"/><Relationship Id="rId4956" Type="http://schemas.openxmlformats.org/officeDocument/2006/relationships/image" Target="../media/image5031.png"/><Relationship Id="rId3558" Type="http://schemas.openxmlformats.org/officeDocument/2006/relationships/image" Target="../media/image3633.png"/><Relationship Id="rId3972" Type="http://schemas.openxmlformats.org/officeDocument/2006/relationships/image" Target="../media/image4047.png"/><Relationship Id="rId4609" Type="http://schemas.openxmlformats.org/officeDocument/2006/relationships/image" Target="../media/image4684.svg"/><Relationship Id="rId479" Type="http://schemas.openxmlformats.org/officeDocument/2006/relationships/image" Target="../media/image554.svg"/><Relationship Id="rId893" Type="http://schemas.openxmlformats.org/officeDocument/2006/relationships/image" Target="../media/image968.svg"/><Relationship Id="rId2574" Type="http://schemas.openxmlformats.org/officeDocument/2006/relationships/image" Target="../media/image2649.png"/><Relationship Id="rId3625" Type="http://schemas.openxmlformats.org/officeDocument/2006/relationships/image" Target="../media/image3700.svg"/><Relationship Id="rId6031" Type="http://schemas.openxmlformats.org/officeDocument/2006/relationships/image" Target="../media/image6106.svg"/><Relationship Id="rId546" Type="http://schemas.openxmlformats.org/officeDocument/2006/relationships/image" Target="../media/image621.png"/><Relationship Id="rId1176" Type="http://schemas.openxmlformats.org/officeDocument/2006/relationships/image" Target="../media/image1251.png"/><Relationship Id="rId2227" Type="http://schemas.openxmlformats.org/officeDocument/2006/relationships/image" Target="../media/image2302.svg"/><Relationship Id="rId960" Type="http://schemas.openxmlformats.org/officeDocument/2006/relationships/image" Target="../media/image1035.png"/><Relationship Id="rId1243" Type="http://schemas.openxmlformats.org/officeDocument/2006/relationships/image" Target="../media/image1318.svg"/><Relationship Id="rId1590" Type="http://schemas.openxmlformats.org/officeDocument/2006/relationships/image" Target="../media/image1665.png"/><Relationship Id="rId2641" Type="http://schemas.openxmlformats.org/officeDocument/2006/relationships/image" Target="../media/image2716.svg"/><Relationship Id="rId4399" Type="http://schemas.openxmlformats.org/officeDocument/2006/relationships/image" Target="../media/image4474.svg"/><Relationship Id="rId5797" Type="http://schemas.openxmlformats.org/officeDocument/2006/relationships/image" Target="../media/image5872.svg"/><Relationship Id="rId6848" Type="http://schemas.openxmlformats.org/officeDocument/2006/relationships/image" Target="../media/image6923.png"/><Relationship Id="rId613" Type="http://schemas.openxmlformats.org/officeDocument/2006/relationships/image" Target="../media/image688.svg"/><Relationship Id="rId5864" Type="http://schemas.openxmlformats.org/officeDocument/2006/relationships/image" Target="../media/image5939.png"/><Relationship Id="rId1310" Type="http://schemas.openxmlformats.org/officeDocument/2006/relationships/image" Target="../media/image1385.png"/><Relationship Id="rId4466" Type="http://schemas.openxmlformats.org/officeDocument/2006/relationships/image" Target="../media/image4541.png"/><Relationship Id="rId4880" Type="http://schemas.openxmlformats.org/officeDocument/2006/relationships/image" Target="../media/image4955.png"/><Relationship Id="rId5517" Type="http://schemas.openxmlformats.org/officeDocument/2006/relationships/image" Target="../media/image5592.svg"/><Relationship Id="rId5931" Type="http://schemas.openxmlformats.org/officeDocument/2006/relationships/image" Target="../media/image6006.svg"/><Relationship Id="rId3068" Type="http://schemas.openxmlformats.org/officeDocument/2006/relationships/image" Target="../media/image3143.png"/><Relationship Id="rId3482" Type="http://schemas.openxmlformats.org/officeDocument/2006/relationships/image" Target="../media/image3557.png"/><Relationship Id="rId4119" Type="http://schemas.openxmlformats.org/officeDocument/2006/relationships/image" Target="../media/image4194.svg"/><Relationship Id="rId4533" Type="http://schemas.openxmlformats.org/officeDocument/2006/relationships/image" Target="../media/image4608.svg"/><Relationship Id="rId2084" Type="http://schemas.openxmlformats.org/officeDocument/2006/relationships/image" Target="../media/image2159.png"/><Relationship Id="rId3135" Type="http://schemas.openxmlformats.org/officeDocument/2006/relationships/image" Target="../media/image3210.svg"/><Relationship Id="rId4600" Type="http://schemas.openxmlformats.org/officeDocument/2006/relationships/image" Target="../media/image4675.png"/><Relationship Id="rId470" Type="http://schemas.openxmlformats.org/officeDocument/2006/relationships/image" Target="../media/image545.png"/><Relationship Id="rId2151" Type="http://schemas.openxmlformats.org/officeDocument/2006/relationships/image" Target="../media/image2226.svg"/><Relationship Id="rId3202" Type="http://schemas.openxmlformats.org/officeDocument/2006/relationships/image" Target="../media/image3277.png"/><Relationship Id="rId6358" Type="http://schemas.openxmlformats.org/officeDocument/2006/relationships/image" Target="../media/image6433.png"/><Relationship Id="rId123" Type="http://schemas.openxmlformats.org/officeDocument/2006/relationships/image" Target="../media/image198.svg"/><Relationship Id="rId5374" Type="http://schemas.openxmlformats.org/officeDocument/2006/relationships/image" Target="../media/image5449.png"/><Relationship Id="rId6772" Type="http://schemas.openxmlformats.org/officeDocument/2006/relationships/image" Target="../media/image6847.png"/><Relationship Id="rId2968" Type="http://schemas.openxmlformats.org/officeDocument/2006/relationships/image" Target="../media/image3043.png"/><Relationship Id="rId5027" Type="http://schemas.openxmlformats.org/officeDocument/2006/relationships/image" Target="../media/image5102.svg"/><Relationship Id="rId6425" Type="http://schemas.openxmlformats.org/officeDocument/2006/relationships/image" Target="../media/image6500.svg"/><Relationship Id="rId1984" Type="http://schemas.openxmlformats.org/officeDocument/2006/relationships/image" Target="../media/image2059.png"/><Relationship Id="rId4390" Type="http://schemas.openxmlformats.org/officeDocument/2006/relationships/image" Target="../media/image4465.png"/><Relationship Id="rId5441" Type="http://schemas.openxmlformats.org/officeDocument/2006/relationships/image" Target="../media/image5516.svg"/><Relationship Id="rId1637" Type="http://schemas.openxmlformats.org/officeDocument/2006/relationships/image" Target="../media/image1712.svg"/><Relationship Id="rId4043" Type="http://schemas.openxmlformats.org/officeDocument/2006/relationships/image" Target="../media/image4118.svg"/><Relationship Id="rId1704" Type="http://schemas.openxmlformats.org/officeDocument/2006/relationships/image" Target="../media/image1779.png"/><Relationship Id="rId4110" Type="http://schemas.openxmlformats.org/officeDocument/2006/relationships/image" Target="../media/image4185.png"/><Relationship Id="rId6282" Type="http://schemas.openxmlformats.org/officeDocument/2006/relationships/image" Target="../media/image6357.png"/><Relationship Id="rId797" Type="http://schemas.openxmlformats.org/officeDocument/2006/relationships/image" Target="../media/image872.svg"/><Relationship Id="rId2478" Type="http://schemas.openxmlformats.org/officeDocument/2006/relationships/image" Target="../media/image2553.png"/><Relationship Id="rId3876" Type="http://schemas.openxmlformats.org/officeDocument/2006/relationships/image" Target="../media/image3951.png"/><Relationship Id="rId4927" Type="http://schemas.openxmlformats.org/officeDocument/2006/relationships/image" Target="../media/image5002.svg"/><Relationship Id="rId2892" Type="http://schemas.openxmlformats.org/officeDocument/2006/relationships/image" Target="../media/image2967.png"/><Relationship Id="rId3529" Type="http://schemas.openxmlformats.org/officeDocument/2006/relationships/image" Target="../media/image3604.svg"/><Relationship Id="rId3943" Type="http://schemas.openxmlformats.org/officeDocument/2006/relationships/image" Target="../media/image4018.svg"/><Relationship Id="rId6002" Type="http://schemas.openxmlformats.org/officeDocument/2006/relationships/image" Target="../media/image6077.png"/><Relationship Id="rId864" Type="http://schemas.openxmlformats.org/officeDocument/2006/relationships/image" Target="../media/image939.png"/><Relationship Id="rId1494" Type="http://schemas.openxmlformats.org/officeDocument/2006/relationships/image" Target="../media/image1569.png"/><Relationship Id="rId2545" Type="http://schemas.openxmlformats.org/officeDocument/2006/relationships/image" Target="../media/image2620.svg"/><Relationship Id="rId517" Type="http://schemas.openxmlformats.org/officeDocument/2006/relationships/image" Target="../media/image592.svg"/><Relationship Id="rId931" Type="http://schemas.openxmlformats.org/officeDocument/2006/relationships/image" Target="../media/image1006.svg"/><Relationship Id="rId1147" Type="http://schemas.openxmlformats.org/officeDocument/2006/relationships/image" Target="../media/image1222.svg"/><Relationship Id="rId1561" Type="http://schemas.openxmlformats.org/officeDocument/2006/relationships/image" Target="../media/image1636.svg"/><Relationship Id="rId2612" Type="http://schemas.openxmlformats.org/officeDocument/2006/relationships/image" Target="../media/image2687.png"/><Relationship Id="rId5768" Type="http://schemas.openxmlformats.org/officeDocument/2006/relationships/image" Target="../media/image5843.png"/><Relationship Id="rId6819" Type="http://schemas.openxmlformats.org/officeDocument/2006/relationships/image" Target="../media/image6894.svg"/><Relationship Id="rId1214" Type="http://schemas.openxmlformats.org/officeDocument/2006/relationships/image" Target="../media/image1289.png"/><Relationship Id="rId4784" Type="http://schemas.openxmlformats.org/officeDocument/2006/relationships/image" Target="../media/image4859.png"/><Relationship Id="rId5835" Type="http://schemas.openxmlformats.org/officeDocument/2006/relationships/image" Target="../media/image5910.svg"/><Relationship Id="rId3386" Type="http://schemas.openxmlformats.org/officeDocument/2006/relationships/image" Target="../media/image3461.png"/><Relationship Id="rId4437" Type="http://schemas.openxmlformats.org/officeDocument/2006/relationships/image" Target="../media/image4512.svg"/><Relationship Id="rId3039" Type="http://schemas.openxmlformats.org/officeDocument/2006/relationships/image" Target="../media/image3114.svg"/><Relationship Id="rId3453" Type="http://schemas.openxmlformats.org/officeDocument/2006/relationships/image" Target="../media/image3528.svg"/><Relationship Id="rId4851" Type="http://schemas.openxmlformats.org/officeDocument/2006/relationships/image" Target="../media/image4926.svg"/><Relationship Id="rId5902" Type="http://schemas.openxmlformats.org/officeDocument/2006/relationships/image" Target="../media/image5977.png"/><Relationship Id="rId374" Type="http://schemas.openxmlformats.org/officeDocument/2006/relationships/image" Target="../media/image449.png"/><Relationship Id="rId2055" Type="http://schemas.openxmlformats.org/officeDocument/2006/relationships/image" Target="../media/image2130.svg"/><Relationship Id="rId3106" Type="http://schemas.openxmlformats.org/officeDocument/2006/relationships/image" Target="../media/image3181.png"/><Relationship Id="rId4504" Type="http://schemas.openxmlformats.org/officeDocument/2006/relationships/image" Target="../media/image4579.png"/><Relationship Id="rId3520" Type="http://schemas.openxmlformats.org/officeDocument/2006/relationships/image" Target="../media/image3595.png"/><Relationship Id="rId6676" Type="http://schemas.openxmlformats.org/officeDocument/2006/relationships/image" Target="../media/image6751.png"/><Relationship Id="rId441" Type="http://schemas.openxmlformats.org/officeDocument/2006/relationships/image" Target="../media/image516.svg"/><Relationship Id="rId1071" Type="http://schemas.openxmlformats.org/officeDocument/2006/relationships/image" Target="../media/image1146.svg"/><Relationship Id="rId2122" Type="http://schemas.openxmlformats.org/officeDocument/2006/relationships/image" Target="../media/image2197.png"/><Relationship Id="rId5278" Type="http://schemas.openxmlformats.org/officeDocument/2006/relationships/image" Target="../media/image5353.png"/><Relationship Id="rId5692" Type="http://schemas.openxmlformats.org/officeDocument/2006/relationships/image" Target="../media/image5767.png"/><Relationship Id="rId6329" Type="http://schemas.openxmlformats.org/officeDocument/2006/relationships/image" Target="../media/image6404.svg"/><Relationship Id="rId6743" Type="http://schemas.openxmlformats.org/officeDocument/2006/relationships/image" Target="../media/image6818.svg"/><Relationship Id="rId1888" Type="http://schemas.openxmlformats.org/officeDocument/2006/relationships/image" Target="../media/image1963.png"/><Relationship Id="rId2939" Type="http://schemas.openxmlformats.org/officeDocument/2006/relationships/image" Target="../media/image3014.svg"/><Relationship Id="rId4294" Type="http://schemas.openxmlformats.org/officeDocument/2006/relationships/image" Target="../media/image4369.png"/><Relationship Id="rId5345" Type="http://schemas.openxmlformats.org/officeDocument/2006/relationships/image" Target="../media/image5420.svg"/><Relationship Id="rId6810" Type="http://schemas.openxmlformats.org/officeDocument/2006/relationships/image" Target="../media/image6885.png"/><Relationship Id="rId4361" Type="http://schemas.openxmlformats.org/officeDocument/2006/relationships/image" Target="../media/image4436.svg"/><Relationship Id="rId5412" Type="http://schemas.openxmlformats.org/officeDocument/2006/relationships/image" Target="../media/image5487.png"/><Relationship Id="rId1955" Type="http://schemas.openxmlformats.org/officeDocument/2006/relationships/image" Target="../media/image2030.svg"/><Relationship Id="rId4014" Type="http://schemas.openxmlformats.org/officeDocument/2006/relationships/image" Target="../media/image4089.png"/><Relationship Id="rId1608" Type="http://schemas.openxmlformats.org/officeDocument/2006/relationships/image" Target="../media/image1683.png"/><Relationship Id="rId3030" Type="http://schemas.openxmlformats.org/officeDocument/2006/relationships/image" Target="../media/image3105.png"/><Relationship Id="rId6186" Type="http://schemas.openxmlformats.org/officeDocument/2006/relationships/image" Target="../media/image6261.png"/><Relationship Id="rId2796" Type="http://schemas.openxmlformats.org/officeDocument/2006/relationships/image" Target="../media/image2871.png"/><Relationship Id="rId3847" Type="http://schemas.openxmlformats.org/officeDocument/2006/relationships/image" Target="../media/image3922.svg"/><Relationship Id="rId6253" Type="http://schemas.openxmlformats.org/officeDocument/2006/relationships/image" Target="../media/image6328.svg"/><Relationship Id="rId768" Type="http://schemas.openxmlformats.org/officeDocument/2006/relationships/image" Target="../media/image843.png"/><Relationship Id="rId1398" Type="http://schemas.openxmlformats.org/officeDocument/2006/relationships/image" Target="../media/image1473.png"/><Relationship Id="rId2449" Type="http://schemas.openxmlformats.org/officeDocument/2006/relationships/image" Target="../media/image2524.svg"/><Relationship Id="rId2863" Type="http://schemas.openxmlformats.org/officeDocument/2006/relationships/image" Target="../media/image2938.svg"/><Relationship Id="rId3914" Type="http://schemas.openxmlformats.org/officeDocument/2006/relationships/image" Target="../media/image3989.png"/><Relationship Id="rId6320" Type="http://schemas.openxmlformats.org/officeDocument/2006/relationships/image" Target="../media/image6395.png"/><Relationship Id="rId835" Type="http://schemas.openxmlformats.org/officeDocument/2006/relationships/image" Target="../media/image910.svg"/><Relationship Id="rId1465" Type="http://schemas.openxmlformats.org/officeDocument/2006/relationships/image" Target="../media/image1540.svg"/><Relationship Id="rId2516" Type="http://schemas.openxmlformats.org/officeDocument/2006/relationships/image" Target="../media/image2591.png"/><Relationship Id="rId1118" Type="http://schemas.openxmlformats.org/officeDocument/2006/relationships/image" Target="../media/image1193.png"/><Relationship Id="rId1532" Type="http://schemas.openxmlformats.org/officeDocument/2006/relationships/image" Target="../media/image1607.png"/><Relationship Id="rId2930" Type="http://schemas.openxmlformats.org/officeDocument/2006/relationships/image" Target="../media/image3005.png"/><Relationship Id="rId4688" Type="http://schemas.openxmlformats.org/officeDocument/2006/relationships/image" Target="../media/image4763.png"/><Relationship Id="rId902" Type="http://schemas.openxmlformats.org/officeDocument/2006/relationships/image" Target="../media/image977.png"/><Relationship Id="rId5739" Type="http://schemas.openxmlformats.org/officeDocument/2006/relationships/image" Target="../media/image5814.svg"/><Relationship Id="rId4755" Type="http://schemas.openxmlformats.org/officeDocument/2006/relationships/image" Target="../media/image4830.svg"/><Relationship Id="rId5806" Type="http://schemas.openxmlformats.org/officeDocument/2006/relationships/image" Target="../media/image5881.png"/><Relationship Id="rId278" Type="http://schemas.openxmlformats.org/officeDocument/2006/relationships/image" Target="../media/image353.png"/><Relationship Id="rId3357" Type="http://schemas.openxmlformats.org/officeDocument/2006/relationships/image" Target="../media/image3432.svg"/><Relationship Id="rId3771" Type="http://schemas.openxmlformats.org/officeDocument/2006/relationships/image" Target="../media/image3846.svg"/><Relationship Id="rId4408" Type="http://schemas.openxmlformats.org/officeDocument/2006/relationships/image" Target="../media/image4483.png"/><Relationship Id="rId4822" Type="http://schemas.openxmlformats.org/officeDocument/2006/relationships/image" Target="../media/image4897.png"/><Relationship Id="rId692" Type="http://schemas.openxmlformats.org/officeDocument/2006/relationships/image" Target="../media/image767.png"/><Relationship Id="rId2373" Type="http://schemas.openxmlformats.org/officeDocument/2006/relationships/image" Target="../media/image2448.svg"/><Relationship Id="rId3424" Type="http://schemas.openxmlformats.org/officeDocument/2006/relationships/image" Target="../media/image3499.png"/><Relationship Id="rId345" Type="http://schemas.openxmlformats.org/officeDocument/2006/relationships/image" Target="../media/image420.svg"/><Relationship Id="rId2026" Type="http://schemas.openxmlformats.org/officeDocument/2006/relationships/image" Target="../media/image2101.png"/><Relationship Id="rId2440" Type="http://schemas.openxmlformats.org/officeDocument/2006/relationships/image" Target="../media/image2515.png"/><Relationship Id="rId5596" Type="http://schemas.openxmlformats.org/officeDocument/2006/relationships/image" Target="../media/image5671.png"/><Relationship Id="rId6647" Type="http://schemas.openxmlformats.org/officeDocument/2006/relationships/image" Target="../media/image6722.svg"/><Relationship Id="rId412" Type="http://schemas.openxmlformats.org/officeDocument/2006/relationships/image" Target="../media/image487.png"/><Relationship Id="rId1042" Type="http://schemas.openxmlformats.org/officeDocument/2006/relationships/image" Target="../media/image1117.png"/><Relationship Id="rId4198" Type="http://schemas.openxmlformats.org/officeDocument/2006/relationships/image" Target="../media/image4273.png"/><Relationship Id="rId5249" Type="http://schemas.openxmlformats.org/officeDocument/2006/relationships/image" Target="../media/image5324.svg"/><Relationship Id="rId5663" Type="http://schemas.openxmlformats.org/officeDocument/2006/relationships/image" Target="../media/image5738.svg"/><Relationship Id="rId4265" Type="http://schemas.openxmlformats.org/officeDocument/2006/relationships/image" Target="../media/image4340.svg"/><Relationship Id="rId5316" Type="http://schemas.openxmlformats.org/officeDocument/2006/relationships/image" Target="../media/image5391.png"/><Relationship Id="rId6714" Type="http://schemas.openxmlformats.org/officeDocument/2006/relationships/image" Target="../media/image6789.png"/><Relationship Id="rId1859" Type="http://schemas.openxmlformats.org/officeDocument/2006/relationships/image" Target="../media/image1934.svg"/><Relationship Id="rId5730" Type="http://schemas.openxmlformats.org/officeDocument/2006/relationships/image" Target="../media/image5805.png"/><Relationship Id="rId1926" Type="http://schemas.openxmlformats.org/officeDocument/2006/relationships/image" Target="../media/image2001.png"/><Relationship Id="rId3281" Type="http://schemas.openxmlformats.org/officeDocument/2006/relationships/image" Target="../media/image3356.svg"/><Relationship Id="rId4332" Type="http://schemas.openxmlformats.org/officeDocument/2006/relationships/image" Target="../media/image4407.png"/><Relationship Id="rId3001" Type="http://schemas.openxmlformats.org/officeDocument/2006/relationships/image" Target="../media/image3076.svg"/><Relationship Id="rId6157" Type="http://schemas.openxmlformats.org/officeDocument/2006/relationships/image" Target="../media/image6232.svg"/><Relationship Id="rId6571" Type="http://schemas.openxmlformats.org/officeDocument/2006/relationships/image" Target="../media/image6646.svg"/><Relationship Id="rId2767" Type="http://schemas.openxmlformats.org/officeDocument/2006/relationships/image" Target="../media/image2842.svg"/><Relationship Id="rId5173" Type="http://schemas.openxmlformats.org/officeDocument/2006/relationships/image" Target="../media/image5248.svg"/><Relationship Id="rId6224" Type="http://schemas.openxmlformats.org/officeDocument/2006/relationships/image" Target="../media/image6299.png"/><Relationship Id="rId739" Type="http://schemas.openxmlformats.org/officeDocument/2006/relationships/image" Target="../media/image814.svg"/><Relationship Id="rId1369" Type="http://schemas.openxmlformats.org/officeDocument/2006/relationships/image" Target="../media/image1444.svg"/><Relationship Id="rId3818" Type="http://schemas.openxmlformats.org/officeDocument/2006/relationships/image" Target="../media/image3893.png"/><Relationship Id="rId5240" Type="http://schemas.openxmlformats.org/officeDocument/2006/relationships/image" Target="../media/image5315.png"/><Relationship Id="rId1783" Type="http://schemas.openxmlformats.org/officeDocument/2006/relationships/image" Target="../media/image1858.svg"/><Relationship Id="rId2834" Type="http://schemas.openxmlformats.org/officeDocument/2006/relationships/image" Target="../media/image2909.png"/><Relationship Id="rId75" Type="http://schemas.openxmlformats.org/officeDocument/2006/relationships/image" Target="../media/image150.svg"/><Relationship Id="rId806" Type="http://schemas.openxmlformats.org/officeDocument/2006/relationships/image" Target="../media/image881.png"/><Relationship Id="rId1436" Type="http://schemas.openxmlformats.org/officeDocument/2006/relationships/image" Target="../media/image1511.png"/><Relationship Id="rId1850" Type="http://schemas.openxmlformats.org/officeDocument/2006/relationships/image" Target="../media/image1925.png"/><Relationship Id="rId2901" Type="http://schemas.openxmlformats.org/officeDocument/2006/relationships/image" Target="../media/image2976.svg"/><Relationship Id="rId1503" Type="http://schemas.openxmlformats.org/officeDocument/2006/relationships/image" Target="../media/image1578.svg"/><Relationship Id="rId4659" Type="http://schemas.openxmlformats.org/officeDocument/2006/relationships/image" Target="../media/image4734.svg"/><Relationship Id="rId3675" Type="http://schemas.openxmlformats.org/officeDocument/2006/relationships/image" Target="../media/image3750.svg"/><Relationship Id="rId4726" Type="http://schemas.openxmlformats.org/officeDocument/2006/relationships/image" Target="../media/image4801.png"/><Relationship Id="rId6081" Type="http://schemas.openxmlformats.org/officeDocument/2006/relationships/image" Target="../media/image6156.svg"/><Relationship Id="rId596" Type="http://schemas.openxmlformats.org/officeDocument/2006/relationships/image" Target="../media/image671.png"/><Relationship Id="rId2277" Type="http://schemas.openxmlformats.org/officeDocument/2006/relationships/image" Target="../media/image2352.svg"/><Relationship Id="rId2691" Type="http://schemas.openxmlformats.org/officeDocument/2006/relationships/image" Target="../media/image2766.svg"/><Relationship Id="rId3328" Type="http://schemas.openxmlformats.org/officeDocument/2006/relationships/image" Target="../media/image3403.png"/><Relationship Id="rId3742" Type="http://schemas.openxmlformats.org/officeDocument/2006/relationships/image" Target="../media/image3817.png"/><Relationship Id="rId249" Type="http://schemas.openxmlformats.org/officeDocument/2006/relationships/image" Target="../media/image324.svg"/><Relationship Id="rId663" Type="http://schemas.openxmlformats.org/officeDocument/2006/relationships/image" Target="../media/image738.svg"/><Relationship Id="rId1293" Type="http://schemas.openxmlformats.org/officeDocument/2006/relationships/image" Target="../media/image1368.svg"/><Relationship Id="rId2344" Type="http://schemas.openxmlformats.org/officeDocument/2006/relationships/image" Target="../media/image2419.png"/><Relationship Id="rId316" Type="http://schemas.openxmlformats.org/officeDocument/2006/relationships/image" Target="../media/image391.png"/><Relationship Id="rId730" Type="http://schemas.openxmlformats.org/officeDocument/2006/relationships/image" Target="../media/image805.png"/><Relationship Id="rId1013" Type="http://schemas.openxmlformats.org/officeDocument/2006/relationships/image" Target="../media/image1088.svg"/><Relationship Id="rId1360" Type="http://schemas.openxmlformats.org/officeDocument/2006/relationships/image" Target="../media/image1435.png"/><Relationship Id="rId2411" Type="http://schemas.openxmlformats.org/officeDocument/2006/relationships/image" Target="../media/image2486.svg"/><Relationship Id="rId4169" Type="http://schemas.openxmlformats.org/officeDocument/2006/relationships/image" Target="../media/image4244.svg"/><Relationship Id="rId5567" Type="http://schemas.openxmlformats.org/officeDocument/2006/relationships/image" Target="../media/image5642.svg"/><Relationship Id="rId5981" Type="http://schemas.openxmlformats.org/officeDocument/2006/relationships/image" Target="../media/image6056.svg"/><Relationship Id="rId6618" Type="http://schemas.openxmlformats.org/officeDocument/2006/relationships/image" Target="../media/image6693.png"/><Relationship Id="rId4583" Type="http://schemas.openxmlformats.org/officeDocument/2006/relationships/image" Target="../media/image4658.svg"/><Relationship Id="rId5634" Type="http://schemas.openxmlformats.org/officeDocument/2006/relationships/image" Target="../media/image5709.png"/><Relationship Id="rId3185" Type="http://schemas.openxmlformats.org/officeDocument/2006/relationships/image" Target="../media/image3260.svg"/><Relationship Id="rId4236" Type="http://schemas.openxmlformats.org/officeDocument/2006/relationships/image" Target="../media/image4311.png"/><Relationship Id="rId4650" Type="http://schemas.openxmlformats.org/officeDocument/2006/relationships/image" Target="../media/image4725.png"/><Relationship Id="rId5701" Type="http://schemas.openxmlformats.org/officeDocument/2006/relationships/image" Target="../media/image5776.svg"/><Relationship Id="rId3252" Type="http://schemas.openxmlformats.org/officeDocument/2006/relationships/image" Target="../media/image3327.png"/><Relationship Id="rId4303" Type="http://schemas.openxmlformats.org/officeDocument/2006/relationships/image" Target="../media/image4378.svg"/><Relationship Id="rId173" Type="http://schemas.openxmlformats.org/officeDocument/2006/relationships/image" Target="../media/image248.svg"/><Relationship Id="rId6475" Type="http://schemas.openxmlformats.org/officeDocument/2006/relationships/image" Target="../media/image6550.svg"/><Relationship Id="rId240" Type="http://schemas.openxmlformats.org/officeDocument/2006/relationships/image" Target="../media/image315.png"/><Relationship Id="rId5077" Type="http://schemas.openxmlformats.org/officeDocument/2006/relationships/image" Target="../media/image5152.svg"/><Relationship Id="rId6128" Type="http://schemas.openxmlformats.org/officeDocument/2006/relationships/image" Target="../media/image6203.png"/><Relationship Id="rId4093" Type="http://schemas.openxmlformats.org/officeDocument/2006/relationships/image" Target="../media/image4168.svg"/><Relationship Id="rId5144" Type="http://schemas.openxmlformats.org/officeDocument/2006/relationships/image" Target="../media/image5219.png"/><Relationship Id="rId5491" Type="http://schemas.openxmlformats.org/officeDocument/2006/relationships/image" Target="../media/image5566.svg"/><Relationship Id="rId6542" Type="http://schemas.openxmlformats.org/officeDocument/2006/relationships/image" Target="../media/image6617.png"/><Relationship Id="rId1687" Type="http://schemas.openxmlformats.org/officeDocument/2006/relationships/image" Target="../media/image1762.svg"/><Relationship Id="rId2738" Type="http://schemas.openxmlformats.org/officeDocument/2006/relationships/image" Target="../media/image2813.png"/><Relationship Id="rId1754" Type="http://schemas.openxmlformats.org/officeDocument/2006/relationships/image" Target="../media/image1829.png"/><Relationship Id="rId2805" Type="http://schemas.openxmlformats.org/officeDocument/2006/relationships/image" Target="../media/image2880.svg"/><Relationship Id="rId4160" Type="http://schemas.openxmlformats.org/officeDocument/2006/relationships/image" Target="../media/image4235.png"/><Relationship Id="rId5211" Type="http://schemas.openxmlformats.org/officeDocument/2006/relationships/image" Target="../media/image5286.svg"/><Relationship Id="rId46" Type="http://schemas.openxmlformats.org/officeDocument/2006/relationships/image" Target="../media/image121.png"/><Relationship Id="rId1407" Type="http://schemas.openxmlformats.org/officeDocument/2006/relationships/image" Target="../media/image1482.svg"/><Relationship Id="rId1821" Type="http://schemas.openxmlformats.org/officeDocument/2006/relationships/image" Target="../media/image1896.svg"/><Relationship Id="rId4977" Type="http://schemas.openxmlformats.org/officeDocument/2006/relationships/image" Target="../media/image5052.svg"/><Relationship Id="rId3579" Type="http://schemas.openxmlformats.org/officeDocument/2006/relationships/image" Target="../media/image3654.svg"/><Relationship Id="rId2595" Type="http://schemas.openxmlformats.org/officeDocument/2006/relationships/image" Target="../media/image2670.svg"/><Relationship Id="rId3993" Type="http://schemas.openxmlformats.org/officeDocument/2006/relationships/image" Target="../media/image4068.svg"/><Relationship Id="rId6052" Type="http://schemas.openxmlformats.org/officeDocument/2006/relationships/image" Target="../media/image6127.png"/><Relationship Id="rId567" Type="http://schemas.openxmlformats.org/officeDocument/2006/relationships/image" Target="../media/image642.svg"/><Relationship Id="rId1197" Type="http://schemas.openxmlformats.org/officeDocument/2006/relationships/image" Target="../media/image1272.svg"/><Relationship Id="rId2248" Type="http://schemas.openxmlformats.org/officeDocument/2006/relationships/image" Target="../media/image2323.png"/><Relationship Id="rId3646" Type="http://schemas.openxmlformats.org/officeDocument/2006/relationships/image" Target="../media/image3721.png"/><Relationship Id="rId981" Type="http://schemas.openxmlformats.org/officeDocument/2006/relationships/image" Target="../media/image1056.svg"/><Relationship Id="rId2662" Type="http://schemas.openxmlformats.org/officeDocument/2006/relationships/image" Target="../media/image2737.png"/><Relationship Id="rId3713" Type="http://schemas.openxmlformats.org/officeDocument/2006/relationships/image" Target="../media/image3788.svg"/><Relationship Id="rId6869" Type="http://schemas.openxmlformats.org/officeDocument/2006/relationships/image" Target="../media/image6944.svg"/><Relationship Id="rId634" Type="http://schemas.openxmlformats.org/officeDocument/2006/relationships/image" Target="../media/image709.png"/><Relationship Id="rId1264" Type="http://schemas.openxmlformats.org/officeDocument/2006/relationships/image" Target="../media/image1339.png"/><Relationship Id="rId2315" Type="http://schemas.openxmlformats.org/officeDocument/2006/relationships/image" Target="../media/image2390.svg"/><Relationship Id="rId5885" Type="http://schemas.openxmlformats.org/officeDocument/2006/relationships/image" Target="../media/image5960.svg"/><Relationship Id="rId701" Type="http://schemas.openxmlformats.org/officeDocument/2006/relationships/image" Target="../media/image776.svg"/><Relationship Id="rId1331" Type="http://schemas.openxmlformats.org/officeDocument/2006/relationships/image" Target="../media/image1406.svg"/><Relationship Id="rId4487" Type="http://schemas.openxmlformats.org/officeDocument/2006/relationships/image" Target="../media/image4562.svg"/><Relationship Id="rId5538" Type="http://schemas.openxmlformats.org/officeDocument/2006/relationships/image" Target="../media/image5613.png"/><Relationship Id="rId5952" Type="http://schemas.openxmlformats.org/officeDocument/2006/relationships/image" Target="../media/image6027.png"/><Relationship Id="rId3089" Type="http://schemas.openxmlformats.org/officeDocument/2006/relationships/image" Target="../media/image3164.svg"/><Relationship Id="rId4554" Type="http://schemas.openxmlformats.org/officeDocument/2006/relationships/image" Target="../media/image4629.png"/><Relationship Id="rId5605" Type="http://schemas.openxmlformats.org/officeDocument/2006/relationships/image" Target="../media/image5680.svg"/><Relationship Id="rId3156" Type="http://schemas.openxmlformats.org/officeDocument/2006/relationships/image" Target="../media/image3231.png"/><Relationship Id="rId4207" Type="http://schemas.openxmlformats.org/officeDocument/2006/relationships/image" Target="../media/image4282.svg"/><Relationship Id="rId491" Type="http://schemas.openxmlformats.org/officeDocument/2006/relationships/image" Target="../media/image566.svg"/><Relationship Id="rId2172" Type="http://schemas.openxmlformats.org/officeDocument/2006/relationships/image" Target="../media/image2247.png"/><Relationship Id="rId3223" Type="http://schemas.openxmlformats.org/officeDocument/2006/relationships/image" Target="../media/image3298.svg"/><Relationship Id="rId3570" Type="http://schemas.openxmlformats.org/officeDocument/2006/relationships/image" Target="../media/image3645.png"/><Relationship Id="rId4621" Type="http://schemas.openxmlformats.org/officeDocument/2006/relationships/image" Target="../media/image4696.svg"/><Relationship Id="rId6379" Type="http://schemas.openxmlformats.org/officeDocument/2006/relationships/image" Target="../media/image6454.svg"/><Relationship Id="rId144" Type="http://schemas.openxmlformats.org/officeDocument/2006/relationships/image" Target="../media/image219.png"/><Relationship Id="rId6793" Type="http://schemas.openxmlformats.org/officeDocument/2006/relationships/image" Target="../media/image6868.svg"/><Relationship Id="rId2989" Type="http://schemas.openxmlformats.org/officeDocument/2006/relationships/image" Target="../media/image3064.svg"/><Relationship Id="rId5395" Type="http://schemas.openxmlformats.org/officeDocument/2006/relationships/image" Target="../media/image5470.svg"/><Relationship Id="rId6446" Type="http://schemas.openxmlformats.org/officeDocument/2006/relationships/image" Target="../media/image6521.png"/><Relationship Id="rId6860" Type="http://schemas.openxmlformats.org/officeDocument/2006/relationships/image" Target="../media/image6935.png"/><Relationship Id="rId211" Type="http://schemas.openxmlformats.org/officeDocument/2006/relationships/image" Target="../media/image286.svg"/><Relationship Id="rId5048" Type="http://schemas.openxmlformats.org/officeDocument/2006/relationships/image" Target="../media/image5123.png"/><Relationship Id="rId5462" Type="http://schemas.openxmlformats.org/officeDocument/2006/relationships/image" Target="../media/image5537.png"/><Relationship Id="rId6513" Type="http://schemas.openxmlformats.org/officeDocument/2006/relationships/image" Target="../media/image6588.svg"/><Relationship Id="rId1658" Type="http://schemas.openxmlformats.org/officeDocument/2006/relationships/image" Target="../media/image1733.png"/><Relationship Id="rId2709" Type="http://schemas.openxmlformats.org/officeDocument/2006/relationships/image" Target="../media/image2784.svg"/><Relationship Id="rId4064" Type="http://schemas.openxmlformats.org/officeDocument/2006/relationships/image" Target="../media/image4139.png"/><Relationship Id="rId5115" Type="http://schemas.openxmlformats.org/officeDocument/2006/relationships/image" Target="../media/image5190.svg"/><Relationship Id="rId3080" Type="http://schemas.openxmlformats.org/officeDocument/2006/relationships/image" Target="../media/image3155.png"/><Relationship Id="rId4131" Type="http://schemas.openxmlformats.org/officeDocument/2006/relationships/image" Target="../media/image4206.svg"/><Relationship Id="rId1725" Type="http://schemas.openxmlformats.org/officeDocument/2006/relationships/image" Target="../media/image1800.svg"/><Relationship Id="rId17" Type="http://schemas.openxmlformats.org/officeDocument/2006/relationships/image" Target="../media/image92.svg"/><Relationship Id="rId3897" Type="http://schemas.openxmlformats.org/officeDocument/2006/relationships/image" Target="../media/image3972.svg"/><Relationship Id="rId4948" Type="http://schemas.openxmlformats.org/officeDocument/2006/relationships/image" Target="../media/image5023.png"/><Relationship Id="rId2499" Type="http://schemas.openxmlformats.org/officeDocument/2006/relationships/image" Target="../media/image2574.svg"/><Relationship Id="rId3964" Type="http://schemas.openxmlformats.org/officeDocument/2006/relationships/image" Target="../media/image4039.png"/><Relationship Id="rId6370" Type="http://schemas.openxmlformats.org/officeDocument/2006/relationships/image" Target="../media/image6445.png"/><Relationship Id="rId1" Type="http://schemas.openxmlformats.org/officeDocument/2006/relationships/slideLayout" Target="../slideLayouts/slideLayout1.xml"/><Relationship Id="rId885" Type="http://schemas.openxmlformats.org/officeDocument/2006/relationships/image" Target="../media/image960.svg"/><Relationship Id="rId2566" Type="http://schemas.openxmlformats.org/officeDocument/2006/relationships/image" Target="../media/image2641.png"/><Relationship Id="rId2980" Type="http://schemas.openxmlformats.org/officeDocument/2006/relationships/image" Target="../media/image3055.png"/><Relationship Id="rId3617" Type="http://schemas.openxmlformats.org/officeDocument/2006/relationships/image" Target="../media/image3692.svg"/><Relationship Id="rId6023" Type="http://schemas.openxmlformats.org/officeDocument/2006/relationships/image" Target="../media/image6098.svg"/><Relationship Id="rId538" Type="http://schemas.openxmlformats.org/officeDocument/2006/relationships/image" Target="../media/image613.png"/><Relationship Id="rId952" Type="http://schemas.openxmlformats.org/officeDocument/2006/relationships/image" Target="../media/image1027.png"/><Relationship Id="rId1168" Type="http://schemas.openxmlformats.org/officeDocument/2006/relationships/image" Target="../media/image1243.png"/><Relationship Id="rId1582" Type="http://schemas.openxmlformats.org/officeDocument/2006/relationships/image" Target="../media/image1657.png"/><Relationship Id="rId2219" Type="http://schemas.openxmlformats.org/officeDocument/2006/relationships/image" Target="../media/image2294.svg"/><Relationship Id="rId2633" Type="http://schemas.openxmlformats.org/officeDocument/2006/relationships/image" Target="../media/image2708.svg"/><Relationship Id="rId5789" Type="http://schemas.openxmlformats.org/officeDocument/2006/relationships/image" Target="../media/image5864.svg"/><Relationship Id="rId605" Type="http://schemas.openxmlformats.org/officeDocument/2006/relationships/image" Target="../media/image680.svg"/><Relationship Id="rId1235" Type="http://schemas.openxmlformats.org/officeDocument/2006/relationships/image" Target="../media/image1310.svg"/><Relationship Id="rId1302" Type="http://schemas.openxmlformats.org/officeDocument/2006/relationships/image" Target="../media/image1377.png"/><Relationship Id="rId2700" Type="http://schemas.openxmlformats.org/officeDocument/2006/relationships/image" Target="../media/image2775.png"/><Relationship Id="rId4458" Type="http://schemas.openxmlformats.org/officeDocument/2006/relationships/image" Target="../media/image4533.png"/><Relationship Id="rId5856" Type="http://schemas.openxmlformats.org/officeDocument/2006/relationships/image" Target="../media/image5931.png"/><Relationship Id="rId4872" Type="http://schemas.openxmlformats.org/officeDocument/2006/relationships/image" Target="../media/image4947.png"/><Relationship Id="rId5509" Type="http://schemas.openxmlformats.org/officeDocument/2006/relationships/image" Target="../media/image5584.svg"/><Relationship Id="rId5923" Type="http://schemas.openxmlformats.org/officeDocument/2006/relationships/image" Target="../media/image5998.svg"/><Relationship Id="rId395" Type="http://schemas.openxmlformats.org/officeDocument/2006/relationships/image" Target="../media/image470.svg"/><Relationship Id="rId2076" Type="http://schemas.openxmlformats.org/officeDocument/2006/relationships/image" Target="../media/image2151.png"/><Relationship Id="rId3474" Type="http://schemas.openxmlformats.org/officeDocument/2006/relationships/image" Target="../media/image3549.png"/><Relationship Id="rId4525" Type="http://schemas.openxmlformats.org/officeDocument/2006/relationships/image" Target="../media/image4600.svg"/><Relationship Id="rId2490" Type="http://schemas.openxmlformats.org/officeDocument/2006/relationships/image" Target="../media/image2565.png"/><Relationship Id="rId3127" Type="http://schemas.openxmlformats.org/officeDocument/2006/relationships/image" Target="../media/image3202.svg"/><Relationship Id="rId3541" Type="http://schemas.openxmlformats.org/officeDocument/2006/relationships/image" Target="../media/image3616.svg"/><Relationship Id="rId6697" Type="http://schemas.openxmlformats.org/officeDocument/2006/relationships/image" Target="../media/image6772.svg"/><Relationship Id="rId462" Type="http://schemas.openxmlformats.org/officeDocument/2006/relationships/image" Target="../media/image537.png"/><Relationship Id="rId1092" Type="http://schemas.openxmlformats.org/officeDocument/2006/relationships/image" Target="../media/image1167.png"/><Relationship Id="rId2143" Type="http://schemas.openxmlformats.org/officeDocument/2006/relationships/image" Target="../media/image2218.svg"/><Relationship Id="rId5299" Type="http://schemas.openxmlformats.org/officeDocument/2006/relationships/image" Target="../media/image5374.svg"/><Relationship Id="rId6764" Type="http://schemas.openxmlformats.org/officeDocument/2006/relationships/image" Target="../media/image6839.png"/><Relationship Id="rId115" Type="http://schemas.openxmlformats.org/officeDocument/2006/relationships/image" Target="../media/image190.svg"/><Relationship Id="rId2210" Type="http://schemas.openxmlformats.org/officeDocument/2006/relationships/image" Target="../media/image2285.png"/><Relationship Id="rId5366" Type="http://schemas.openxmlformats.org/officeDocument/2006/relationships/image" Target="../media/image5441.png"/><Relationship Id="rId6417" Type="http://schemas.openxmlformats.org/officeDocument/2006/relationships/image" Target="../media/image6492.svg"/><Relationship Id="rId4382" Type="http://schemas.openxmlformats.org/officeDocument/2006/relationships/image" Target="../media/image4457.png"/><Relationship Id="rId5019" Type="http://schemas.openxmlformats.org/officeDocument/2006/relationships/image" Target="../media/image5094.svg"/><Relationship Id="rId5433" Type="http://schemas.openxmlformats.org/officeDocument/2006/relationships/image" Target="../media/image5508.svg"/><Relationship Id="rId5780" Type="http://schemas.openxmlformats.org/officeDocument/2006/relationships/image" Target="../media/image5855.png"/><Relationship Id="rId6831" Type="http://schemas.openxmlformats.org/officeDocument/2006/relationships/image" Target="../media/image6906.svg"/><Relationship Id="rId1976" Type="http://schemas.openxmlformats.org/officeDocument/2006/relationships/image" Target="../media/image2051.png"/><Relationship Id="rId4035" Type="http://schemas.openxmlformats.org/officeDocument/2006/relationships/image" Target="../media/image4110.svg"/><Relationship Id="rId1629" Type="http://schemas.openxmlformats.org/officeDocument/2006/relationships/image" Target="../media/image1704.svg"/><Relationship Id="rId5500" Type="http://schemas.openxmlformats.org/officeDocument/2006/relationships/image" Target="../media/image5575.png"/><Relationship Id="rId3051" Type="http://schemas.openxmlformats.org/officeDocument/2006/relationships/image" Target="../media/image3126.svg"/><Relationship Id="rId4102" Type="http://schemas.openxmlformats.org/officeDocument/2006/relationships/image" Target="../media/image4177.png"/><Relationship Id="rId3868" Type="http://schemas.openxmlformats.org/officeDocument/2006/relationships/image" Target="../media/image3943.png"/><Relationship Id="rId4919" Type="http://schemas.openxmlformats.org/officeDocument/2006/relationships/image" Target="../media/image4994.svg"/><Relationship Id="rId6274" Type="http://schemas.openxmlformats.org/officeDocument/2006/relationships/image" Target="../media/image6349.png"/><Relationship Id="rId789" Type="http://schemas.openxmlformats.org/officeDocument/2006/relationships/image" Target="../media/image864.svg"/><Relationship Id="rId2884" Type="http://schemas.openxmlformats.org/officeDocument/2006/relationships/image" Target="../media/image2959.png"/><Relationship Id="rId5290" Type="http://schemas.openxmlformats.org/officeDocument/2006/relationships/image" Target="../media/image5365.png"/><Relationship Id="rId6341" Type="http://schemas.openxmlformats.org/officeDocument/2006/relationships/image" Target="../media/image6416.svg"/><Relationship Id="rId856" Type="http://schemas.openxmlformats.org/officeDocument/2006/relationships/image" Target="../media/image931.png"/><Relationship Id="rId1486" Type="http://schemas.openxmlformats.org/officeDocument/2006/relationships/image" Target="../media/image1561.png"/><Relationship Id="rId2537" Type="http://schemas.openxmlformats.org/officeDocument/2006/relationships/image" Target="../media/image2612.svg"/><Relationship Id="rId3935" Type="http://schemas.openxmlformats.org/officeDocument/2006/relationships/image" Target="../media/image4010.svg"/><Relationship Id="rId509" Type="http://schemas.openxmlformats.org/officeDocument/2006/relationships/image" Target="../media/image584.svg"/><Relationship Id="rId1139" Type="http://schemas.openxmlformats.org/officeDocument/2006/relationships/image" Target="../media/image1214.svg"/><Relationship Id="rId2951" Type="http://schemas.openxmlformats.org/officeDocument/2006/relationships/image" Target="../media/image3026.svg"/><Relationship Id="rId5010" Type="http://schemas.openxmlformats.org/officeDocument/2006/relationships/image" Target="../media/image5085.png"/><Relationship Id="rId923" Type="http://schemas.openxmlformats.org/officeDocument/2006/relationships/image" Target="../media/image998.svg"/><Relationship Id="rId1553" Type="http://schemas.openxmlformats.org/officeDocument/2006/relationships/image" Target="../media/image1628.svg"/><Relationship Id="rId2604" Type="http://schemas.openxmlformats.org/officeDocument/2006/relationships/image" Target="../media/image2679.png"/><Relationship Id="rId1206" Type="http://schemas.openxmlformats.org/officeDocument/2006/relationships/image" Target="../media/image1281.png"/><Relationship Id="rId1620" Type="http://schemas.openxmlformats.org/officeDocument/2006/relationships/image" Target="../media/image1695.png"/><Relationship Id="rId4776" Type="http://schemas.openxmlformats.org/officeDocument/2006/relationships/image" Target="../media/image4851.png"/><Relationship Id="rId5827" Type="http://schemas.openxmlformats.org/officeDocument/2006/relationships/image" Target="../media/image5902.svg"/><Relationship Id="rId3378" Type="http://schemas.openxmlformats.org/officeDocument/2006/relationships/image" Target="../media/image3453.png"/><Relationship Id="rId3792" Type="http://schemas.openxmlformats.org/officeDocument/2006/relationships/image" Target="../media/image3867.png"/><Relationship Id="rId4429" Type="http://schemas.openxmlformats.org/officeDocument/2006/relationships/image" Target="../media/image4504.svg"/><Relationship Id="rId4843" Type="http://schemas.openxmlformats.org/officeDocument/2006/relationships/image" Target="../media/image4918.svg"/><Relationship Id="rId299" Type="http://schemas.openxmlformats.org/officeDocument/2006/relationships/image" Target="../media/image374.svg"/><Relationship Id="rId2394" Type="http://schemas.openxmlformats.org/officeDocument/2006/relationships/image" Target="../media/image2469.png"/><Relationship Id="rId3445" Type="http://schemas.openxmlformats.org/officeDocument/2006/relationships/image" Target="../media/image3520.svg"/><Relationship Id="rId366" Type="http://schemas.openxmlformats.org/officeDocument/2006/relationships/image" Target="../media/image441.png"/><Relationship Id="rId780" Type="http://schemas.openxmlformats.org/officeDocument/2006/relationships/image" Target="../media/image855.png"/><Relationship Id="rId2047" Type="http://schemas.openxmlformats.org/officeDocument/2006/relationships/image" Target="../media/image2122.svg"/><Relationship Id="rId2461" Type="http://schemas.openxmlformats.org/officeDocument/2006/relationships/image" Target="../media/image2536.svg"/><Relationship Id="rId3512" Type="http://schemas.openxmlformats.org/officeDocument/2006/relationships/image" Target="../media/image3587.png"/><Relationship Id="rId4910" Type="http://schemas.openxmlformats.org/officeDocument/2006/relationships/image" Target="../media/image4985.png"/><Relationship Id="rId6668" Type="http://schemas.openxmlformats.org/officeDocument/2006/relationships/image" Target="../media/image6743.png"/><Relationship Id="rId433" Type="http://schemas.openxmlformats.org/officeDocument/2006/relationships/image" Target="../media/image508.svg"/><Relationship Id="rId1063" Type="http://schemas.openxmlformats.org/officeDocument/2006/relationships/image" Target="../media/image1138.svg"/><Relationship Id="rId2114" Type="http://schemas.openxmlformats.org/officeDocument/2006/relationships/image" Target="../media/image2189.png"/><Relationship Id="rId4286" Type="http://schemas.openxmlformats.org/officeDocument/2006/relationships/image" Target="../media/image4361.png"/><Relationship Id="rId5684" Type="http://schemas.openxmlformats.org/officeDocument/2006/relationships/image" Target="../media/image5759.png"/><Relationship Id="rId6735" Type="http://schemas.openxmlformats.org/officeDocument/2006/relationships/image" Target="../media/image6810.svg"/><Relationship Id="rId500" Type="http://schemas.openxmlformats.org/officeDocument/2006/relationships/image" Target="../media/image575.png"/><Relationship Id="rId1130" Type="http://schemas.openxmlformats.org/officeDocument/2006/relationships/image" Target="../media/image1205.png"/><Relationship Id="rId5337" Type="http://schemas.openxmlformats.org/officeDocument/2006/relationships/image" Target="../media/image5412.svg"/><Relationship Id="rId5751" Type="http://schemas.openxmlformats.org/officeDocument/2006/relationships/image" Target="../media/image5826.svg"/><Relationship Id="rId6802" Type="http://schemas.openxmlformats.org/officeDocument/2006/relationships/image" Target="../media/image6877.png"/><Relationship Id="rId1947" Type="http://schemas.openxmlformats.org/officeDocument/2006/relationships/image" Target="../media/image2022.svg"/><Relationship Id="rId4353" Type="http://schemas.openxmlformats.org/officeDocument/2006/relationships/image" Target="../media/image4428.svg"/><Relationship Id="rId5404" Type="http://schemas.openxmlformats.org/officeDocument/2006/relationships/image" Target="../media/image5479.png"/><Relationship Id="rId4006" Type="http://schemas.openxmlformats.org/officeDocument/2006/relationships/image" Target="../media/image4081.png"/><Relationship Id="rId4420" Type="http://schemas.openxmlformats.org/officeDocument/2006/relationships/image" Target="../media/image4495.png"/><Relationship Id="rId290" Type="http://schemas.openxmlformats.org/officeDocument/2006/relationships/image" Target="../media/image365.png"/><Relationship Id="rId3022" Type="http://schemas.openxmlformats.org/officeDocument/2006/relationships/image" Target="../media/image3097.png"/><Relationship Id="rId6178" Type="http://schemas.openxmlformats.org/officeDocument/2006/relationships/image" Target="../media/image6253.png"/><Relationship Id="rId6592" Type="http://schemas.openxmlformats.org/officeDocument/2006/relationships/image" Target="../media/image6667.png"/><Relationship Id="rId5194" Type="http://schemas.openxmlformats.org/officeDocument/2006/relationships/image" Target="../media/image5269.png"/><Relationship Id="rId6245" Type="http://schemas.openxmlformats.org/officeDocument/2006/relationships/image" Target="../media/image6320.svg"/><Relationship Id="rId2788" Type="http://schemas.openxmlformats.org/officeDocument/2006/relationships/image" Target="../media/image2863.png"/><Relationship Id="rId3839" Type="http://schemas.openxmlformats.org/officeDocument/2006/relationships/image" Target="../media/image3914.svg"/><Relationship Id="rId2855" Type="http://schemas.openxmlformats.org/officeDocument/2006/relationships/image" Target="../media/image2930.svg"/><Relationship Id="rId3906" Type="http://schemas.openxmlformats.org/officeDocument/2006/relationships/image" Target="../media/image3981.png"/><Relationship Id="rId5261" Type="http://schemas.openxmlformats.org/officeDocument/2006/relationships/image" Target="../media/image5336.svg"/><Relationship Id="rId6312" Type="http://schemas.openxmlformats.org/officeDocument/2006/relationships/image" Target="../media/image6387.png"/><Relationship Id="rId96" Type="http://schemas.openxmlformats.org/officeDocument/2006/relationships/image" Target="../media/image171.png"/><Relationship Id="rId827" Type="http://schemas.openxmlformats.org/officeDocument/2006/relationships/image" Target="../media/image902.svg"/><Relationship Id="rId1457" Type="http://schemas.openxmlformats.org/officeDocument/2006/relationships/image" Target="../media/image1532.svg"/><Relationship Id="rId1871" Type="http://schemas.openxmlformats.org/officeDocument/2006/relationships/image" Target="../media/image1946.svg"/><Relationship Id="rId2508" Type="http://schemas.openxmlformats.org/officeDocument/2006/relationships/image" Target="../media/image2583.png"/><Relationship Id="rId2922" Type="http://schemas.openxmlformats.org/officeDocument/2006/relationships/image" Target="../media/image2997.png"/><Relationship Id="rId1524" Type="http://schemas.openxmlformats.org/officeDocument/2006/relationships/image" Target="../media/image1599.png"/><Relationship Id="rId3696" Type="http://schemas.openxmlformats.org/officeDocument/2006/relationships/image" Target="../media/image3771.png"/><Relationship Id="rId4747" Type="http://schemas.openxmlformats.org/officeDocument/2006/relationships/image" Target="../media/image4822.svg"/><Relationship Id="rId2298" Type="http://schemas.openxmlformats.org/officeDocument/2006/relationships/image" Target="../media/image2373.png"/><Relationship Id="rId3349" Type="http://schemas.openxmlformats.org/officeDocument/2006/relationships/image" Target="../media/image3424.svg"/><Relationship Id="rId684" Type="http://schemas.openxmlformats.org/officeDocument/2006/relationships/image" Target="../media/image759.png"/><Relationship Id="rId2365" Type="http://schemas.openxmlformats.org/officeDocument/2006/relationships/image" Target="../media/image2440.svg"/><Relationship Id="rId3763" Type="http://schemas.openxmlformats.org/officeDocument/2006/relationships/image" Target="../media/image3838.svg"/><Relationship Id="rId4814" Type="http://schemas.openxmlformats.org/officeDocument/2006/relationships/image" Target="../media/image4889.png"/><Relationship Id="rId337" Type="http://schemas.openxmlformats.org/officeDocument/2006/relationships/image" Target="../media/image412.svg"/><Relationship Id="rId2018" Type="http://schemas.openxmlformats.org/officeDocument/2006/relationships/image" Target="../media/image2093.png"/><Relationship Id="rId3416" Type="http://schemas.openxmlformats.org/officeDocument/2006/relationships/image" Target="../media/image3491.png"/><Relationship Id="rId3830" Type="http://schemas.openxmlformats.org/officeDocument/2006/relationships/image" Target="../media/image3905.png"/><Relationship Id="rId751" Type="http://schemas.openxmlformats.org/officeDocument/2006/relationships/image" Target="../media/image826.svg"/><Relationship Id="rId1381" Type="http://schemas.openxmlformats.org/officeDocument/2006/relationships/image" Target="../media/image1456.svg"/><Relationship Id="rId2432" Type="http://schemas.openxmlformats.org/officeDocument/2006/relationships/image" Target="../media/image2507.png"/><Relationship Id="rId5588" Type="http://schemas.openxmlformats.org/officeDocument/2006/relationships/image" Target="../media/image5663.png"/><Relationship Id="rId6639" Type="http://schemas.openxmlformats.org/officeDocument/2006/relationships/image" Target="../media/image6714.svg"/><Relationship Id="rId404" Type="http://schemas.openxmlformats.org/officeDocument/2006/relationships/image" Target="../media/image479.png"/><Relationship Id="rId1034" Type="http://schemas.openxmlformats.org/officeDocument/2006/relationships/image" Target="../media/image1109.png"/><Relationship Id="rId5655" Type="http://schemas.openxmlformats.org/officeDocument/2006/relationships/image" Target="../media/image5730.svg"/><Relationship Id="rId6706" Type="http://schemas.openxmlformats.org/officeDocument/2006/relationships/image" Target="../media/image6781.png"/><Relationship Id="rId1101" Type="http://schemas.openxmlformats.org/officeDocument/2006/relationships/image" Target="../media/image1176.svg"/><Relationship Id="rId4257" Type="http://schemas.openxmlformats.org/officeDocument/2006/relationships/image" Target="../media/image4332.svg"/><Relationship Id="rId4671" Type="http://schemas.openxmlformats.org/officeDocument/2006/relationships/image" Target="../media/image4746.svg"/><Relationship Id="rId5308" Type="http://schemas.openxmlformats.org/officeDocument/2006/relationships/image" Target="../media/image5383.png"/><Relationship Id="rId5722" Type="http://schemas.openxmlformats.org/officeDocument/2006/relationships/image" Target="../media/image5797.png"/><Relationship Id="rId3273" Type="http://schemas.openxmlformats.org/officeDocument/2006/relationships/image" Target="../media/image3348.svg"/><Relationship Id="rId4324" Type="http://schemas.openxmlformats.org/officeDocument/2006/relationships/image" Target="../media/image4399.png"/><Relationship Id="rId194" Type="http://schemas.openxmlformats.org/officeDocument/2006/relationships/image" Target="../media/image269.png"/><Relationship Id="rId1918" Type="http://schemas.openxmlformats.org/officeDocument/2006/relationships/image" Target="../media/image1993.png"/><Relationship Id="rId6496" Type="http://schemas.openxmlformats.org/officeDocument/2006/relationships/image" Target="../media/image6571.png"/><Relationship Id="rId261" Type="http://schemas.openxmlformats.org/officeDocument/2006/relationships/image" Target="../media/image336.svg"/><Relationship Id="rId3340" Type="http://schemas.openxmlformats.org/officeDocument/2006/relationships/image" Target="../media/image3415.png"/><Relationship Id="rId5098" Type="http://schemas.openxmlformats.org/officeDocument/2006/relationships/image" Target="../media/image5173.png"/><Relationship Id="rId6149" Type="http://schemas.openxmlformats.org/officeDocument/2006/relationships/image" Target="../media/image6224.svg"/><Relationship Id="rId6563" Type="http://schemas.openxmlformats.org/officeDocument/2006/relationships/image" Target="../media/image6638.svg"/><Relationship Id="rId2759" Type="http://schemas.openxmlformats.org/officeDocument/2006/relationships/image" Target="../media/image2834.svg"/><Relationship Id="rId5165" Type="http://schemas.openxmlformats.org/officeDocument/2006/relationships/image" Target="../media/image5240.svg"/><Relationship Id="rId6216" Type="http://schemas.openxmlformats.org/officeDocument/2006/relationships/image" Target="../media/image6291.png"/><Relationship Id="rId6630" Type="http://schemas.openxmlformats.org/officeDocument/2006/relationships/image" Target="../media/image6705.png"/><Relationship Id="rId1775" Type="http://schemas.openxmlformats.org/officeDocument/2006/relationships/image" Target="../media/image1850.svg"/><Relationship Id="rId2826" Type="http://schemas.openxmlformats.org/officeDocument/2006/relationships/image" Target="../media/image2901.png"/><Relationship Id="rId4181" Type="http://schemas.openxmlformats.org/officeDocument/2006/relationships/image" Target="../media/image4256.svg"/><Relationship Id="rId5232" Type="http://schemas.openxmlformats.org/officeDocument/2006/relationships/image" Target="../media/image5307.png"/><Relationship Id="rId67" Type="http://schemas.openxmlformats.org/officeDocument/2006/relationships/image" Target="../media/image142.svg"/><Relationship Id="rId1428" Type="http://schemas.openxmlformats.org/officeDocument/2006/relationships/image" Target="../media/image1503.png"/><Relationship Id="rId1842" Type="http://schemas.openxmlformats.org/officeDocument/2006/relationships/image" Target="../media/image1917.png"/><Relationship Id="rId4998" Type="http://schemas.openxmlformats.org/officeDocument/2006/relationships/image" Target="../media/image5073.png"/><Relationship Id="rId6073" Type="http://schemas.openxmlformats.org/officeDocument/2006/relationships/image" Target="../media/image6148.svg"/><Relationship Id="rId3667" Type="http://schemas.openxmlformats.org/officeDocument/2006/relationships/image" Target="../media/image3742.svg"/><Relationship Id="rId4718" Type="http://schemas.openxmlformats.org/officeDocument/2006/relationships/image" Target="../media/image4793.png"/><Relationship Id="rId588" Type="http://schemas.openxmlformats.org/officeDocument/2006/relationships/image" Target="../media/image663.png"/><Relationship Id="rId2269" Type="http://schemas.openxmlformats.org/officeDocument/2006/relationships/image" Target="../media/image2344.svg"/><Relationship Id="rId2683" Type="http://schemas.openxmlformats.org/officeDocument/2006/relationships/image" Target="../media/image2758.svg"/><Relationship Id="rId3734" Type="http://schemas.openxmlformats.org/officeDocument/2006/relationships/image" Target="../media/image3809.png"/><Relationship Id="rId6140" Type="http://schemas.openxmlformats.org/officeDocument/2006/relationships/image" Target="../media/image6215.png"/><Relationship Id="rId655" Type="http://schemas.openxmlformats.org/officeDocument/2006/relationships/image" Target="../media/image730.svg"/><Relationship Id="rId1285" Type="http://schemas.openxmlformats.org/officeDocument/2006/relationships/image" Target="../media/image1360.svg"/><Relationship Id="rId2336" Type="http://schemas.openxmlformats.org/officeDocument/2006/relationships/image" Target="../media/image2411.png"/><Relationship Id="rId2750" Type="http://schemas.openxmlformats.org/officeDocument/2006/relationships/image" Target="../media/image2825.png"/><Relationship Id="rId3801" Type="http://schemas.openxmlformats.org/officeDocument/2006/relationships/image" Target="../media/image3876.svg"/><Relationship Id="rId308" Type="http://schemas.openxmlformats.org/officeDocument/2006/relationships/image" Target="../media/image383.png"/><Relationship Id="rId722" Type="http://schemas.openxmlformats.org/officeDocument/2006/relationships/image" Target="../media/image797.png"/><Relationship Id="rId1352" Type="http://schemas.openxmlformats.org/officeDocument/2006/relationships/image" Target="../media/image1427.png"/><Relationship Id="rId2403" Type="http://schemas.openxmlformats.org/officeDocument/2006/relationships/image" Target="../media/image2478.svg"/><Relationship Id="rId5559" Type="http://schemas.openxmlformats.org/officeDocument/2006/relationships/image" Target="../media/image5634.svg"/><Relationship Id="rId1005" Type="http://schemas.openxmlformats.org/officeDocument/2006/relationships/image" Target="../media/image1080.svg"/><Relationship Id="rId4575" Type="http://schemas.openxmlformats.org/officeDocument/2006/relationships/image" Target="../media/image4650.svg"/><Relationship Id="rId5973" Type="http://schemas.openxmlformats.org/officeDocument/2006/relationships/image" Target="../media/image6048.svg"/><Relationship Id="rId3177" Type="http://schemas.openxmlformats.org/officeDocument/2006/relationships/image" Target="../media/image3252.svg"/><Relationship Id="rId4228" Type="http://schemas.openxmlformats.org/officeDocument/2006/relationships/image" Target="../media/image4303.png"/><Relationship Id="rId5626" Type="http://schemas.openxmlformats.org/officeDocument/2006/relationships/image" Target="../media/image5701.png"/><Relationship Id="rId3591" Type="http://schemas.openxmlformats.org/officeDocument/2006/relationships/image" Target="../media/image3666.svg"/><Relationship Id="rId4642" Type="http://schemas.openxmlformats.org/officeDocument/2006/relationships/image" Target="../media/image4717.png"/><Relationship Id="rId2193" Type="http://schemas.openxmlformats.org/officeDocument/2006/relationships/image" Target="../media/image2268.svg"/><Relationship Id="rId3244" Type="http://schemas.openxmlformats.org/officeDocument/2006/relationships/image" Target="../media/image3319.png"/><Relationship Id="rId165" Type="http://schemas.openxmlformats.org/officeDocument/2006/relationships/image" Target="../media/image240.svg"/><Relationship Id="rId2260" Type="http://schemas.openxmlformats.org/officeDocument/2006/relationships/image" Target="../media/image2335.png"/><Relationship Id="rId3311" Type="http://schemas.openxmlformats.org/officeDocument/2006/relationships/image" Target="../media/image3386.svg"/><Relationship Id="rId6467" Type="http://schemas.openxmlformats.org/officeDocument/2006/relationships/image" Target="../media/image6542.svg"/><Relationship Id="rId6881" Type="http://schemas.openxmlformats.org/officeDocument/2006/relationships/image" Target="../media/image6956.svg"/><Relationship Id="rId232" Type="http://schemas.openxmlformats.org/officeDocument/2006/relationships/image" Target="../media/image307.png"/><Relationship Id="rId5069" Type="http://schemas.openxmlformats.org/officeDocument/2006/relationships/image" Target="../media/image5144.svg"/><Relationship Id="rId5483" Type="http://schemas.openxmlformats.org/officeDocument/2006/relationships/image" Target="../media/image5558.svg"/><Relationship Id="rId6534" Type="http://schemas.openxmlformats.org/officeDocument/2006/relationships/image" Target="../media/image6609.png"/><Relationship Id="rId1679" Type="http://schemas.openxmlformats.org/officeDocument/2006/relationships/image" Target="../media/image1754.svg"/><Relationship Id="rId4085" Type="http://schemas.openxmlformats.org/officeDocument/2006/relationships/image" Target="../media/image4160.svg"/><Relationship Id="rId5136" Type="http://schemas.openxmlformats.org/officeDocument/2006/relationships/image" Target="../media/image5211.png"/><Relationship Id="rId4152" Type="http://schemas.openxmlformats.org/officeDocument/2006/relationships/image" Target="../media/image4227.png"/><Relationship Id="rId5203" Type="http://schemas.openxmlformats.org/officeDocument/2006/relationships/image" Target="../media/image5278.svg"/><Relationship Id="rId5550" Type="http://schemas.openxmlformats.org/officeDocument/2006/relationships/image" Target="../media/image5625.png"/><Relationship Id="rId6601" Type="http://schemas.openxmlformats.org/officeDocument/2006/relationships/image" Target="../media/image6676.svg"/><Relationship Id="rId1746" Type="http://schemas.openxmlformats.org/officeDocument/2006/relationships/image" Target="../media/image1821.png"/><Relationship Id="rId38" Type="http://schemas.openxmlformats.org/officeDocument/2006/relationships/image" Target="../media/image113.png"/><Relationship Id="rId1813" Type="http://schemas.openxmlformats.org/officeDocument/2006/relationships/image" Target="../media/image1888.svg"/><Relationship Id="rId4969" Type="http://schemas.openxmlformats.org/officeDocument/2006/relationships/image" Target="../media/image5044.svg"/><Relationship Id="rId3985" Type="http://schemas.openxmlformats.org/officeDocument/2006/relationships/image" Target="../media/image4060.svg"/><Relationship Id="rId6391" Type="http://schemas.openxmlformats.org/officeDocument/2006/relationships/image" Target="../media/image6466.svg"/><Relationship Id="rId2587" Type="http://schemas.openxmlformats.org/officeDocument/2006/relationships/image" Target="../media/image2662.svg"/><Relationship Id="rId3638" Type="http://schemas.openxmlformats.org/officeDocument/2006/relationships/image" Target="../media/image3713.png"/><Relationship Id="rId6044" Type="http://schemas.openxmlformats.org/officeDocument/2006/relationships/image" Target="../media/image6119.png"/><Relationship Id="rId559" Type="http://schemas.openxmlformats.org/officeDocument/2006/relationships/image" Target="../media/image634.svg"/><Relationship Id="rId1189" Type="http://schemas.openxmlformats.org/officeDocument/2006/relationships/image" Target="../media/image1264.svg"/><Relationship Id="rId5060" Type="http://schemas.openxmlformats.org/officeDocument/2006/relationships/image" Target="../media/image5135.png"/><Relationship Id="rId6111" Type="http://schemas.openxmlformats.org/officeDocument/2006/relationships/image" Target="../media/image6186.svg"/><Relationship Id="rId626" Type="http://schemas.openxmlformats.org/officeDocument/2006/relationships/image" Target="../media/image701.png"/><Relationship Id="rId973" Type="http://schemas.openxmlformats.org/officeDocument/2006/relationships/image" Target="../media/image1048.svg"/><Relationship Id="rId1256" Type="http://schemas.openxmlformats.org/officeDocument/2006/relationships/image" Target="../media/image1331.png"/><Relationship Id="rId2307" Type="http://schemas.openxmlformats.org/officeDocument/2006/relationships/image" Target="../media/image2382.svg"/><Relationship Id="rId2654" Type="http://schemas.openxmlformats.org/officeDocument/2006/relationships/image" Target="../media/image2729.png"/><Relationship Id="rId3705" Type="http://schemas.openxmlformats.org/officeDocument/2006/relationships/image" Target="../media/image3780.svg"/><Relationship Id="rId1670" Type="http://schemas.openxmlformats.org/officeDocument/2006/relationships/image" Target="../media/image1745.png"/><Relationship Id="rId2721" Type="http://schemas.openxmlformats.org/officeDocument/2006/relationships/image" Target="../media/image2796.svg"/><Relationship Id="rId5877" Type="http://schemas.openxmlformats.org/officeDocument/2006/relationships/image" Target="../media/image5952.svg"/><Relationship Id="rId1323" Type="http://schemas.openxmlformats.org/officeDocument/2006/relationships/image" Target="../media/image1398.svg"/><Relationship Id="rId4479" Type="http://schemas.openxmlformats.org/officeDocument/2006/relationships/image" Target="../media/image4554.svg"/><Relationship Id="rId4893" Type="http://schemas.openxmlformats.org/officeDocument/2006/relationships/image" Target="../media/image4968.svg"/><Relationship Id="rId5944" Type="http://schemas.openxmlformats.org/officeDocument/2006/relationships/image" Target="../media/image6019.png"/><Relationship Id="rId3495" Type="http://schemas.openxmlformats.org/officeDocument/2006/relationships/image" Target="../media/image3570.svg"/><Relationship Id="rId4546" Type="http://schemas.openxmlformats.org/officeDocument/2006/relationships/image" Target="../media/image4621.png"/><Relationship Id="rId4960" Type="http://schemas.openxmlformats.org/officeDocument/2006/relationships/image" Target="../media/image5035.png"/><Relationship Id="rId2097" Type="http://schemas.openxmlformats.org/officeDocument/2006/relationships/image" Target="../media/image2172.svg"/><Relationship Id="rId3148" Type="http://schemas.openxmlformats.org/officeDocument/2006/relationships/image" Target="../media/image3223.png"/><Relationship Id="rId3562" Type="http://schemas.openxmlformats.org/officeDocument/2006/relationships/image" Target="../media/image3637.png"/><Relationship Id="rId4613" Type="http://schemas.openxmlformats.org/officeDocument/2006/relationships/image" Target="../media/image4688.svg"/><Relationship Id="rId483" Type="http://schemas.openxmlformats.org/officeDocument/2006/relationships/image" Target="../media/image558.svg"/><Relationship Id="rId2164" Type="http://schemas.openxmlformats.org/officeDocument/2006/relationships/image" Target="../media/image2239.png"/><Relationship Id="rId3215" Type="http://schemas.openxmlformats.org/officeDocument/2006/relationships/image" Target="../media/image3290.svg"/><Relationship Id="rId6785" Type="http://schemas.openxmlformats.org/officeDocument/2006/relationships/image" Target="../media/image6860.svg"/><Relationship Id="rId136" Type="http://schemas.openxmlformats.org/officeDocument/2006/relationships/image" Target="../media/image211.png"/><Relationship Id="rId550" Type="http://schemas.openxmlformats.org/officeDocument/2006/relationships/image" Target="../media/image625.png"/><Relationship Id="rId1180" Type="http://schemas.openxmlformats.org/officeDocument/2006/relationships/image" Target="../media/image1255.png"/><Relationship Id="rId2231" Type="http://schemas.openxmlformats.org/officeDocument/2006/relationships/image" Target="../media/image2306.svg"/><Relationship Id="rId5387" Type="http://schemas.openxmlformats.org/officeDocument/2006/relationships/image" Target="../media/image5462.svg"/><Relationship Id="rId6438" Type="http://schemas.openxmlformats.org/officeDocument/2006/relationships/image" Target="../media/image6513.png"/><Relationship Id="rId203" Type="http://schemas.openxmlformats.org/officeDocument/2006/relationships/image" Target="../media/image278.svg"/><Relationship Id="rId6852" Type="http://schemas.openxmlformats.org/officeDocument/2006/relationships/image" Target="../media/image6927.png"/><Relationship Id="rId1997" Type="http://schemas.openxmlformats.org/officeDocument/2006/relationships/image" Target="../media/image2072.svg"/><Relationship Id="rId4056" Type="http://schemas.openxmlformats.org/officeDocument/2006/relationships/image" Target="../media/image4131.png"/><Relationship Id="rId5454" Type="http://schemas.openxmlformats.org/officeDocument/2006/relationships/image" Target="../media/image5529.png"/><Relationship Id="rId6505" Type="http://schemas.openxmlformats.org/officeDocument/2006/relationships/image" Target="../media/image6580.svg"/><Relationship Id="rId4470" Type="http://schemas.openxmlformats.org/officeDocument/2006/relationships/image" Target="../media/image4545.png"/><Relationship Id="rId5107" Type="http://schemas.openxmlformats.org/officeDocument/2006/relationships/image" Target="../media/image5182.svg"/><Relationship Id="rId5521" Type="http://schemas.openxmlformats.org/officeDocument/2006/relationships/image" Target="../media/image5596.svg"/><Relationship Id="rId1717" Type="http://schemas.openxmlformats.org/officeDocument/2006/relationships/image" Target="../media/image1792.svg"/><Relationship Id="rId3072" Type="http://schemas.openxmlformats.org/officeDocument/2006/relationships/image" Target="../media/image3147.png"/><Relationship Id="rId4123" Type="http://schemas.openxmlformats.org/officeDocument/2006/relationships/image" Target="../media/image4198.svg"/><Relationship Id="rId3889" Type="http://schemas.openxmlformats.org/officeDocument/2006/relationships/image" Target="../media/image3964.svg"/><Relationship Id="rId6295" Type="http://schemas.openxmlformats.org/officeDocument/2006/relationships/image" Target="../media/image6370.svg"/><Relationship Id="rId6362" Type="http://schemas.openxmlformats.org/officeDocument/2006/relationships/image" Target="../media/image6437.png"/><Relationship Id="rId3956" Type="http://schemas.openxmlformats.org/officeDocument/2006/relationships/image" Target="../media/image4031.png"/><Relationship Id="rId6015" Type="http://schemas.openxmlformats.org/officeDocument/2006/relationships/image" Target="../media/image6090.svg"/><Relationship Id="rId877" Type="http://schemas.openxmlformats.org/officeDocument/2006/relationships/image" Target="../media/image952.svg"/><Relationship Id="rId2558" Type="http://schemas.openxmlformats.org/officeDocument/2006/relationships/image" Target="../media/image2633.png"/><Relationship Id="rId2972" Type="http://schemas.openxmlformats.org/officeDocument/2006/relationships/image" Target="../media/image3047.png"/><Relationship Id="rId3609" Type="http://schemas.openxmlformats.org/officeDocument/2006/relationships/image" Target="../media/image3684.svg"/><Relationship Id="rId944" Type="http://schemas.openxmlformats.org/officeDocument/2006/relationships/image" Target="../media/image1019.png"/><Relationship Id="rId1574" Type="http://schemas.openxmlformats.org/officeDocument/2006/relationships/image" Target="../media/image1649.png"/><Relationship Id="rId2625" Type="http://schemas.openxmlformats.org/officeDocument/2006/relationships/image" Target="../media/image2700.svg"/><Relationship Id="rId5031" Type="http://schemas.openxmlformats.org/officeDocument/2006/relationships/image" Target="../media/image5106.svg"/><Relationship Id="rId1227" Type="http://schemas.openxmlformats.org/officeDocument/2006/relationships/image" Target="../media/image1302.svg"/><Relationship Id="rId1641" Type="http://schemas.openxmlformats.org/officeDocument/2006/relationships/image" Target="../media/image1716.svg"/><Relationship Id="rId4797" Type="http://schemas.openxmlformats.org/officeDocument/2006/relationships/image" Target="../media/image4872.svg"/><Relationship Id="rId5848" Type="http://schemas.openxmlformats.org/officeDocument/2006/relationships/image" Target="../media/image5923.png"/><Relationship Id="rId3399" Type="http://schemas.openxmlformats.org/officeDocument/2006/relationships/image" Target="../media/image3474.svg"/><Relationship Id="rId4864" Type="http://schemas.openxmlformats.org/officeDocument/2006/relationships/image" Target="../media/image4939.png"/><Relationship Id="rId3466" Type="http://schemas.openxmlformats.org/officeDocument/2006/relationships/image" Target="../media/image3541.png"/><Relationship Id="rId4517" Type="http://schemas.openxmlformats.org/officeDocument/2006/relationships/image" Target="../media/image4592.svg"/><Relationship Id="rId5915" Type="http://schemas.openxmlformats.org/officeDocument/2006/relationships/image" Target="../media/image5990.svg"/><Relationship Id="rId387" Type="http://schemas.openxmlformats.org/officeDocument/2006/relationships/image" Target="../media/image462.svg"/><Relationship Id="rId2068" Type="http://schemas.openxmlformats.org/officeDocument/2006/relationships/image" Target="../media/image2143.png"/><Relationship Id="rId3119" Type="http://schemas.openxmlformats.org/officeDocument/2006/relationships/image" Target="../media/image3194.svg"/><Relationship Id="rId3880" Type="http://schemas.openxmlformats.org/officeDocument/2006/relationships/image" Target="../media/image3955.png"/><Relationship Id="rId4931" Type="http://schemas.openxmlformats.org/officeDocument/2006/relationships/image" Target="../media/image5006.svg"/><Relationship Id="rId1084" Type="http://schemas.openxmlformats.org/officeDocument/2006/relationships/image" Target="../media/image1159.png"/><Relationship Id="rId2482" Type="http://schemas.openxmlformats.org/officeDocument/2006/relationships/image" Target="../media/image2557.png"/><Relationship Id="rId3533" Type="http://schemas.openxmlformats.org/officeDocument/2006/relationships/image" Target="../media/image3608.svg"/><Relationship Id="rId6689" Type="http://schemas.openxmlformats.org/officeDocument/2006/relationships/image" Target="../media/image6764.svg"/><Relationship Id="rId107" Type="http://schemas.openxmlformats.org/officeDocument/2006/relationships/image" Target="../media/image182.svg"/><Relationship Id="rId454" Type="http://schemas.openxmlformats.org/officeDocument/2006/relationships/image" Target="../media/image529.png"/><Relationship Id="rId2135" Type="http://schemas.openxmlformats.org/officeDocument/2006/relationships/image" Target="../media/image2210.svg"/><Relationship Id="rId3600" Type="http://schemas.openxmlformats.org/officeDocument/2006/relationships/image" Target="../media/image3675.png"/><Relationship Id="rId6756" Type="http://schemas.openxmlformats.org/officeDocument/2006/relationships/image" Target="../media/image6831.png"/><Relationship Id="rId521" Type="http://schemas.openxmlformats.org/officeDocument/2006/relationships/image" Target="../media/image596.svg"/><Relationship Id="rId1151" Type="http://schemas.openxmlformats.org/officeDocument/2006/relationships/image" Target="../media/image1226.svg"/><Relationship Id="rId2202" Type="http://schemas.openxmlformats.org/officeDocument/2006/relationships/image" Target="../media/image2277.png"/><Relationship Id="rId5358" Type="http://schemas.openxmlformats.org/officeDocument/2006/relationships/image" Target="../media/image5433.png"/><Relationship Id="rId5772" Type="http://schemas.openxmlformats.org/officeDocument/2006/relationships/image" Target="../media/image5847.png"/><Relationship Id="rId6409" Type="http://schemas.openxmlformats.org/officeDocument/2006/relationships/image" Target="../media/image6484.svg"/><Relationship Id="rId6823" Type="http://schemas.openxmlformats.org/officeDocument/2006/relationships/image" Target="../media/image6898.svg"/><Relationship Id="rId1968" Type="http://schemas.openxmlformats.org/officeDocument/2006/relationships/image" Target="../media/image2043.png"/><Relationship Id="rId4374" Type="http://schemas.openxmlformats.org/officeDocument/2006/relationships/image" Target="../media/image4449.png"/><Relationship Id="rId5425" Type="http://schemas.openxmlformats.org/officeDocument/2006/relationships/image" Target="../media/image5500.svg"/><Relationship Id="rId3390" Type="http://schemas.openxmlformats.org/officeDocument/2006/relationships/image" Target="../media/image3465.png"/><Relationship Id="rId4027" Type="http://schemas.openxmlformats.org/officeDocument/2006/relationships/image" Target="../media/image4102.svg"/><Relationship Id="rId4441" Type="http://schemas.openxmlformats.org/officeDocument/2006/relationships/image" Target="../media/image4516.svg"/><Relationship Id="rId3043" Type="http://schemas.openxmlformats.org/officeDocument/2006/relationships/image" Target="../media/image3118.svg"/><Relationship Id="rId6199" Type="http://schemas.openxmlformats.org/officeDocument/2006/relationships/image" Target="../media/image6274.svg"/><Relationship Id="rId6266" Type="http://schemas.openxmlformats.org/officeDocument/2006/relationships/image" Target="../media/image6341.png"/><Relationship Id="rId3110" Type="http://schemas.openxmlformats.org/officeDocument/2006/relationships/image" Target="../media/image3185.png"/><Relationship Id="rId6680" Type="http://schemas.openxmlformats.org/officeDocument/2006/relationships/image" Target="../media/image6755.png"/><Relationship Id="rId2876" Type="http://schemas.openxmlformats.org/officeDocument/2006/relationships/image" Target="../media/image2951.png"/><Relationship Id="rId3927" Type="http://schemas.openxmlformats.org/officeDocument/2006/relationships/image" Target="../media/image4002.svg"/><Relationship Id="rId5282" Type="http://schemas.openxmlformats.org/officeDocument/2006/relationships/image" Target="../media/image5357.png"/><Relationship Id="rId6333" Type="http://schemas.openxmlformats.org/officeDocument/2006/relationships/image" Target="../media/image6408.svg"/><Relationship Id="rId848" Type="http://schemas.openxmlformats.org/officeDocument/2006/relationships/image" Target="../media/image923.png"/><Relationship Id="rId1478" Type="http://schemas.openxmlformats.org/officeDocument/2006/relationships/image" Target="../media/image1553.png"/><Relationship Id="rId1892" Type="http://schemas.openxmlformats.org/officeDocument/2006/relationships/image" Target="../media/image1967.png"/><Relationship Id="rId2529" Type="http://schemas.openxmlformats.org/officeDocument/2006/relationships/image" Target="../media/image2604.svg"/><Relationship Id="rId6400" Type="http://schemas.openxmlformats.org/officeDocument/2006/relationships/image" Target="../media/image6475.png"/><Relationship Id="rId915" Type="http://schemas.openxmlformats.org/officeDocument/2006/relationships/image" Target="../media/image990.svg"/><Relationship Id="rId1545" Type="http://schemas.openxmlformats.org/officeDocument/2006/relationships/image" Target="../media/image1620.svg"/><Relationship Id="rId2943" Type="http://schemas.openxmlformats.org/officeDocument/2006/relationships/image" Target="../media/image3018.svg"/><Relationship Id="rId5002" Type="http://schemas.openxmlformats.org/officeDocument/2006/relationships/image" Target="../media/image5077.png"/><Relationship Id="rId1612" Type="http://schemas.openxmlformats.org/officeDocument/2006/relationships/image" Target="../media/image1687.png"/><Relationship Id="rId4768" Type="http://schemas.openxmlformats.org/officeDocument/2006/relationships/image" Target="../media/image4843.png"/><Relationship Id="rId5819" Type="http://schemas.openxmlformats.org/officeDocument/2006/relationships/image" Target="../media/image5894.svg"/><Relationship Id="rId6190" Type="http://schemas.openxmlformats.org/officeDocument/2006/relationships/image" Target="../media/image6265.png"/><Relationship Id="rId3784" Type="http://schemas.openxmlformats.org/officeDocument/2006/relationships/image" Target="../media/image3859.png"/><Relationship Id="rId4835" Type="http://schemas.openxmlformats.org/officeDocument/2006/relationships/image" Target="../media/image4910.svg"/><Relationship Id="rId2386" Type="http://schemas.openxmlformats.org/officeDocument/2006/relationships/image" Target="../media/image2461.png"/><Relationship Id="rId3437" Type="http://schemas.openxmlformats.org/officeDocument/2006/relationships/image" Target="../media/image3512.svg"/><Relationship Id="rId3851" Type="http://schemas.openxmlformats.org/officeDocument/2006/relationships/image" Target="../media/image3926.svg"/><Relationship Id="rId4902" Type="http://schemas.openxmlformats.org/officeDocument/2006/relationships/image" Target="../media/image4977.png"/><Relationship Id="rId358" Type="http://schemas.openxmlformats.org/officeDocument/2006/relationships/image" Target="../media/image433.png"/><Relationship Id="rId772" Type="http://schemas.openxmlformats.org/officeDocument/2006/relationships/image" Target="../media/image847.png"/><Relationship Id="rId2039" Type="http://schemas.openxmlformats.org/officeDocument/2006/relationships/image" Target="../media/image2114.svg"/><Relationship Id="rId2453" Type="http://schemas.openxmlformats.org/officeDocument/2006/relationships/image" Target="../media/image2528.svg"/><Relationship Id="rId3504" Type="http://schemas.openxmlformats.org/officeDocument/2006/relationships/image" Target="../media/image3579.png"/><Relationship Id="rId425" Type="http://schemas.openxmlformats.org/officeDocument/2006/relationships/image" Target="../media/image500.svg"/><Relationship Id="rId1055" Type="http://schemas.openxmlformats.org/officeDocument/2006/relationships/image" Target="../media/image1130.svg"/><Relationship Id="rId2106" Type="http://schemas.openxmlformats.org/officeDocument/2006/relationships/image" Target="../media/image2181.png"/><Relationship Id="rId2520" Type="http://schemas.openxmlformats.org/officeDocument/2006/relationships/image" Target="../media/image2595.png"/><Relationship Id="rId5676" Type="http://schemas.openxmlformats.org/officeDocument/2006/relationships/image" Target="../media/image5751.png"/><Relationship Id="rId6727" Type="http://schemas.openxmlformats.org/officeDocument/2006/relationships/image" Target="../media/image6802.svg"/><Relationship Id="rId1122" Type="http://schemas.openxmlformats.org/officeDocument/2006/relationships/image" Target="../media/image1197.png"/><Relationship Id="rId4278" Type="http://schemas.openxmlformats.org/officeDocument/2006/relationships/image" Target="../media/image4353.png"/><Relationship Id="rId5329" Type="http://schemas.openxmlformats.org/officeDocument/2006/relationships/image" Target="../media/image5404.svg"/><Relationship Id="rId3294" Type="http://schemas.openxmlformats.org/officeDocument/2006/relationships/image" Target="../media/image3369.png"/><Relationship Id="rId4345" Type="http://schemas.openxmlformats.org/officeDocument/2006/relationships/image" Target="../media/image4420.svg"/><Relationship Id="rId4692" Type="http://schemas.openxmlformats.org/officeDocument/2006/relationships/image" Target="../media/image4767.png"/><Relationship Id="rId5743" Type="http://schemas.openxmlformats.org/officeDocument/2006/relationships/image" Target="../media/image5818.svg"/><Relationship Id="rId1939" Type="http://schemas.openxmlformats.org/officeDocument/2006/relationships/image" Target="../media/image2014.svg"/><Relationship Id="rId5810" Type="http://schemas.openxmlformats.org/officeDocument/2006/relationships/image" Target="../media/image5885.png"/><Relationship Id="rId3361" Type="http://schemas.openxmlformats.org/officeDocument/2006/relationships/image" Target="../media/image3436.svg"/><Relationship Id="rId4412" Type="http://schemas.openxmlformats.org/officeDocument/2006/relationships/image" Target="../media/image4487.png"/><Relationship Id="rId282" Type="http://schemas.openxmlformats.org/officeDocument/2006/relationships/image" Target="../media/image357.png"/><Relationship Id="rId3014" Type="http://schemas.openxmlformats.org/officeDocument/2006/relationships/image" Target="../media/image3089.png"/><Relationship Id="rId6584" Type="http://schemas.openxmlformats.org/officeDocument/2006/relationships/image" Target="../media/image6659.png"/><Relationship Id="rId2030" Type="http://schemas.openxmlformats.org/officeDocument/2006/relationships/image" Target="../media/image2105.png"/><Relationship Id="rId5186" Type="http://schemas.openxmlformats.org/officeDocument/2006/relationships/image" Target="../media/image5261.png"/><Relationship Id="rId6237" Type="http://schemas.openxmlformats.org/officeDocument/2006/relationships/image" Target="../media/image6312.svg"/><Relationship Id="rId6651" Type="http://schemas.openxmlformats.org/officeDocument/2006/relationships/image" Target="../media/image6726.svg"/><Relationship Id="rId5253" Type="http://schemas.openxmlformats.org/officeDocument/2006/relationships/image" Target="../media/image5328.svg"/><Relationship Id="rId6304" Type="http://schemas.openxmlformats.org/officeDocument/2006/relationships/image" Target="../media/image6379.png"/><Relationship Id="rId1449" Type="http://schemas.openxmlformats.org/officeDocument/2006/relationships/image" Target="../media/image1524.svg"/><Relationship Id="rId1796" Type="http://schemas.openxmlformats.org/officeDocument/2006/relationships/image" Target="../media/image1871.png"/><Relationship Id="rId2847" Type="http://schemas.openxmlformats.org/officeDocument/2006/relationships/image" Target="../media/image2922.svg"/><Relationship Id="rId88" Type="http://schemas.openxmlformats.org/officeDocument/2006/relationships/image" Target="../media/image163.png"/><Relationship Id="rId819" Type="http://schemas.openxmlformats.org/officeDocument/2006/relationships/image" Target="../media/image894.svg"/><Relationship Id="rId1863" Type="http://schemas.openxmlformats.org/officeDocument/2006/relationships/image" Target="../media/image1938.svg"/><Relationship Id="rId2914" Type="http://schemas.openxmlformats.org/officeDocument/2006/relationships/image" Target="../media/image2989.png"/><Relationship Id="rId5320" Type="http://schemas.openxmlformats.org/officeDocument/2006/relationships/image" Target="../media/image5395.png"/><Relationship Id="rId1516" Type="http://schemas.openxmlformats.org/officeDocument/2006/relationships/image" Target="../media/image1591.png"/><Relationship Id="rId1930" Type="http://schemas.openxmlformats.org/officeDocument/2006/relationships/image" Target="../media/image2005.png"/><Relationship Id="rId3688" Type="http://schemas.openxmlformats.org/officeDocument/2006/relationships/image" Target="../media/image3763.png"/><Relationship Id="rId4739" Type="http://schemas.openxmlformats.org/officeDocument/2006/relationships/image" Target="../media/image4814.svg"/><Relationship Id="rId6094" Type="http://schemas.openxmlformats.org/officeDocument/2006/relationships/image" Target="../media/image6169.png"/><Relationship Id="rId3755" Type="http://schemas.openxmlformats.org/officeDocument/2006/relationships/image" Target="../media/image3830.svg"/><Relationship Id="rId4806" Type="http://schemas.openxmlformats.org/officeDocument/2006/relationships/image" Target="../media/image4881.png"/><Relationship Id="rId6161" Type="http://schemas.openxmlformats.org/officeDocument/2006/relationships/image" Target="../media/image6236.svg"/><Relationship Id="rId676" Type="http://schemas.openxmlformats.org/officeDocument/2006/relationships/image" Target="../media/image751.png"/><Relationship Id="rId2357" Type="http://schemas.openxmlformats.org/officeDocument/2006/relationships/image" Target="../media/image2432.svg"/><Relationship Id="rId3408" Type="http://schemas.openxmlformats.org/officeDocument/2006/relationships/image" Target="../media/image3483.png"/><Relationship Id="rId329" Type="http://schemas.openxmlformats.org/officeDocument/2006/relationships/image" Target="../media/image404.svg"/><Relationship Id="rId1373" Type="http://schemas.openxmlformats.org/officeDocument/2006/relationships/image" Target="../media/image1448.svg"/><Relationship Id="rId2771" Type="http://schemas.openxmlformats.org/officeDocument/2006/relationships/image" Target="../media/image2846.svg"/><Relationship Id="rId3822" Type="http://schemas.openxmlformats.org/officeDocument/2006/relationships/image" Target="../media/image3897.png"/><Relationship Id="rId743" Type="http://schemas.openxmlformats.org/officeDocument/2006/relationships/image" Target="../media/image818.svg"/><Relationship Id="rId1026" Type="http://schemas.openxmlformats.org/officeDocument/2006/relationships/image" Target="../media/image1101.png"/><Relationship Id="rId2424" Type="http://schemas.openxmlformats.org/officeDocument/2006/relationships/image" Target="../media/image2499.png"/><Relationship Id="rId5994" Type="http://schemas.openxmlformats.org/officeDocument/2006/relationships/image" Target="../media/image6069.png"/><Relationship Id="rId810" Type="http://schemas.openxmlformats.org/officeDocument/2006/relationships/image" Target="../media/image885.png"/><Relationship Id="rId1440" Type="http://schemas.openxmlformats.org/officeDocument/2006/relationships/image" Target="../media/image1515.png"/><Relationship Id="rId4596" Type="http://schemas.openxmlformats.org/officeDocument/2006/relationships/image" Target="../media/image4671.png"/><Relationship Id="rId5647" Type="http://schemas.openxmlformats.org/officeDocument/2006/relationships/image" Target="../media/image5722.svg"/><Relationship Id="rId3198" Type="http://schemas.openxmlformats.org/officeDocument/2006/relationships/image" Target="../media/image3273.png"/><Relationship Id="rId4249" Type="http://schemas.openxmlformats.org/officeDocument/2006/relationships/image" Target="../media/image4324.svg"/><Relationship Id="rId4663" Type="http://schemas.openxmlformats.org/officeDocument/2006/relationships/image" Target="../media/image4738.svg"/><Relationship Id="rId5714" Type="http://schemas.openxmlformats.org/officeDocument/2006/relationships/image" Target="../media/image5789.png"/><Relationship Id="rId3265" Type="http://schemas.openxmlformats.org/officeDocument/2006/relationships/image" Target="../media/image3340.svg"/><Relationship Id="rId4316" Type="http://schemas.openxmlformats.org/officeDocument/2006/relationships/image" Target="../media/image4391.png"/><Relationship Id="rId4730" Type="http://schemas.openxmlformats.org/officeDocument/2006/relationships/image" Target="../media/image4805.png"/><Relationship Id="rId186" Type="http://schemas.openxmlformats.org/officeDocument/2006/relationships/image" Target="../media/image261.png"/><Relationship Id="rId2281" Type="http://schemas.openxmlformats.org/officeDocument/2006/relationships/image" Target="../media/image2356.svg"/><Relationship Id="rId3332" Type="http://schemas.openxmlformats.org/officeDocument/2006/relationships/image" Target="../media/image3407.png"/><Relationship Id="rId6488" Type="http://schemas.openxmlformats.org/officeDocument/2006/relationships/image" Target="../media/image6563.png"/><Relationship Id="rId253" Type="http://schemas.openxmlformats.org/officeDocument/2006/relationships/image" Target="../media/image328.svg"/><Relationship Id="rId6555" Type="http://schemas.openxmlformats.org/officeDocument/2006/relationships/image" Target="../media/image6630.svg"/><Relationship Id="rId320" Type="http://schemas.openxmlformats.org/officeDocument/2006/relationships/image" Target="../media/image395.png"/><Relationship Id="rId2001" Type="http://schemas.openxmlformats.org/officeDocument/2006/relationships/image" Target="../media/image2076.svg"/><Relationship Id="rId5157" Type="http://schemas.openxmlformats.org/officeDocument/2006/relationships/image" Target="../media/image5232.svg"/><Relationship Id="rId6208" Type="http://schemas.openxmlformats.org/officeDocument/2006/relationships/image" Target="../media/image6283.png"/><Relationship Id="rId5571" Type="http://schemas.openxmlformats.org/officeDocument/2006/relationships/image" Target="../media/image5646.svg"/><Relationship Id="rId6622" Type="http://schemas.openxmlformats.org/officeDocument/2006/relationships/image" Target="../media/image6697.png"/><Relationship Id="rId1767" Type="http://schemas.openxmlformats.org/officeDocument/2006/relationships/image" Target="../media/image1842.svg"/><Relationship Id="rId2818" Type="http://schemas.openxmlformats.org/officeDocument/2006/relationships/image" Target="../media/image2893.png"/><Relationship Id="rId4173" Type="http://schemas.openxmlformats.org/officeDocument/2006/relationships/image" Target="../media/image4248.svg"/><Relationship Id="rId5224" Type="http://schemas.openxmlformats.org/officeDocument/2006/relationships/image" Target="../media/image5299.png"/><Relationship Id="rId59" Type="http://schemas.openxmlformats.org/officeDocument/2006/relationships/image" Target="../media/image134.svg"/><Relationship Id="rId1834" Type="http://schemas.openxmlformats.org/officeDocument/2006/relationships/image" Target="../media/image1909.png"/><Relationship Id="rId4240" Type="http://schemas.openxmlformats.org/officeDocument/2006/relationships/image" Target="../media/image4315.png"/><Relationship Id="rId1901" Type="http://schemas.openxmlformats.org/officeDocument/2006/relationships/image" Target="../media/image1976.svg"/><Relationship Id="rId3659" Type="http://schemas.openxmlformats.org/officeDocument/2006/relationships/image" Target="../media/image3734.svg"/><Relationship Id="rId6065" Type="http://schemas.openxmlformats.org/officeDocument/2006/relationships/image" Target="../media/image6140.svg"/><Relationship Id="rId5081" Type="http://schemas.openxmlformats.org/officeDocument/2006/relationships/image" Target="../media/image5156.svg"/><Relationship Id="rId6132" Type="http://schemas.openxmlformats.org/officeDocument/2006/relationships/image" Target="../media/image6207.png"/><Relationship Id="rId994" Type="http://schemas.openxmlformats.org/officeDocument/2006/relationships/image" Target="../media/image1069.png"/><Relationship Id="rId2675" Type="http://schemas.openxmlformats.org/officeDocument/2006/relationships/image" Target="../media/image2750.svg"/><Relationship Id="rId3726" Type="http://schemas.openxmlformats.org/officeDocument/2006/relationships/image" Target="../media/image3801.png"/><Relationship Id="rId647" Type="http://schemas.openxmlformats.org/officeDocument/2006/relationships/image" Target="../media/image722.svg"/><Relationship Id="rId1277" Type="http://schemas.openxmlformats.org/officeDocument/2006/relationships/image" Target="../media/image1352.svg"/><Relationship Id="rId1691" Type="http://schemas.openxmlformats.org/officeDocument/2006/relationships/image" Target="../media/image1766.svg"/><Relationship Id="rId2328" Type="http://schemas.openxmlformats.org/officeDocument/2006/relationships/image" Target="../media/image2403.png"/><Relationship Id="rId2742" Type="http://schemas.openxmlformats.org/officeDocument/2006/relationships/image" Target="../media/image2817.png"/><Relationship Id="rId5898" Type="http://schemas.openxmlformats.org/officeDocument/2006/relationships/image" Target="../media/image5973.png"/><Relationship Id="rId714" Type="http://schemas.openxmlformats.org/officeDocument/2006/relationships/image" Target="../media/image789.png"/><Relationship Id="rId1344" Type="http://schemas.openxmlformats.org/officeDocument/2006/relationships/image" Target="../media/image1419.png"/><Relationship Id="rId5965" Type="http://schemas.openxmlformats.org/officeDocument/2006/relationships/image" Target="../media/image6040.svg"/><Relationship Id="rId50" Type="http://schemas.openxmlformats.org/officeDocument/2006/relationships/image" Target="../media/image125.png"/><Relationship Id="rId1411" Type="http://schemas.openxmlformats.org/officeDocument/2006/relationships/image" Target="../media/image1486.svg"/><Relationship Id="rId4567" Type="http://schemas.openxmlformats.org/officeDocument/2006/relationships/image" Target="../media/image4642.svg"/><Relationship Id="rId5618" Type="http://schemas.openxmlformats.org/officeDocument/2006/relationships/image" Target="../media/image5693.png"/><Relationship Id="rId3169" Type="http://schemas.openxmlformats.org/officeDocument/2006/relationships/image" Target="../media/image3244.svg"/><Relationship Id="rId3583" Type="http://schemas.openxmlformats.org/officeDocument/2006/relationships/image" Target="../media/image3658.svg"/><Relationship Id="rId4981" Type="http://schemas.openxmlformats.org/officeDocument/2006/relationships/image" Target="../media/image5056.svg"/><Relationship Id="rId2185" Type="http://schemas.openxmlformats.org/officeDocument/2006/relationships/image" Target="../media/image2260.svg"/><Relationship Id="rId3236" Type="http://schemas.openxmlformats.org/officeDocument/2006/relationships/image" Target="../media/image3311.png"/><Relationship Id="rId4634" Type="http://schemas.openxmlformats.org/officeDocument/2006/relationships/image" Target="../media/image4709.png"/><Relationship Id="rId157" Type="http://schemas.openxmlformats.org/officeDocument/2006/relationships/image" Target="../media/image232.svg"/><Relationship Id="rId3650" Type="http://schemas.openxmlformats.org/officeDocument/2006/relationships/image" Target="../media/image3725.png"/><Relationship Id="rId4701" Type="http://schemas.openxmlformats.org/officeDocument/2006/relationships/image" Target="../media/image4776.svg"/><Relationship Id="rId571" Type="http://schemas.openxmlformats.org/officeDocument/2006/relationships/image" Target="../media/image646.svg"/><Relationship Id="rId2252" Type="http://schemas.openxmlformats.org/officeDocument/2006/relationships/image" Target="../media/image2327.png"/><Relationship Id="rId3303" Type="http://schemas.openxmlformats.org/officeDocument/2006/relationships/image" Target="../media/image3378.svg"/><Relationship Id="rId6459" Type="http://schemas.openxmlformats.org/officeDocument/2006/relationships/image" Target="../media/image6534.svg"/><Relationship Id="rId6873" Type="http://schemas.openxmlformats.org/officeDocument/2006/relationships/image" Target="../media/image6948.svg"/><Relationship Id="rId224" Type="http://schemas.openxmlformats.org/officeDocument/2006/relationships/image" Target="../media/image299.png"/><Relationship Id="rId5475" Type="http://schemas.openxmlformats.org/officeDocument/2006/relationships/image" Target="../media/image5550.svg"/><Relationship Id="rId6526" Type="http://schemas.openxmlformats.org/officeDocument/2006/relationships/image" Target="../media/image6601.png"/><Relationship Id="rId4077" Type="http://schemas.openxmlformats.org/officeDocument/2006/relationships/image" Target="../media/image4152.svg"/><Relationship Id="rId4491" Type="http://schemas.openxmlformats.org/officeDocument/2006/relationships/image" Target="../media/image4566.svg"/><Relationship Id="rId5128" Type="http://schemas.openxmlformats.org/officeDocument/2006/relationships/image" Target="../media/image5203.png"/><Relationship Id="rId5542" Type="http://schemas.openxmlformats.org/officeDocument/2006/relationships/image" Target="../media/image5617.png"/><Relationship Id="rId1738" Type="http://schemas.openxmlformats.org/officeDocument/2006/relationships/image" Target="../media/image1813.png"/><Relationship Id="rId3093" Type="http://schemas.openxmlformats.org/officeDocument/2006/relationships/image" Target="../media/image3168.svg"/><Relationship Id="rId4144" Type="http://schemas.openxmlformats.org/officeDocument/2006/relationships/image" Target="../media/image4219.png"/><Relationship Id="rId3160" Type="http://schemas.openxmlformats.org/officeDocument/2006/relationships/image" Target="../media/image3235.png"/><Relationship Id="rId4211" Type="http://schemas.openxmlformats.org/officeDocument/2006/relationships/image" Target="../media/image4286.svg"/><Relationship Id="rId1805" Type="http://schemas.openxmlformats.org/officeDocument/2006/relationships/image" Target="../media/image1880.svg"/><Relationship Id="rId3977" Type="http://schemas.openxmlformats.org/officeDocument/2006/relationships/image" Target="../media/image4052.svg"/><Relationship Id="rId6036" Type="http://schemas.openxmlformats.org/officeDocument/2006/relationships/image" Target="../media/image6111.png"/><Relationship Id="rId6383" Type="http://schemas.openxmlformats.org/officeDocument/2006/relationships/image" Target="../media/image6458.svg"/><Relationship Id="rId898" Type="http://schemas.openxmlformats.org/officeDocument/2006/relationships/image" Target="../media/image973.png"/><Relationship Id="rId2579" Type="http://schemas.openxmlformats.org/officeDocument/2006/relationships/image" Target="../media/image2654.svg"/><Relationship Id="rId2993" Type="http://schemas.openxmlformats.org/officeDocument/2006/relationships/image" Target="../media/image3068.svg"/><Relationship Id="rId6450" Type="http://schemas.openxmlformats.org/officeDocument/2006/relationships/image" Target="../media/image6525.png"/><Relationship Id="rId965" Type="http://schemas.openxmlformats.org/officeDocument/2006/relationships/image" Target="../media/image1040.svg"/><Relationship Id="rId1595" Type="http://schemas.openxmlformats.org/officeDocument/2006/relationships/image" Target="../media/image1670.svg"/><Relationship Id="rId2646" Type="http://schemas.openxmlformats.org/officeDocument/2006/relationships/image" Target="../media/image2721.png"/><Relationship Id="rId5052" Type="http://schemas.openxmlformats.org/officeDocument/2006/relationships/image" Target="../media/image5127.png"/><Relationship Id="rId6103" Type="http://schemas.openxmlformats.org/officeDocument/2006/relationships/image" Target="../media/image6178.svg"/><Relationship Id="rId618" Type="http://schemas.openxmlformats.org/officeDocument/2006/relationships/image" Target="../media/image693.png"/><Relationship Id="rId1248" Type="http://schemas.openxmlformats.org/officeDocument/2006/relationships/image" Target="../media/image1323.png"/><Relationship Id="rId1662" Type="http://schemas.openxmlformats.org/officeDocument/2006/relationships/image" Target="../media/image1737.png"/><Relationship Id="rId5869" Type="http://schemas.openxmlformats.org/officeDocument/2006/relationships/image" Target="../media/image5944.svg"/><Relationship Id="rId1315" Type="http://schemas.openxmlformats.org/officeDocument/2006/relationships/image" Target="../media/image1390.svg"/><Relationship Id="rId2713" Type="http://schemas.openxmlformats.org/officeDocument/2006/relationships/image" Target="../media/image2788.svg"/><Relationship Id="rId4885" Type="http://schemas.openxmlformats.org/officeDocument/2006/relationships/image" Target="../media/image4960.svg"/><Relationship Id="rId5936" Type="http://schemas.openxmlformats.org/officeDocument/2006/relationships/image" Target="../media/image6011.png"/><Relationship Id="rId21" Type="http://schemas.openxmlformats.org/officeDocument/2006/relationships/image" Target="../media/image96.svg"/><Relationship Id="rId2089" Type="http://schemas.openxmlformats.org/officeDocument/2006/relationships/image" Target="../media/image2164.svg"/><Relationship Id="rId3487" Type="http://schemas.openxmlformats.org/officeDocument/2006/relationships/image" Target="../media/image3562.svg"/><Relationship Id="rId4538" Type="http://schemas.openxmlformats.org/officeDocument/2006/relationships/image" Target="../media/image4613.png"/><Relationship Id="rId4952" Type="http://schemas.openxmlformats.org/officeDocument/2006/relationships/image" Target="../media/image5027.png"/><Relationship Id="rId3554" Type="http://schemas.openxmlformats.org/officeDocument/2006/relationships/image" Target="../media/image3629.png"/><Relationship Id="rId4605" Type="http://schemas.openxmlformats.org/officeDocument/2006/relationships/image" Target="../media/image4680.svg"/><Relationship Id="rId475" Type="http://schemas.openxmlformats.org/officeDocument/2006/relationships/image" Target="../media/image550.svg"/><Relationship Id="rId2156" Type="http://schemas.openxmlformats.org/officeDocument/2006/relationships/image" Target="../media/image2231.png"/><Relationship Id="rId2570" Type="http://schemas.openxmlformats.org/officeDocument/2006/relationships/image" Target="../media/image2645.png"/><Relationship Id="rId3207" Type="http://schemas.openxmlformats.org/officeDocument/2006/relationships/image" Target="../media/image3282.svg"/><Relationship Id="rId3621" Type="http://schemas.openxmlformats.org/officeDocument/2006/relationships/image" Target="../media/image3696.svg"/><Relationship Id="rId6777" Type="http://schemas.openxmlformats.org/officeDocument/2006/relationships/image" Target="../media/image6852.svg"/><Relationship Id="rId128" Type="http://schemas.openxmlformats.org/officeDocument/2006/relationships/image" Target="../media/image203.png"/><Relationship Id="rId542" Type="http://schemas.openxmlformats.org/officeDocument/2006/relationships/image" Target="../media/image617.png"/><Relationship Id="rId1172" Type="http://schemas.openxmlformats.org/officeDocument/2006/relationships/image" Target="../media/image1247.png"/><Relationship Id="rId2223" Type="http://schemas.openxmlformats.org/officeDocument/2006/relationships/image" Target="../media/image2298.svg"/><Relationship Id="rId5379" Type="http://schemas.openxmlformats.org/officeDocument/2006/relationships/image" Target="../media/image5454.svg"/><Relationship Id="rId5793" Type="http://schemas.openxmlformats.org/officeDocument/2006/relationships/image" Target="../media/image5868.svg"/><Relationship Id="rId6844" Type="http://schemas.openxmlformats.org/officeDocument/2006/relationships/image" Target="../media/image6919.png"/><Relationship Id="rId4395" Type="http://schemas.openxmlformats.org/officeDocument/2006/relationships/image" Target="../media/image4470.svg"/><Relationship Id="rId5446" Type="http://schemas.openxmlformats.org/officeDocument/2006/relationships/image" Target="../media/image5521.png"/><Relationship Id="rId1989" Type="http://schemas.openxmlformats.org/officeDocument/2006/relationships/image" Target="../media/image2064.svg"/><Relationship Id="rId4048" Type="http://schemas.openxmlformats.org/officeDocument/2006/relationships/image" Target="../media/image4123.png"/><Relationship Id="rId5860" Type="http://schemas.openxmlformats.org/officeDocument/2006/relationships/image" Target="../media/image5935.png"/><Relationship Id="rId3064" Type="http://schemas.openxmlformats.org/officeDocument/2006/relationships/image" Target="../media/image3139.png"/><Relationship Id="rId4462" Type="http://schemas.openxmlformats.org/officeDocument/2006/relationships/image" Target="../media/image4537.png"/><Relationship Id="rId5513" Type="http://schemas.openxmlformats.org/officeDocument/2006/relationships/image" Target="../media/image5588.svg"/><Relationship Id="rId1709" Type="http://schemas.openxmlformats.org/officeDocument/2006/relationships/image" Target="../media/image1784.svg"/><Relationship Id="rId4115" Type="http://schemas.openxmlformats.org/officeDocument/2006/relationships/image" Target="../media/image4190.svg"/><Relationship Id="rId2080" Type="http://schemas.openxmlformats.org/officeDocument/2006/relationships/image" Target="../media/image2155.png"/><Relationship Id="rId3131" Type="http://schemas.openxmlformats.org/officeDocument/2006/relationships/image" Target="../media/image3206.svg"/><Relationship Id="rId6287" Type="http://schemas.openxmlformats.org/officeDocument/2006/relationships/image" Target="../media/image6362.svg"/><Relationship Id="rId2897" Type="http://schemas.openxmlformats.org/officeDocument/2006/relationships/image" Target="../media/image2972.svg"/><Relationship Id="rId3948" Type="http://schemas.openxmlformats.org/officeDocument/2006/relationships/image" Target="../media/image4023.png"/><Relationship Id="rId6354" Type="http://schemas.openxmlformats.org/officeDocument/2006/relationships/image" Target="../media/image6429.png"/><Relationship Id="rId869" Type="http://schemas.openxmlformats.org/officeDocument/2006/relationships/image" Target="../media/image944.svg"/><Relationship Id="rId1499" Type="http://schemas.openxmlformats.org/officeDocument/2006/relationships/image" Target="../media/image1574.svg"/><Relationship Id="rId5370" Type="http://schemas.openxmlformats.org/officeDocument/2006/relationships/image" Target="../media/image5445.png"/><Relationship Id="rId6007" Type="http://schemas.openxmlformats.org/officeDocument/2006/relationships/image" Target="../media/image6082.svg"/><Relationship Id="rId6421" Type="http://schemas.openxmlformats.org/officeDocument/2006/relationships/image" Target="../media/image6496.svg"/><Relationship Id="rId2964" Type="http://schemas.openxmlformats.org/officeDocument/2006/relationships/image" Target="../media/image3039.png"/><Relationship Id="rId5023" Type="http://schemas.openxmlformats.org/officeDocument/2006/relationships/image" Target="../media/image5098.svg"/><Relationship Id="rId936" Type="http://schemas.openxmlformats.org/officeDocument/2006/relationships/image" Target="../media/image1011.png"/><Relationship Id="rId1219" Type="http://schemas.openxmlformats.org/officeDocument/2006/relationships/image" Target="../media/image1294.svg"/><Relationship Id="rId1566" Type="http://schemas.openxmlformats.org/officeDocument/2006/relationships/image" Target="../media/image1641.png"/><Relationship Id="rId1980" Type="http://schemas.openxmlformats.org/officeDocument/2006/relationships/image" Target="../media/image2055.png"/><Relationship Id="rId2617" Type="http://schemas.openxmlformats.org/officeDocument/2006/relationships/image" Target="../media/image2692.svg"/><Relationship Id="rId1633" Type="http://schemas.openxmlformats.org/officeDocument/2006/relationships/image" Target="../media/image1708.svg"/><Relationship Id="rId4789" Type="http://schemas.openxmlformats.org/officeDocument/2006/relationships/image" Target="../media/image4864.svg"/><Relationship Id="rId1700" Type="http://schemas.openxmlformats.org/officeDocument/2006/relationships/image" Target="../media/image1775.png"/><Relationship Id="rId4856" Type="http://schemas.openxmlformats.org/officeDocument/2006/relationships/image" Target="../media/image4931.png"/><Relationship Id="rId5907" Type="http://schemas.openxmlformats.org/officeDocument/2006/relationships/image" Target="../media/image5982.svg"/><Relationship Id="rId3458" Type="http://schemas.openxmlformats.org/officeDocument/2006/relationships/image" Target="../media/image3533.png"/><Relationship Id="rId3872" Type="http://schemas.openxmlformats.org/officeDocument/2006/relationships/image" Target="../media/image3947.png"/><Relationship Id="rId4509" Type="http://schemas.openxmlformats.org/officeDocument/2006/relationships/image" Target="../media/image4584.svg"/><Relationship Id="rId379" Type="http://schemas.openxmlformats.org/officeDocument/2006/relationships/image" Target="../media/image454.svg"/><Relationship Id="rId793" Type="http://schemas.openxmlformats.org/officeDocument/2006/relationships/image" Target="../media/image868.svg"/><Relationship Id="rId2474" Type="http://schemas.openxmlformats.org/officeDocument/2006/relationships/image" Target="../media/image2549.png"/><Relationship Id="rId3525" Type="http://schemas.openxmlformats.org/officeDocument/2006/relationships/image" Target="../media/image3600.svg"/><Relationship Id="rId4923" Type="http://schemas.openxmlformats.org/officeDocument/2006/relationships/image" Target="../media/image4998.svg"/><Relationship Id="rId446" Type="http://schemas.openxmlformats.org/officeDocument/2006/relationships/image" Target="../media/image521.png"/><Relationship Id="rId1076" Type="http://schemas.openxmlformats.org/officeDocument/2006/relationships/image" Target="../media/image1151.png"/><Relationship Id="rId1490" Type="http://schemas.openxmlformats.org/officeDocument/2006/relationships/image" Target="../media/image1565.png"/><Relationship Id="rId2127" Type="http://schemas.openxmlformats.org/officeDocument/2006/relationships/image" Target="../media/image2202.svg"/><Relationship Id="rId860" Type="http://schemas.openxmlformats.org/officeDocument/2006/relationships/image" Target="../media/image935.png"/><Relationship Id="rId1143" Type="http://schemas.openxmlformats.org/officeDocument/2006/relationships/image" Target="../media/image1218.svg"/><Relationship Id="rId2541" Type="http://schemas.openxmlformats.org/officeDocument/2006/relationships/image" Target="../media/image2616.svg"/><Relationship Id="rId4299" Type="http://schemas.openxmlformats.org/officeDocument/2006/relationships/image" Target="../media/image4374.svg"/><Relationship Id="rId5697" Type="http://schemas.openxmlformats.org/officeDocument/2006/relationships/image" Target="../media/image5772.svg"/><Relationship Id="rId6748" Type="http://schemas.openxmlformats.org/officeDocument/2006/relationships/image" Target="../media/image6823.png"/><Relationship Id="rId513" Type="http://schemas.openxmlformats.org/officeDocument/2006/relationships/image" Target="../media/image588.svg"/><Relationship Id="rId5764" Type="http://schemas.openxmlformats.org/officeDocument/2006/relationships/image" Target="../media/image5839.png"/><Relationship Id="rId6815" Type="http://schemas.openxmlformats.org/officeDocument/2006/relationships/image" Target="../media/image6890.svg"/><Relationship Id="rId1210" Type="http://schemas.openxmlformats.org/officeDocument/2006/relationships/image" Target="../media/image1285.png"/><Relationship Id="rId4366" Type="http://schemas.openxmlformats.org/officeDocument/2006/relationships/image" Target="../media/image4441.png"/><Relationship Id="rId4780" Type="http://schemas.openxmlformats.org/officeDocument/2006/relationships/image" Target="../media/image4855.png"/><Relationship Id="rId5417" Type="http://schemas.openxmlformats.org/officeDocument/2006/relationships/image" Target="../media/image5492.svg"/><Relationship Id="rId5831" Type="http://schemas.openxmlformats.org/officeDocument/2006/relationships/image" Target="../media/image5906.svg"/><Relationship Id="rId3382" Type="http://schemas.openxmlformats.org/officeDocument/2006/relationships/image" Target="../media/image3457.png"/><Relationship Id="rId4019" Type="http://schemas.openxmlformats.org/officeDocument/2006/relationships/image" Target="../media/image4094.svg"/><Relationship Id="rId4433" Type="http://schemas.openxmlformats.org/officeDocument/2006/relationships/image" Target="../media/image4508.svg"/><Relationship Id="rId3035" Type="http://schemas.openxmlformats.org/officeDocument/2006/relationships/image" Target="../media/image3110.svg"/><Relationship Id="rId4500" Type="http://schemas.openxmlformats.org/officeDocument/2006/relationships/image" Target="../media/image4575.png"/><Relationship Id="rId370" Type="http://schemas.openxmlformats.org/officeDocument/2006/relationships/image" Target="../media/image445.png"/><Relationship Id="rId2051" Type="http://schemas.openxmlformats.org/officeDocument/2006/relationships/image" Target="../media/image2126.svg"/><Relationship Id="rId3102" Type="http://schemas.openxmlformats.org/officeDocument/2006/relationships/image" Target="../media/image3177.png"/><Relationship Id="rId6258" Type="http://schemas.openxmlformats.org/officeDocument/2006/relationships/image" Target="../media/image6333.png"/><Relationship Id="rId5274" Type="http://schemas.openxmlformats.org/officeDocument/2006/relationships/image" Target="../media/image5349.png"/><Relationship Id="rId6325" Type="http://schemas.openxmlformats.org/officeDocument/2006/relationships/image" Target="../media/image6400.svg"/><Relationship Id="rId6672" Type="http://schemas.openxmlformats.org/officeDocument/2006/relationships/image" Target="../media/image6747.png"/><Relationship Id="rId2868" Type="http://schemas.openxmlformats.org/officeDocument/2006/relationships/image" Target="../media/image2943.png"/><Relationship Id="rId3919" Type="http://schemas.openxmlformats.org/officeDocument/2006/relationships/image" Target="../media/image3994.svg"/><Relationship Id="rId1884" Type="http://schemas.openxmlformats.org/officeDocument/2006/relationships/image" Target="../media/image1959.png"/><Relationship Id="rId2935" Type="http://schemas.openxmlformats.org/officeDocument/2006/relationships/image" Target="../media/image3010.svg"/><Relationship Id="rId4290" Type="http://schemas.openxmlformats.org/officeDocument/2006/relationships/image" Target="../media/image4365.png"/><Relationship Id="rId5341" Type="http://schemas.openxmlformats.org/officeDocument/2006/relationships/image" Target="../media/image5416.svg"/><Relationship Id="rId907" Type="http://schemas.openxmlformats.org/officeDocument/2006/relationships/image" Target="../media/image982.svg"/><Relationship Id="rId1537" Type="http://schemas.openxmlformats.org/officeDocument/2006/relationships/image" Target="../media/image1612.svg"/><Relationship Id="rId1951" Type="http://schemas.openxmlformats.org/officeDocument/2006/relationships/image" Target="../media/image2026.svg"/><Relationship Id="rId1604" Type="http://schemas.openxmlformats.org/officeDocument/2006/relationships/image" Target="../media/image1679.png"/><Relationship Id="rId4010" Type="http://schemas.openxmlformats.org/officeDocument/2006/relationships/image" Target="../media/image4085.png"/><Relationship Id="rId6182" Type="http://schemas.openxmlformats.org/officeDocument/2006/relationships/image" Target="../media/image6257.png"/><Relationship Id="rId697" Type="http://schemas.openxmlformats.org/officeDocument/2006/relationships/image" Target="../media/image772.svg"/><Relationship Id="rId2378" Type="http://schemas.openxmlformats.org/officeDocument/2006/relationships/image" Target="../media/image2453.png"/><Relationship Id="rId3429" Type="http://schemas.openxmlformats.org/officeDocument/2006/relationships/image" Target="../media/image3504.svg"/><Relationship Id="rId3776" Type="http://schemas.openxmlformats.org/officeDocument/2006/relationships/image" Target="../media/image3851.png"/><Relationship Id="rId4827" Type="http://schemas.openxmlformats.org/officeDocument/2006/relationships/image" Target="../media/image4902.svg"/><Relationship Id="rId2792" Type="http://schemas.openxmlformats.org/officeDocument/2006/relationships/image" Target="../media/image2867.png"/><Relationship Id="rId3843" Type="http://schemas.openxmlformats.org/officeDocument/2006/relationships/image" Target="../media/image3918.svg"/><Relationship Id="rId764" Type="http://schemas.openxmlformats.org/officeDocument/2006/relationships/image" Target="../media/image839.png"/><Relationship Id="rId1394" Type="http://schemas.openxmlformats.org/officeDocument/2006/relationships/image" Target="../media/image1469.png"/><Relationship Id="rId2445" Type="http://schemas.openxmlformats.org/officeDocument/2006/relationships/image" Target="../media/image2520.svg"/><Relationship Id="rId3910" Type="http://schemas.openxmlformats.org/officeDocument/2006/relationships/image" Target="../media/image3985.png"/><Relationship Id="rId417" Type="http://schemas.openxmlformats.org/officeDocument/2006/relationships/image" Target="../media/image492.svg"/><Relationship Id="rId831" Type="http://schemas.openxmlformats.org/officeDocument/2006/relationships/image" Target="../media/image906.svg"/><Relationship Id="rId1047" Type="http://schemas.openxmlformats.org/officeDocument/2006/relationships/image" Target="../media/image1122.svg"/><Relationship Id="rId1461" Type="http://schemas.openxmlformats.org/officeDocument/2006/relationships/image" Target="../media/image1536.svg"/><Relationship Id="rId2512" Type="http://schemas.openxmlformats.org/officeDocument/2006/relationships/image" Target="../media/image2587.png"/><Relationship Id="rId5668" Type="http://schemas.openxmlformats.org/officeDocument/2006/relationships/image" Target="../media/image5743.png"/><Relationship Id="rId6719" Type="http://schemas.openxmlformats.org/officeDocument/2006/relationships/image" Target="../media/image6794.svg"/><Relationship Id="rId1114" Type="http://schemas.openxmlformats.org/officeDocument/2006/relationships/image" Target="../media/image1189.png"/><Relationship Id="rId4684" Type="http://schemas.openxmlformats.org/officeDocument/2006/relationships/image" Target="../media/image4759.png"/><Relationship Id="rId5735" Type="http://schemas.openxmlformats.org/officeDocument/2006/relationships/image" Target="../media/image5810.svg"/><Relationship Id="rId3286" Type="http://schemas.openxmlformats.org/officeDocument/2006/relationships/image" Target="../media/image3361.png"/><Relationship Id="rId4337" Type="http://schemas.openxmlformats.org/officeDocument/2006/relationships/image" Target="../media/image4412.svg"/><Relationship Id="rId3353" Type="http://schemas.openxmlformats.org/officeDocument/2006/relationships/image" Target="../media/image3428.svg"/><Relationship Id="rId4751" Type="http://schemas.openxmlformats.org/officeDocument/2006/relationships/image" Target="../media/image4826.svg"/><Relationship Id="rId5802" Type="http://schemas.openxmlformats.org/officeDocument/2006/relationships/image" Target="../media/image5877.png"/><Relationship Id="rId274" Type="http://schemas.openxmlformats.org/officeDocument/2006/relationships/image" Target="../media/image349.png"/><Relationship Id="rId3006" Type="http://schemas.openxmlformats.org/officeDocument/2006/relationships/image" Target="../media/image3081.png"/><Relationship Id="rId4404" Type="http://schemas.openxmlformats.org/officeDocument/2006/relationships/image" Target="../media/image4479.png"/><Relationship Id="rId3420" Type="http://schemas.openxmlformats.org/officeDocument/2006/relationships/image" Target="../media/image3495.png"/><Relationship Id="rId6576" Type="http://schemas.openxmlformats.org/officeDocument/2006/relationships/image" Target="../media/image6651.png"/><Relationship Id="rId341" Type="http://schemas.openxmlformats.org/officeDocument/2006/relationships/image" Target="../media/image416.svg"/><Relationship Id="rId2022" Type="http://schemas.openxmlformats.org/officeDocument/2006/relationships/image" Target="../media/image2097.png"/><Relationship Id="rId5178" Type="http://schemas.openxmlformats.org/officeDocument/2006/relationships/image" Target="../media/image5253.png"/><Relationship Id="rId5592" Type="http://schemas.openxmlformats.org/officeDocument/2006/relationships/image" Target="../media/image5667.png"/><Relationship Id="rId6229" Type="http://schemas.openxmlformats.org/officeDocument/2006/relationships/image" Target="../media/image6304.svg"/><Relationship Id="rId6643" Type="http://schemas.openxmlformats.org/officeDocument/2006/relationships/image" Target="../media/image6718.svg"/><Relationship Id="rId1788" Type="http://schemas.openxmlformats.org/officeDocument/2006/relationships/image" Target="../media/image1863.png"/><Relationship Id="rId2839" Type="http://schemas.openxmlformats.org/officeDocument/2006/relationships/image" Target="../media/image2914.svg"/><Relationship Id="rId4194" Type="http://schemas.openxmlformats.org/officeDocument/2006/relationships/image" Target="../media/image4269.png"/><Relationship Id="rId5245" Type="http://schemas.openxmlformats.org/officeDocument/2006/relationships/image" Target="../media/image5320.svg"/><Relationship Id="rId6710" Type="http://schemas.openxmlformats.org/officeDocument/2006/relationships/image" Target="../media/image6785.png"/><Relationship Id="rId4261" Type="http://schemas.openxmlformats.org/officeDocument/2006/relationships/image" Target="../media/image4336.svg"/><Relationship Id="rId5312" Type="http://schemas.openxmlformats.org/officeDocument/2006/relationships/image" Target="../media/image5387.png"/><Relationship Id="rId1508" Type="http://schemas.openxmlformats.org/officeDocument/2006/relationships/image" Target="../media/image1583.png"/><Relationship Id="rId1855" Type="http://schemas.openxmlformats.org/officeDocument/2006/relationships/image" Target="../media/image1930.svg"/><Relationship Id="rId2906" Type="http://schemas.openxmlformats.org/officeDocument/2006/relationships/image" Target="../media/image2981.png"/><Relationship Id="rId1922" Type="http://schemas.openxmlformats.org/officeDocument/2006/relationships/image" Target="../media/image1997.png"/><Relationship Id="rId6086" Type="http://schemas.openxmlformats.org/officeDocument/2006/relationships/image" Target="../media/image6161.png"/><Relationship Id="rId2696" Type="http://schemas.openxmlformats.org/officeDocument/2006/relationships/image" Target="../media/image2771.png"/><Relationship Id="rId3747" Type="http://schemas.openxmlformats.org/officeDocument/2006/relationships/image" Target="../media/image3822.svg"/><Relationship Id="rId6153" Type="http://schemas.openxmlformats.org/officeDocument/2006/relationships/image" Target="../media/image6228.svg"/><Relationship Id="rId668" Type="http://schemas.openxmlformats.org/officeDocument/2006/relationships/image" Target="../media/image743.png"/><Relationship Id="rId1298" Type="http://schemas.openxmlformats.org/officeDocument/2006/relationships/image" Target="../media/image1373.png"/><Relationship Id="rId2349" Type="http://schemas.openxmlformats.org/officeDocument/2006/relationships/image" Target="../media/image2424.svg"/><Relationship Id="rId2763" Type="http://schemas.openxmlformats.org/officeDocument/2006/relationships/image" Target="../media/image2838.svg"/><Relationship Id="rId3814" Type="http://schemas.openxmlformats.org/officeDocument/2006/relationships/image" Target="../media/image3889.png"/><Relationship Id="rId6220" Type="http://schemas.openxmlformats.org/officeDocument/2006/relationships/image" Target="../media/image6295.png"/><Relationship Id="rId735" Type="http://schemas.openxmlformats.org/officeDocument/2006/relationships/image" Target="../media/image810.svg"/><Relationship Id="rId1365" Type="http://schemas.openxmlformats.org/officeDocument/2006/relationships/image" Target="../media/image1440.svg"/><Relationship Id="rId2416" Type="http://schemas.openxmlformats.org/officeDocument/2006/relationships/image" Target="../media/image2491.png"/><Relationship Id="rId1018" Type="http://schemas.openxmlformats.org/officeDocument/2006/relationships/image" Target="../media/image1093.png"/><Relationship Id="rId1432" Type="http://schemas.openxmlformats.org/officeDocument/2006/relationships/image" Target="../media/image1507.png"/><Relationship Id="rId2830" Type="http://schemas.openxmlformats.org/officeDocument/2006/relationships/image" Target="../media/image2905.png"/><Relationship Id="rId4588" Type="http://schemas.openxmlformats.org/officeDocument/2006/relationships/image" Target="../media/image4663.png"/><Relationship Id="rId5639" Type="http://schemas.openxmlformats.org/officeDocument/2006/relationships/image" Target="../media/image5714.svg"/><Relationship Id="rId5986" Type="http://schemas.openxmlformats.org/officeDocument/2006/relationships/image" Target="../media/image6061.png"/><Relationship Id="rId71" Type="http://schemas.openxmlformats.org/officeDocument/2006/relationships/image" Target="../media/image146.svg"/><Relationship Id="rId802" Type="http://schemas.openxmlformats.org/officeDocument/2006/relationships/image" Target="../media/image877.png"/><Relationship Id="rId4655" Type="http://schemas.openxmlformats.org/officeDocument/2006/relationships/image" Target="../media/image4730.svg"/><Relationship Id="rId5706" Type="http://schemas.openxmlformats.org/officeDocument/2006/relationships/image" Target="../media/image5781.png"/><Relationship Id="rId178" Type="http://schemas.openxmlformats.org/officeDocument/2006/relationships/image" Target="../media/image253.png"/><Relationship Id="rId3257" Type="http://schemas.openxmlformats.org/officeDocument/2006/relationships/image" Target="../media/image3332.svg"/><Relationship Id="rId3671" Type="http://schemas.openxmlformats.org/officeDocument/2006/relationships/image" Target="../media/image3746.svg"/><Relationship Id="rId4308" Type="http://schemas.openxmlformats.org/officeDocument/2006/relationships/image" Target="../media/image4383.png"/><Relationship Id="rId4722" Type="http://schemas.openxmlformats.org/officeDocument/2006/relationships/image" Target="../media/image4797.png"/><Relationship Id="rId592" Type="http://schemas.openxmlformats.org/officeDocument/2006/relationships/image" Target="../media/image667.png"/><Relationship Id="rId2273" Type="http://schemas.openxmlformats.org/officeDocument/2006/relationships/image" Target="../media/image2348.svg"/><Relationship Id="rId3324" Type="http://schemas.openxmlformats.org/officeDocument/2006/relationships/image" Target="../media/image3399.png"/><Relationship Id="rId6894" Type="http://schemas.openxmlformats.org/officeDocument/2006/relationships/image" Target="../media/image6968.svg"/><Relationship Id="rId245" Type="http://schemas.openxmlformats.org/officeDocument/2006/relationships/image" Target="../media/image320.svg"/><Relationship Id="rId2340" Type="http://schemas.openxmlformats.org/officeDocument/2006/relationships/image" Target="../media/image2415.png"/><Relationship Id="rId5496" Type="http://schemas.openxmlformats.org/officeDocument/2006/relationships/image" Target="../media/image5571.png"/><Relationship Id="rId6547" Type="http://schemas.openxmlformats.org/officeDocument/2006/relationships/image" Target="../media/image6622.svg"/><Relationship Id="rId312" Type="http://schemas.openxmlformats.org/officeDocument/2006/relationships/image" Target="../media/image387.png"/><Relationship Id="rId4098" Type="http://schemas.openxmlformats.org/officeDocument/2006/relationships/image" Target="../media/image4173.png"/><Relationship Id="rId5149" Type="http://schemas.openxmlformats.org/officeDocument/2006/relationships/image" Target="../media/image5224.svg"/><Relationship Id="rId5563" Type="http://schemas.openxmlformats.org/officeDocument/2006/relationships/image" Target="../media/image5638.svg"/><Relationship Id="rId4165" Type="http://schemas.openxmlformats.org/officeDocument/2006/relationships/image" Target="../media/image4240.svg"/><Relationship Id="rId5216" Type="http://schemas.openxmlformats.org/officeDocument/2006/relationships/image" Target="../media/image5291.png"/><Relationship Id="rId6614" Type="http://schemas.openxmlformats.org/officeDocument/2006/relationships/image" Target="../media/image6689.png"/><Relationship Id="rId1759" Type="http://schemas.openxmlformats.org/officeDocument/2006/relationships/image" Target="../media/image1834.svg"/><Relationship Id="rId3181" Type="http://schemas.openxmlformats.org/officeDocument/2006/relationships/image" Target="../media/image3256.svg"/><Relationship Id="rId5630" Type="http://schemas.openxmlformats.org/officeDocument/2006/relationships/image" Target="../media/image5705.png"/><Relationship Id="rId1826" Type="http://schemas.openxmlformats.org/officeDocument/2006/relationships/image" Target="../media/image1901.png"/><Relationship Id="rId4232" Type="http://schemas.openxmlformats.org/officeDocument/2006/relationships/image" Target="../media/image4307.png"/><Relationship Id="rId3998" Type="http://schemas.openxmlformats.org/officeDocument/2006/relationships/image" Target="../media/image4073.png"/><Relationship Id="rId6057" Type="http://schemas.openxmlformats.org/officeDocument/2006/relationships/image" Target="../media/image6132.svg"/><Relationship Id="rId6471" Type="http://schemas.openxmlformats.org/officeDocument/2006/relationships/image" Target="../media/image6546.svg"/><Relationship Id="rId986" Type="http://schemas.openxmlformats.org/officeDocument/2006/relationships/image" Target="../media/image1061.png"/><Relationship Id="rId2667" Type="http://schemas.openxmlformats.org/officeDocument/2006/relationships/image" Target="../media/image2742.svg"/><Relationship Id="rId3718" Type="http://schemas.openxmlformats.org/officeDocument/2006/relationships/image" Target="../media/image3793.png"/><Relationship Id="rId5073" Type="http://schemas.openxmlformats.org/officeDocument/2006/relationships/image" Target="../media/image5148.svg"/><Relationship Id="rId6124" Type="http://schemas.openxmlformats.org/officeDocument/2006/relationships/image" Target="../media/image6199.png"/><Relationship Id="rId639" Type="http://schemas.openxmlformats.org/officeDocument/2006/relationships/image" Target="../media/image714.svg"/><Relationship Id="rId1269" Type="http://schemas.openxmlformats.org/officeDocument/2006/relationships/image" Target="../media/image1344.svg"/><Relationship Id="rId5140" Type="http://schemas.openxmlformats.org/officeDocument/2006/relationships/image" Target="../media/image5215.png"/><Relationship Id="rId1683" Type="http://schemas.openxmlformats.org/officeDocument/2006/relationships/image" Target="../media/image1758.svg"/><Relationship Id="rId2734" Type="http://schemas.openxmlformats.org/officeDocument/2006/relationships/image" Target="../media/image2809.png"/><Relationship Id="rId706" Type="http://schemas.openxmlformats.org/officeDocument/2006/relationships/image" Target="../media/image781.png"/><Relationship Id="rId1336" Type="http://schemas.openxmlformats.org/officeDocument/2006/relationships/image" Target="../media/image1411.png"/><Relationship Id="rId1750" Type="http://schemas.openxmlformats.org/officeDocument/2006/relationships/image" Target="../media/image1825.png"/><Relationship Id="rId2801" Type="http://schemas.openxmlformats.org/officeDocument/2006/relationships/image" Target="../media/image2876.svg"/><Relationship Id="rId5957" Type="http://schemas.openxmlformats.org/officeDocument/2006/relationships/image" Target="../media/image6032.svg"/><Relationship Id="rId42" Type="http://schemas.openxmlformats.org/officeDocument/2006/relationships/image" Target="../media/image117.png"/><Relationship Id="rId1403" Type="http://schemas.openxmlformats.org/officeDocument/2006/relationships/image" Target="../media/image1478.svg"/><Relationship Id="rId4559" Type="http://schemas.openxmlformats.org/officeDocument/2006/relationships/image" Target="../media/image4634.svg"/><Relationship Id="rId4973" Type="http://schemas.openxmlformats.org/officeDocument/2006/relationships/image" Target="../media/image5048.svg"/><Relationship Id="rId3575" Type="http://schemas.openxmlformats.org/officeDocument/2006/relationships/image" Target="../media/image3650.svg"/><Relationship Id="rId4626" Type="http://schemas.openxmlformats.org/officeDocument/2006/relationships/image" Target="../media/image4701.png"/><Relationship Id="rId496" Type="http://schemas.openxmlformats.org/officeDocument/2006/relationships/image" Target="../media/image571.png"/><Relationship Id="rId2177" Type="http://schemas.openxmlformats.org/officeDocument/2006/relationships/image" Target="../media/image2252.svg"/><Relationship Id="rId2591" Type="http://schemas.openxmlformats.org/officeDocument/2006/relationships/image" Target="../media/image2666.svg"/><Relationship Id="rId3228" Type="http://schemas.openxmlformats.org/officeDocument/2006/relationships/image" Target="../media/image3303.png"/><Relationship Id="rId3642" Type="http://schemas.openxmlformats.org/officeDocument/2006/relationships/image" Target="../media/image3717.png"/><Relationship Id="rId6798" Type="http://schemas.openxmlformats.org/officeDocument/2006/relationships/image" Target="../media/image6873.png"/><Relationship Id="rId149" Type="http://schemas.openxmlformats.org/officeDocument/2006/relationships/image" Target="../media/image224.svg"/><Relationship Id="rId563" Type="http://schemas.openxmlformats.org/officeDocument/2006/relationships/image" Target="../media/image638.svg"/><Relationship Id="rId1193" Type="http://schemas.openxmlformats.org/officeDocument/2006/relationships/image" Target="../media/image1268.svg"/><Relationship Id="rId2244" Type="http://schemas.openxmlformats.org/officeDocument/2006/relationships/image" Target="../media/image2319.png"/><Relationship Id="rId216" Type="http://schemas.openxmlformats.org/officeDocument/2006/relationships/image" Target="../media/image291.png"/><Relationship Id="rId1260" Type="http://schemas.openxmlformats.org/officeDocument/2006/relationships/image" Target="../media/image1335.png"/><Relationship Id="rId6865" Type="http://schemas.openxmlformats.org/officeDocument/2006/relationships/image" Target="../media/image6940.svg"/><Relationship Id="rId630" Type="http://schemas.openxmlformats.org/officeDocument/2006/relationships/image" Target="../media/image705.png"/><Relationship Id="rId2311" Type="http://schemas.openxmlformats.org/officeDocument/2006/relationships/image" Target="../media/image2386.svg"/><Relationship Id="rId4069" Type="http://schemas.openxmlformats.org/officeDocument/2006/relationships/image" Target="../media/image4144.svg"/><Relationship Id="rId5467" Type="http://schemas.openxmlformats.org/officeDocument/2006/relationships/image" Target="../media/image5542.svg"/><Relationship Id="rId5881" Type="http://schemas.openxmlformats.org/officeDocument/2006/relationships/image" Target="../media/image5956.svg"/><Relationship Id="rId6518" Type="http://schemas.openxmlformats.org/officeDocument/2006/relationships/image" Target="../media/image6593.png"/><Relationship Id="rId4483" Type="http://schemas.openxmlformats.org/officeDocument/2006/relationships/image" Target="../media/image4558.svg"/><Relationship Id="rId5534" Type="http://schemas.openxmlformats.org/officeDocument/2006/relationships/image" Target="../media/image5609.png"/><Relationship Id="rId3085" Type="http://schemas.openxmlformats.org/officeDocument/2006/relationships/image" Target="../media/image3160.svg"/><Relationship Id="rId4136" Type="http://schemas.openxmlformats.org/officeDocument/2006/relationships/image" Target="../media/image4211.png"/><Relationship Id="rId4550" Type="http://schemas.openxmlformats.org/officeDocument/2006/relationships/image" Target="../media/image4625.png"/><Relationship Id="rId5601" Type="http://schemas.openxmlformats.org/officeDocument/2006/relationships/image" Target="../media/image5676.svg"/><Relationship Id="rId3152" Type="http://schemas.openxmlformats.org/officeDocument/2006/relationships/image" Target="../media/image3227.png"/><Relationship Id="rId4203" Type="http://schemas.openxmlformats.org/officeDocument/2006/relationships/image" Target="../media/image4278.svg"/><Relationship Id="rId6375" Type="http://schemas.openxmlformats.org/officeDocument/2006/relationships/image" Target="../media/image6450.svg"/><Relationship Id="rId140" Type="http://schemas.openxmlformats.org/officeDocument/2006/relationships/image" Target="../media/image215.png"/><Relationship Id="rId3969" Type="http://schemas.openxmlformats.org/officeDocument/2006/relationships/image" Target="../media/image4044.svg"/><Relationship Id="rId5391" Type="http://schemas.openxmlformats.org/officeDocument/2006/relationships/image" Target="../media/image5466.svg"/><Relationship Id="rId6028" Type="http://schemas.openxmlformats.org/officeDocument/2006/relationships/image" Target="../media/image6103.png"/><Relationship Id="rId6" Type="http://schemas.openxmlformats.org/officeDocument/2006/relationships/image" Target="../media/image81.png"/><Relationship Id="rId2985" Type="http://schemas.openxmlformats.org/officeDocument/2006/relationships/image" Target="../media/image3060.svg"/><Relationship Id="rId5044" Type="http://schemas.openxmlformats.org/officeDocument/2006/relationships/image" Target="../media/image5119.png"/><Relationship Id="rId6442" Type="http://schemas.openxmlformats.org/officeDocument/2006/relationships/image" Target="../media/image6517.png"/><Relationship Id="rId957" Type="http://schemas.openxmlformats.org/officeDocument/2006/relationships/image" Target="../media/image1032.svg"/><Relationship Id="rId1587" Type="http://schemas.openxmlformats.org/officeDocument/2006/relationships/image" Target="../media/image1662.svg"/><Relationship Id="rId2638" Type="http://schemas.openxmlformats.org/officeDocument/2006/relationships/image" Target="../media/image2713.png"/><Relationship Id="rId1654" Type="http://schemas.openxmlformats.org/officeDocument/2006/relationships/image" Target="../media/image1729.png"/><Relationship Id="rId2705" Type="http://schemas.openxmlformats.org/officeDocument/2006/relationships/image" Target="../media/image2780.svg"/><Relationship Id="rId4060" Type="http://schemas.openxmlformats.org/officeDocument/2006/relationships/image" Target="../media/image4135.png"/><Relationship Id="rId5111" Type="http://schemas.openxmlformats.org/officeDocument/2006/relationships/image" Target="../media/image5186.svg"/><Relationship Id="rId1307" Type="http://schemas.openxmlformats.org/officeDocument/2006/relationships/image" Target="../media/image1382.svg"/><Relationship Id="rId1721" Type="http://schemas.openxmlformats.org/officeDocument/2006/relationships/image" Target="../media/image1796.svg"/><Relationship Id="rId4877" Type="http://schemas.openxmlformats.org/officeDocument/2006/relationships/image" Target="../media/image4952.svg"/><Relationship Id="rId5928" Type="http://schemas.openxmlformats.org/officeDocument/2006/relationships/image" Target="../media/image6003.png"/><Relationship Id="rId13" Type="http://schemas.openxmlformats.org/officeDocument/2006/relationships/image" Target="../media/image88.svg"/><Relationship Id="rId3479" Type="http://schemas.openxmlformats.org/officeDocument/2006/relationships/image" Target="../media/image3554.svg"/><Relationship Id="rId2495" Type="http://schemas.openxmlformats.org/officeDocument/2006/relationships/image" Target="../media/image2570.svg"/><Relationship Id="rId3893" Type="http://schemas.openxmlformats.org/officeDocument/2006/relationships/image" Target="../media/image3968.svg"/><Relationship Id="rId4944" Type="http://schemas.openxmlformats.org/officeDocument/2006/relationships/image" Target="../media/image5019.png"/><Relationship Id="rId467" Type="http://schemas.openxmlformats.org/officeDocument/2006/relationships/image" Target="../media/image542.svg"/><Relationship Id="rId1097" Type="http://schemas.openxmlformats.org/officeDocument/2006/relationships/image" Target="../media/image1172.svg"/><Relationship Id="rId2148" Type="http://schemas.openxmlformats.org/officeDocument/2006/relationships/image" Target="../media/image2223.png"/><Relationship Id="rId3546" Type="http://schemas.openxmlformats.org/officeDocument/2006/relationships/image" Target="../media/image3621.png"/><Relationship Id="rId3960" Type="http://schemas.openxmlformats.org/officeDocument/2006/relationships/image" Target="../media/image4035.png"/><Relationship Id="rId881" Type="http://schemas.openxmlformats.org/officeDocument/2006/relationships/image" Target="../media/image956.svg"/><Relationship Id="rId2562" Type="http://schemas.openxmlformats.org/officeDocument/2006/relationships/image" Target="../media/image2637.png"/><Relationship Id="rId3613" Type="http://schemas.openxmlformats.org/officeDocument/2006/relationships/image" Target="../media/image3688.svg"/><Relationship Id="rId6769" Type="http://schemas.openxmlformats.org/officeDocument/2006/relationships/image" Target="../media/image6844.svg"/><Relationship Id="rId534" Type="http://schemas.openxmlformats.org/officeDocument/2006/relationships/image" Target="../media/image609.png"/><Relationship Id="rId1164" Type="http://schemas.openxmlformats.org/officeDocument/2006/relationships/image" Target="../media/image1239.png"/><Relationship Id="rId2215" Type="http://schemas.openxmlformats.org/officeDocument/2006/relationships/image" Target="../media/image2290.svg"/><Relationship Id="rId5785" Type="http://schemas.openxmlformats.org/officeDocument/2006/relationships/image" Target="../media/image5860.svg"/><Relationship Id="rId6836" Type="http://schemas.openxmlformats.org/officeDocument/2006/relationships/image" Target="../media/image6911.png"/><Relationship Id="rId601" Type="http://schemas.openxmlformats.org/officeDocument/2006/relationships/image" Target="../media/image676.svg"/><Relationship Id="rId1231" Type="http://schemas.openxmlformats.org/officeDocument/2006/relationships/image" Target="../media/image1306.svg"/><Relationship Id="rId4387" Type="http://schemas.openxmlformats.org/officeDocument/2006/relationships/image" Target="../media/image4462.svg"/><Relationship Id="rId5438" Type="http://schemas.openxmlformats.org/officeDocument/2006/relationships/image" Target="../media/image5513.png"/><Relationship Id="rId5852" Type="http://schemas.openxmlformats.org/officeDocument/2006/relationships/image" Target="../media/image5927.png"/><Relationship Id="rId4454" Type="http://schemas.openxmlformats.org/officeDocument/2006/relationships/image" Target="../media/image4529.png"/><Relationship Id="rId5505" Type="http://schemas.openxmlformats.org/officeDocument/2006/relationships/image" Target="../media/image5580.svg"/><Relationship Id="rId3056" Type="http://schemas.openxmlformats.org/officeDocument/2006/relationships/image" Target="../media/image3131.png"/><Relationship Id="rId3470" Type="http://schemas.openxmlformats.org/officeDocument/2006/relationships/image" Target="../media/image3545.png"/><Relationship Id="rId4107" Type="http://schemas.openxmlformats.org/officeDocument/2006/relationships/image" Target="../media/image4182.svg"/><Relationship Id="rId391" Type="http://schemas.openxmlformats.org/officeDocument/2006/relationships/image" Target="../media/image466.svg"/><Relationship Id="rId2072" Type="http://schemas.openxmlformats.org/officeDocument/2006/relationships/image" Target="../media/image2147.png"/><Relationship Id="rId3123" Type="http://schemas.openxmlformats.org/officeDocument/2006/relationships/image" Target="../media/image3198.svg"/><Relationship Id="rId4521" Type="http://schemas.openxmlformats.org/officeDocument/2006/relationships/image" Target="../media/image4596.svg"/><Relationship Id="rId6279" Type="http://schemas.openxmlformats.org/officeDocument/2006/relationships/image" Target="../media/image6354.svg"/><Relationship Id="rId6693" Type="http://schemas.openxmlformats.org/officeDocument/2006/relationships/image" Target="../media/image6768.svg"/><Relationship Id="rId2889" Type="http://schemas.openxmlformats.org/officeDocument/2006/relationships/image" Target="../media/image2964.svg"/><Relationship Id="rId5295" Type="http://schemas.openxmlformats.org/officeDocument/2006/relationships/image" Target="../media/image5370.svg"/><Relationship Id="rId6346" Type="http://schemas.openxmlformats.org/officeDocument/2006/relationships/image" Target="../media/image6421.png"/><Relationship Id="rId6760" Type="http://schemas.openxmlformats.org/officeDocument/2006/relationships/image" Target="../media/image6835.png"/><Relationship Id="rId111" Type="http://schemas.openxmlformats.org/officeDocument/2006/relationships/image" Target="../media/image186.svg"/><Relationship Id="rId2956" Type="http://schemas.openxmlformats.org/officeDocument/2006/relationships/image" Target="../media/image3031.png"/><Relationship Id="rId5362" Type="http://schemas.openxmlformats.org/officeDocument/2006/relationships/image" Target="../media/image5437.png"/><Relationship Id="rId6413" Type="http://schemas.openxmlformats.org/officeDocument/2006/relationships/image" Target="../media/image6488.svg"/><Relationship Id="rId928" Type="http://schemas.openxmlformats.org/officeDocument/2006/relationships/image" Target="../media/image1003.png"/><Relationship Id="rId1558" Type="http://schemas.openxmlformats.org/officeDocument/2006/relationships/image" Target="../media/image1633.png"/><Relationship Id="rId2609" Type="http://schemas.openxmlformats.org/officeDocument/2006/relationships/image" Target="../media/image2684.svg"/><Relationship Id="rId5015" Type="http://schemas.openxmlformats.org/officeDocument/2006/relationships/image" Target="../media/image5090.svg"/><Relationship Id="rId1972" Type="http://schemas.openxmlformats.org/officeDocument/2006/relationships/image" Target="../media/image2047.png"/><Relationship Id="rId4031" Type="http://schemas.openxmlformats.org/officeDocument/2006/relationships/image" Target="../media/image4106.svg"/><Relationship Id="rId1625" Type="http://schemas.openxmlformats.org/officeDocument/2006/relationships/image" Target="../media/image1700.svg"/><Relationship Id="rId3797" Type="http://schemas.openxmlformats.org/officeDocument/2006/relationships/image" Target="../media/image3872.svg"/><Relationship Id="rId4848" Type="http://schemas.openxmlformats.org/officeDocument/2006/relationships/image" Target="../media/image4923.png"/><Relationship Id="rId2399" Type="http://schemas.openxmlformats.org/officeDocument/2006/relationships/image" Target="../media/image2474.svg"/><Relationship Id="rId3864" Type="http://schemas.openxmlformats.org/officeDocument/2006/relationships/image" Target="../media/image3939.png"/><Relationship Id="rId4915" Type="http://schemas.openxmlformats.org/officeDocument/2006/relationships/image" Target="../media/image4990.svg"/><Relationship Id="rId6270" Type="http://schemas.openxmlformats.org/officeDocument/2006/relationships/image" Target="../media/image6345.png"/><Relationship Id="rId785" Type="http://schemas.openxmlformats.org/officeDocument/2006/relationships/image" Target="../media/image860.svg"/><Relationship Id="rId2466" Type="http://schemas.openxmlformats.org/officeDocument/2006/relationships/image" Target="../media/image2541.png"/><Relationship Id="rId2880" Type="http://schemas.openxmlformats.org/officeDocument/2006/relationships/image" Target="../media/image2955.png"/><Relationship Id="rId3517" Type="http://schemas.openxmlformats.org/officeDocument/2006/relationships/image" Target="../media/image3592.svg"/><Relationship Id="rId3931" Type="http://schemas.openxmlformats.org/officeDocument/2006/relationships/image" Target="../media/image4006.svg"/><Relationship Id="rId438" Type="http://schemas.openxmlformats.org/officeDocument/2006/relationships/image" Target="../media/image513.png"/><Relationship Id="rId852" Type="http://schemas.openxmlformats.org/officeDocument/2006/relationships/image" Target="../media/image927.png"/><Relationship Id="rId1068" Type="http://schemas.openxmlformats.org/officeDocument/2006/relationships/image" Target="../media/image1143.png"/><Relationship Id="rId1482" Type="http://schemas.openxmlformats.org/officeDocument/2006/relationships/image" Target="../media/image1557.png"/><Relationship Id="rId2119" Type="http://schemas.openxmlformats.org/officeDocument/2006/relationships/image" Target="../media/image2194.svg"/><Relationship Id="rId2533" Type="http://schemas.openxmlformats.org/officeDocument/2006/relationships/image" Target="../media/image2608.svg"/><Relationship Id="rId5689" Type="http://schemas.openxmlformats.org/officeDocument/2006/relationships/image" Target="../media/image5764.svg"/><Relationship Id="rId505" Type="http://schemas.openxmlformats.org/officeDocument/2006/relationships/image" Target="../media/image580.svg"/><Relationship Id="rId1135" Type="http://schemas.openxmlformats.org/officeDocument/2006/relationships/image" Target="../media/image1210.svg"/><Relationship Id="rId1202" Type="http://schemas.openxmlformats.org/officeDocument/2006/relationships/image" Target="../media/image1277.png"/><Relationship Id="rId2600" Type="http://schemas.openxmlformats.org/officeDocument/2006/relationships/image" Target="../media/image2675.png"/><Relationship Id="rId4358" Type="http://schemas.openxmlformats.org/officeDocument/2006/relationships/image" Target="../media/image4433.png"/><Relationship Id="rId5409" Type="http://schemas.openxmlformats.org/officeDocument/2006/relationships/image" Target="../media/image5484.svg"/><Relationship Id="rId5756" Type="http://schemas.openxmlformats.org/officeDocument/2006/relationships/image" Target="../media/image5831.png"/><Relationship Id="rId6807" Type="http://schemas.openxmlformats.org/officeDocument/2006/relationships/image" Target="../media/image6882.svg"/><Relationship Id="rId4772" Type="http://schemas.openxmlformats.org/officeDocument/2006/relationships/image" Target="../media/image4847.png"/><Relationship Id="rId5823" Type="http://schemas.openxmlformats.org/officeDocument/2006/relationships/image" Target="../media/image5898.svg"/><Relationship Id="rId295" Type="http://schemas.openxmlformats.org/officeDocument/2006/relationships/image" Target="../media/image370.svg"/><Relationship Id="rId3374" Type="http://schemas.openxmlformats.org/officeDocument/2006/relationships/image" Target="../media/image3449.png"/><Relationship Id="rId4425" Type="http://schemas.openxmlformats.org/officeDocument/2006/relationships/image" Target="../media/image4500.svg"/><Relationship Id="rId2390" Type="http://schemas.openxmlformats.org/officeDocument/2006/relationships/image" Target="../media/image2465.png"/><Relationship Id="rId3027" Type="http://schemas.openxmlformats.org/officeDocument/2006/relationships/image" Target="../media/image3102.svg"/><Relationship Id="rId3441" Type="http://schemas.openxmlformats.org/officeDocument/2006/relationships/image" Target="../media/image3516.svg"/><Relationship Id="rId6597" Type="http://schemas.openxmlformats.org/officeDocument/2006/relationships/image" Target="../media/image6672.svg"/><Relationship Id="rId362" Type="http://schemas.openxmlformats.org/officeDocument/2006/relationships/image" Target="../media/image437.png"/><Relationship Id="rId2043" Type="http://schemas.openxmlformats.org/officeDocument/2006/relationships/image" Target="../media/image2118.svg"/><Relationship Id="rId5199" Type="http://schemas.openxmlformats.org/officeDocument/2006/relationships/image" Target="../media/image5274.svg"/><Relationship Id="rId6664" Type="http://schemas.openxmlformats.org/officeDocument/2006/relationships/image" Target="../media/image6739.png"/><Relationship Id="rId2110" Type="http://schemas.openxmlformats.org/officeDocument/2006/relationships/image" Target="../media/image2185.png"/><Relationship Id="rId5266" Type="http://schemas.openxmlformats.org/officeDocument/2006/relationships/image" Target="../media/image5341.png"/><Relationship Id="rId5680" Type="http://schemas.openxmlformats.org/officeDocument/2006/relationships/image" Target="../media/image5755.png"/><Relationship Id="rId6317" Type="http://schemas.openxmlformats.org/officeDocument/2006/relationships/image" Target="../media/image6392.svg"/><Relationship Id="rId4282" Type="http://schemas.openxmlformats.org/officeDocument/2006/relationships/image" Target="../media/image4357.png"/><Relationship Id="rId5333" Type="http://schemas.openxmlformats.org/officeDocument/2006/relationships/image" Target="../media/image5408.svg"/><Relationship Id="rId6731" Type="http://schemas.openxmlformats.org/officeDocument/2006/relationships/image" Target="../media/image6806.svg"/><Relationship Id="rId1876" Type="http://schemas.openxmlformats.org/officeDocument/2006/relationships/image" Target="../media/image1951.png"/><Relationship Id="rId2927" Type="http://schemas.openxmlformats.org/officeDocument/2006/relationships/image" Target="../media/image3002.svg"/><Relationship Id="rId1529" Type="http://schemas.openxmlformats.org/officeDocument/2006/relationships/image" Target="../media/image1604.svg"/><Relationship Id="rId1943" Type="http://schemas.openxmlformats.org/officeDocument/2006/relationships/image" Target="../media/image2018.svg"/><Relationship Id="rId5400" Type="http://schemas.openxmlformats.org/officeDocument/2006/relationships/image" Target="../media/image5475.png"/><Relationship Id="rId4002" Type="http://schemas.openxmlformats.org/officeDocument/2006/relationships/image" Target="../media/image4077.png"/><Relationship Id="rId3768" Type="http://schemas.openxmlformats.org/officeDocument/2006/relationships/image" Target="../media/image3843.png"/><Relationship Id="rId4819" Type="http://schemas.openxmlformats.org/officeDocument/2006/relationships/image" Target="../media/image4894.svg"/><Relationship Id="rId6174" Type="http://schemas.openxmlformats.org/officeDocument/2006/relationships/image" Target="../media/image6249.png"/><Relationship Id="rId689" Type="http://schemas.openxmlformats.org/officeDocument/2006/relationships/image" Target="../media/image764.svg"/><Relationship Id="rId2784" Type="http://schemas.openxmlformats.org/officeDocument/2006/relationships/image" Target="../media/image2859.png"/><Relationship Id="rId5190" Type="http://schemas.openxmlformats.org/officeDocument/2006/relationships/image" Target="../media/image5265.png"/><Relationship Id="rId6241" Type="http://schemas.openxmlformats.org/officeDocument/2006/relationships/image" Target="../media/image6316.svg"/><Relationship Id="rId756" Type="http://schemas.openxmlformats.org/officeDocument/2006/relationships/image" Target="../media/image831.png"/><Relationship Id="rId1386" Type="http://schemas.openxmlformats.org/officeDocument/2006/relationships/image" Target="../media/image1461.png"/><Relationship Id="rId2437" Type="http://schemas.openxmlformats.org/officeDocument/2006/relationships/image" Target="../media/image2512.svg"/><Relationship Id="rId3835" Type="http://schemas.openxmlformats.org/officeDocument/2006/relationships/image" Target="../media/image3910.svg"/><Relationship Id="rId409" Type="http://schemas.openxmlformats.org/officeDocument/2006/relationships/image" Target="../media/image484.svg"/><Relationship Id="rId1039" Type="http://schemas.openxmlformats.org/officeDocument/2006/relationships/image" Target="../media/image1114.svg"/><Relationship Id="rId2851" Type="http://schemas.openxmlformats.org/officeDocument/2006/relationships/image" Target="../media/image2926.svg"/><Relationship Id="rId3902" Type="http://schemas.openxmlformats.org/officeDocument/2006/relationships/image" Target="../media/image3977.png"/><Relationship Id="rId92" Type="http://schemas.openxmlformats.org/officeDocument/2006/relationships/image" Target="../media/image167.png"/><Relationship Id="rId823" Type="http://schemas.openxmlformats.org/officeDocument/2006/relationships/image" Target="../media/image898.svg"/><Relationship Id="rId1453" Type="http://schemas.openxmlformats.org/officeDocument/2006/relationships/image" Target="../media/image1528.svg"/><Relationship Id="rId2504" Type="http://schemas.openxmlformats.org/officeDocument/2006/relationships/image" Target="../media/image2579.png"/><Relationship Id="rId1106" Type="http://schemas.openxmlformats.org/officeDocument/2006/relationships/image" Target="../media/image1181.png"/><Relationship Id="rId1520" Type="http://schemas.openxmlformats.org/officeDocument/2006/relationships/image" Target="../media/image1595.png"/><Relationship Id="rId4676" Type="http://schemas.openxmlformats.org/officeDocument/2006/relationships/image" Target="../media/image4751.png"/><Relationship Id="rId5727" Type="http://schemas.openxmlformats.org/officeDocument/2006/relationships/image" Target="../media/image5802.svg"/><Relationship Id="rId3278" Type="http://schemas.openxmlformats.org/officeDocument/2006/relationships/image" Target="../media/image3353.png"/><Relationship Id="rId3692" Type="http://schemas.openxmlformats.org/officeDocument/2006/relationships/image" Target="../media/image3767.png"/><Relationship Id="rId4329" Type="http://schemas.openxmlformats.org/officeDocument/2006/relationships/image" Target="../media/image4404.svg"/><Relationship Id="rId4743" Type="http://schemas.openxmlformats.org/officeDocument/2006/relationships/image" Target="../media/image4818.svg"/><Relationship Id="rId199" Type="http://schemas.openxmlformats.org/officeDocument/2006/relationships/image" Target="../media/image274.svg"/><Relationship Id="rId2294" Type="http://schemas.openxmlformats.org/officeDocument/2006/relationships/image" Target="../media/image2369.png"/><Relationship Id="rId3345" Type="http://schemas.openxmlformats.org/officeDocument/2006/relationships/image" Target="../media/image3420.svg"/><Relationship Id="rId266" Type="http://schemas.openxmlformats.org/officeDocument/2006/relationships/image" Target="../media/image341.png"/><Relationship Id="rId680" Type="http://schemas.openxmlformats.org/officeDocument/2006/relationships/image" Target="../media/image755.png"/><Relationship Id="rId2361" Type="http://schemas.openxmlformats.org/officeDocument/2006/relationships/image" Target="../media/image2436.svg"/><Relationship Id="rId3412" Type="http://schemas.openxmlformats.org/officeDocument/2006/relationships/image" Target="../media/image3487.png"/><Relationship Id="rId4810" Type="http://schemas.openxmlformats.org/officeDocument/2006/relationships/image" Target="../media/image4885.png"/><Relationship Id="rId6568" Type="http://schemas.openxmlformats.org/officeDocument/2006/relationships/image" Target="../media/image6643.png"/><Relationship Id="rId333" Type="http://schemas.openxmlformats.org/officeDocument/2006/relationships/image" Target="../media/image408.svg"/><Relationship Id="rId2014" Type="http://schemas.openxmlformats.org/officeDocument/2006/relationships/image" Target="../media/image2089.png"/><Relationship Id="rId1030" Type="http://schemas.openxmlformats.org/officeDocument/2006/relationships/image" Target="../media/image1105.png"/><Relationship Id="rId4186" Type="http://schemas.openxmlformats.org/officeDocument/2006/relationships/image" Target="../media/image4261.png"/><Relationship Id="rId5584" Type="http://schemas.openxmlformats.org/officeDocument/2006/relationships/image" Target="../media/image5659.png"/><Relationship Id="rId6635" Type="http://schemas.openxmlformats.org/officeDocument/2006/relationships/image" Target="../media/image6710.svg"/><Relationship Id="rId400" Type="http://schemas.openxmlformats.org/officeDocument/2006/relationships/image" Target="../media/image475.png"/><Relationship Id="rId5237" Type="http://schemas.openxmlformats.org/officeDocument/2006/relationships/image" Target="../media/image5312.svg"/><Relationship Id="rId5651" Type="http://schemas.openxmlformats.org/officeDocument/2006/relationships/image" Target="../media/image5726.svg"/><Relationship Id="rId6702" Type="http://schemas.openxmlformats.org/officeDocument/2006/relationships/image" Target="../media/image6777.png"/><Relationship Id="rId1847" Type="http://schemas.openxmlformats.org/officeDocument/2006/relationships/image" Target="../media/image1922.svg"/><Relationship Id="rId4253" Type="http://schemas.openxmlformats.org/officeDocument/2006/relationships/image" Target="../media/image4328.svg"/><Relationship Id="rId5304" Type="http://schemas.openxmlformats.org/officeDocument/2006/relationships/image" Target="../media/image5379.png"/><Relationship Id="rId4320" Type="http://schemas.openxmlformats.org/officeDocument/2006/relationships/image" Target="../media/image4395.png"/><Relationship Id="rId190" Type="http://schemas.openxmlformats.org/officeDocument/2006/relationships/image" Target="../media/image265.png"/><Relationship Id="rId1914" Type="http://schemas.openxmlformats.org/officeDocument/2006/relationships/image" Target="../media/image1989.png"/><Relationship Id="rId6078" Type="http://schemas.openxmlformats.org/officeDocument/2006/relationships/image" Target="../media/image6153.png"/><Relationship Id="rId6492" Type="http://schemas.openxmlformats.org/officeDocument/2006/relationships/image" Target="../media/image6567.png"/><Relationship Id="rId5094" Type="http://schemas.openxmlformats.org/officeDocument/2006/relationships/image" Target="../media/image5169.png"/><Relationship Id="rId6145" Type="http://schemas.openxmlformats.org/officeDocument/2006/relationships/image" Target="../media/image6220.svg"/><Relationship Id="rId2688" Type="http://schemas.openxmlformats.org/officeDocument/2006/relationships/image" Target="../media/image2763.png"/><Relationship Id="rId3739" Type="http://schemas.openxmlformats.org/officeDocument/2006/relationships/image" Target="../media/image3814.svg"/><Relationship Id="rId5161" Type="http://schemas.openxmlformats.org/officeDocument/2006/relationships/image" Target="../media/image5236.svg"/><Relationship Id="rId2755" Type="http://schemas.openxmlformats.org/officeDocument/2006/relationships/image" Target="../media/image2830.svg"/><Relationship Id="rId3806" Type="http://schemas.openxmlformats.org/officeDocument/2006/relationships/image" Target="../media/image3881.png"/><Relationship Id="rId6212" Type="http://schemas.openxmlformats.org/officeDocument/2006/relationships/image" Target="../media/image6287.png"/><Relationship Id="rId727" Type="http://schemas.openxmlformats.org/officeDocument/2006/relationships/image" Target="../media/image802.svg"/><Relationship Id="rId1357" Type="http://schemas.openxmlformats.org/officeDocument/2006/relationships/image" Target="../media/image1432.svg"/><Relationship Id="rId1771" Type="http://schemas.openxmlformats.org/officeDocument/2006/relationships/image" Target="../media/image1846.svg"/><Relationship Id="rId2408" Type="http://schemas.openxmlformats.org/officeDocument/2006/relationships/image" Target="../media/image2483.png"/><Relationship Id="rId2822" Type="http://schemas.openxmlformats.org/officeDocument/2006/relationships/image" Target="../media/image2897.png"/><Relationship Id="rId5978" Type="http://schemas.openxmlformats.org/officeDocument/2006/relationships/image" Target="../media/image6053.png"/><Relationship Id="rId63" Type="http://schemas.openxmlformats.org/officeDocument/2006/relationships/image" Target="../media/image138.svg"/><Relationship Id="rId1424" Type="http://schemas.openxmlformats.org/officeDocument/2006/relationships/image" Target="../media/image1499.png"/><Relationship Id="rId4994" Type="http://schemas.openxmlformats.org/officeDocument/2006/relationships/image" Target="../media/image5069.png"/><Relationship Id="rId3596" Type="http://schemas.openxmlformats.org/officeDocument/2006/relationships/image" Target="../media/image3671.png"/><Relationship Id="rId4647" Type="http://schemas.openxmlformats.org/officeDocument/2006/relationships/image" Target="../media/image4722.svg"/><Relationship Id="rId2198" Type="http://schemas.openxmlformats.org/officeDocument/2006/relationships/image" Target="../media/image2273.png"/><Relationship Id="rId3249" Type="http://schemas.openxmlformats.org/officeDocument/2006/relationships/image" Target="../media/image3324.svg"/><Relationship Id="rId584" Type="http://schemas.openxmlformats.org/officeDocument/2006/relationships/image" Target="../media/image659.png"/><Relationship Id="rId2265" Type="http://schemas.openxmlformats.org/officeDocument/2006/relationships/image" Target="../media/image2340.svg"/><Relationship Id="rId3663" Type="http://schemas.openxmlformats.org/officeDocument/2006/relationships/image" Target="../media/image3738.svg"/><Relationship Id="rId4714" Type="http://schemas.openxmlformats.org/officeDocument/2006/relationships/image" Target="../media/image4789.png"/><Relationship Id="rId237" Type="http://schemas.openxmlformats.org/officeDocument/2006/relationships/image" Target="../media/image312.svg"/><Relationship Id="rId3316" Type="http://schemas.openxmlformats.org/officeDocument/2006/relationships/image" Target="../media/image3391.png"/><Relationship Id="rId3730" Type="http://schemas.openxmlformats.org/officeDocument/2006/relationships/image" Target="../media/image3805.png"/><Relationship Id="rId6886" Type="http://schemas.openxmlformats.org/officeDocument/2006/relationships/image" Target="../media/image6961.png"/><Relationship Id="rId651" Type="http://schemas.openxmlformats.org/officeDocument/2006/relationships/image" Target="../media/image726.svg"/><Relationship Id="rId1281" Type="http://schemas.openxmlformats.org/officeDocument/2006/relationships/image" Target="../media/image1356.svg"/><Relationship Id="rId2332" Type="http://schemas.openxmlformats.org/officeDocument/2006/relationships/image" Target="../media/image2407.png"/><Relationship Id="rId5488" Type="http://schemas.openxmlformats.org/officeDocument/2006/relationships/image" Target="../media/image5563.png"/><Relationship Id="rId6539" Type="http://schemas.openxmlformats.org/officeDocument/2006/relationships/image" Target="../media/image6614.svg"/><Relationship Id="rId304" Type="http://schemas.openxmlformats.org/officeDocument/2006/relationships/image" Target="../media/image379.png"/><Relationship Id="rId5555" Type="http://schemas.openxmlformats.org/officeDocument/2006/relationships/image" Target="../media/image5630.svg"/><Relationship Id="rId6606" Type="http://schemas.openxmlformats.org/officeDocument/2006/relationships/image" Target="../media/image6681.png"/><Relationship Id="rId1001" Type="http://schemas.openxmlformats.org/officeDocument/2006/relationships/image" Target="../media/image1076.svg"/><Relationship Id="rId4157" Type="http://schemas.openxmlformats.org/officeDocument/2006/relationships/image" Target="../media/image4232.svg"/><Relationship Id="rId4571" Type="http://schemas.openxmlformats.org/officeDocument/2006/relationships/image" Target="../media/image4646.svg"/><Relationship Id="rId5208" Type="http://schemas.openxmlformats.org/officeDocument/2006/relationships/image" Target="../media/image5283.png"/><Relationship Id="rId5622" Type="http://schemas.openxmlformats.org/officeDocument/2006/relationships/image" Target="../media/image5697.png"/><Relationship Id="rId3173" Type="http://schemas.openxmlformats.org/officeDocument/2006/relationships/image" Target="../media/image3248.svg"/><Relationship Id="rId4224" Type="http://schemas.openxmlformats.org/officeDocument/2006/relationships/image" Target="../media/image4299.png"/><Relationship Id="rId1818" Type="http://schemas.openxmlformats.org/officeDocument/2006/relationships/image" Target="../media/image1893.png"/><Relationship Id="rId3240" Type="http://schemas.openxmlformats.org/officeDocument/2006/relationships/image" Target="../media/image3315.png"/><Relationship Id="rId6396" Type="http://schemas.openxmlformats.org/officeDocument/2006/relationships/image" Target="../media/image6471.png"/><Relationship Id="rId161" Type="http://schemas.openxmlformats.org/officeDocument/2006/relationships/image" Target="../media/image236.svg"/><Relationship Id="rId6049" Type="http://schemas.openxmlformats.org/officeDocument/2006/relationships/image" Target="../media/image6124.svg"/><Relationship Id="rId6463" Type="http://schemas.openxmlformats.org/officeDocument/2006/relationships/image" Target="../media/image6538.svg"/><Relationship Id="rId978" Type="http://schemas.openxmlformats.org/officeDocument/2006/relationships/image" Target="../media/image1053.png"/><Relationship Id="rId2659" Type="http://schemas.openxmlformats.org/officeDocument/2006/relationships/image" Target="../media/image2734.svg"/><Relationship Id="rId5065" Type="http://schemas.openxmlformats.org/officeDocument/2006/relationships/image" Target="../media/image5140.svg"/><Relationship Id="rId6116" Type="http://schemas.openxmlformats.org/officeDocument/2006/relationships/image" Target="../media/image6191.png"/><Relationship Id="rId6530" Type="http://schemas.openxmlformats.org/officeDocument/2006/relationships/image" Target="../media/image6605.png"/><Relationship Id="rId1675" Type="http://schemas.openxmlformats.org/officeDocument/2006/relationships/image" Target="../media/image1750.svg"/><Relationship Id="rId2726" Type="http://schemas.openxmlformats.org/officeDocument/2006/relationships/image" Target="../media/image2801.png"/><Relationship Id="rId4081" Type="http://schemas.openxmlformats.org/officeDocument/2006/relationships/image" Target="../media/image4156.svg"/><Relationship Id="rId5132" Type="http://schemas.openxmlformats.org/officeDocument/2006/relationships/image" Target="../media/image5207.png"/><Relationship Id="rId1328" Type="http://schemas.openxmlformats.org/officeDocument/2006/relationships/image" Target="../media/image1403.png"/><Relationship Id="rId1742" Type="http://schemas.openxmlformats.org/officeDocument/2006/relationships/image" Target="../media/image1817.png"/><Relationship Id="rId4898" Type="http://schemas.openxmlformats.org/officeDocument/2006/relationships/image" Target="../media/image4973.png"/><Relationship Id="rId5949" Type="http://schemas.openxmlformats.org/officeDocument/2006/relationships/image" Target="../media/image6024.svg"/><Relationship Id="rId34" Type="http://schemas.openxmlformats.org/officeDocument/2006/relationships/image" Target="../media/image109.png"/><Relationship Id="rId4965" Type="http://schemas.openxmlformats.org/officeDocument/2006/relationships/image" Target="../media/image5040.svg"/><Relationship Id="rId3567" Type="http://schemas.openxmlformats.org/officeDocument/2006/relationships/image" Target="../media/image3642.svg"/><Relationship Id="rId3981" Type="http://schemas.openxmlformats.org/officeDocument/2006/relationships/image" Target="../media/image4056.svg"/><Relationship Id="rId4618" Type="http://schemas.openxmlformats.org/officeDocument/2006/relationships/image" Target="../media/image4693.png"/><Relationship Id="rId488" Type="http://schemas.openxmlformats.org/officeDocument/2006/relationships/image" Target="../media/image563.png"/><Relationship Id="rId2169" Type="http://schemas.openxmlformats.org/officeDocument/2006/relationships/image" Target="../media/image2244.svg"/><Relationship Id="rId2583" Type="http://schemas.openxmlformats.org/officeDocument/2006/relationships/image" Target="../media/image2658.svg"/><Relationship Id="rId3634" Type="http://schemas.openxmlformats.org/officeDocument/2006/relationships/image" Target="../media/image3709.png"/><Relationship Id="rId6040" Type="http://schemas.openxmlformats.org/officeDocument/2006/relationships/image" Target="../media/image6115.png"/><Relationship Id="rId555" Type="http://schemas.openxmlformats.org/officeDocument/2006/relationships/image" Target="../media/image630.svg"/><Relationship Id="rId1185" Type="http://schemas.openxmlformats.org/officeDocument/2006/relationships/image" Target="../media/image1260.svg"/><Relationship Id="rId2236" Type="http://schemas.openxmlformats.org/officeDocument/2006/relationships/image" Target="../media/image2311.png"/><Relationship Id="rId2650" Type="http://schemas.openxmlformats.org/officeDocument/2006/relationships/image" Target="../media/image2725.png"/><Relationship Id="rId3701" Type="http://schemas.openxmlformats.org/officeDocument/2006/relationships/image" Target="../media/image3776.svg"/><Relationship Id="rId6857" Type="http://schemas.openxmlformats.org/officeDocument/2006/relationships/image" Target="../media/image6932.svg"/><Relationship Id="rId208" Type="http://schemas.openxmlformats.org/officeDocument/2006/relationships/image" Target="../media/image283.png"/><Relationship Id="rId622" Type="http://schemas.openxmlformats.org/officeDocument/2006/relationships/image" Target="../media/image697.png"/><Relationship Id="rId1252" Type="http://schemas.openxmlformats.org/officeDocument/2006/relationships/image" Target="../media/image1327.png"/><Relationship Id="rId2303" Type="http://schemas.openxmlformats.org/officeDocument/2006/relationships/image" Target="../media/image2378.svg"/><Relationship Id="rId5459" Type="http://schemas.openxmlformats.org/officeDocument/2006/relationships/image" Target="../media/image5534.svg"/><Relationship Id="rId4475" Type="http://schemas.openxmlformats.org/officeDocument/2006/relationships/image" Target="../media/image4550.svg"/><Relationship Id="rId5873" Type="http://schemas.openxmlformats.org/officeDocument/2006/relationships/image" Target="../media/image5948.svg"/><Relationship Id="rId3077" Type="http://schemas.openxmlformats.org/officeDocument/2006/relationships/image" Target="../media/image3152.svg"/><Relationship Id="rId4128" Type="http://schemas.openxmlformats.org/officeDocument/2006/relationships/image" Target="../media/image4203.png"/><Relationship Id="rId5526" Type="http://schemas.openxmlformats.org/officeDocument/2006/relationships/image" Target="../media/image5601.png"/><Relationship Id="rId5940" Type="http://schemas.openxmlformats.org/officeDocument/2006/relationships/image" Target="../media/image6015.png"/><Relationship Id="rId2093" Type="http://schemas.openxmlformats.org/officeDocument/2006/relationships/image" Target="../media/image2168.svg"/><Relationship Id="rId3491" Type="http://schemas.openxmlformats.org/officeDocument/2006/relationships/image" Target="../media/image3566.svg"/><Relationship Id="rId4542" Type="http://schemas.openxmlformats.org/officeDocument/2006/relationships/image" Target="../media/image4617.png"/><Relationship Id="rId3144" Type="http://schemas.openxmlformats.org/officeDocument/2006/relationships/image" Target="../media/image3219.png"/><Relationship Id="rId2160" Type="http://schemas.openxmlformats.org/officeDocument/2006/relationships/image" Target="../media/image2235.png"/><Relationship Id="rId3211" Type="http://schemas.openxmlformats.org/officeDocument/2006/relationships/image" Target="../media/image3286.svg"/><Relationship Id="rId6367" Type="http://schemas.openxmlformats.org/officeDocument/2006/relationships/image" Target="../media/image6442.svg"/><Relationship Id="rId6781" Type="http://schemas.openxmlformats.org/officeDocument/2006/relationships/image" Target="../media/image6856.svg"/><Relationship Id="rId132" Type="http://schemas.openxmlformats.org/officeDocument/2006/relationships/image" Target="../media/image207.png"/><Relationship Id="rId5383" Type="http://schemas.openxmlformats.org/officeDocument/2006/relationships/image" Target="../media/image5458.svg"/><Relationship Id="rId6434" Type="http://schemas.openxmlformats.org/officeDocument/2006/relationships/image" Target="../media/image6509.png"/><Relationship Id="rId1579" Type="http://schemas.openxmlformats.org/officeDocument/2006/relationships/image" Target="../media/image1654.svg"/><Relationship Id="rId2977" Type="http://schemas.openxmlformats.org/officeDocument/2006/relationships/image" Target="../media/image3052.svg"/><Relationship Id="rId5036" Type="http://schemas.openxmlformats.org/officeDocument/2006/relationships/image" Target="../media/image5111.png"/><Relationship Id="rId5450" Type="http://schemas.openxmlformats.org/officeDocument/2006/relationships/image" Target="../media/image5525.png"/><Relationship Id="rId949" Type="http://schemas.openxmlformats.org/officeDocument/2006/relationships/image" Target="../media/image1024.svg"/><Relationship Id="rId1993" Type="http://schemas.openxmlformats.org/officeDocument/2006/relationships/image" Target="../media/image2068.svg"/><Relationship Id="rId4052" Type="http://schemas.openxmlformats.org/officeDocument/2006/relationships/image" Target="../media/image4127.png"/><Relationship Id="rId5103" Type="http://schemas.openxmlformats.org/officeDocument/2006/relationships/image" Target="../media/image5178.svg"/><Relationship Id="rId6501" Type="http://schemas.openxmlformats.org/officeDocument/2006/relationships/image" Target="../media/image6576.svg"/><Relationship Id="rId1646" Type="http://schemas.openxmlformats.org/officeDocument/2006/relationships/image" Target="../media/image1721.png"/><Relationship Id="rId1713" Type="http://schemas.openxmlformats.org/officeDocument/2006/relationships/image" Target="../media/image1788.svg"/><Relationship Id="rId4869" Type="http://schemas.openxmlformats.org/officeDocument/2006/relationships/image" Target="../media/image4944.svg"/><Relationship Id="rId3885" Type="http://schemas.openxmlformats.org/officeDocument/2006/relationships/image" Target="../media/image3960.svg"/><Relationship Id="rId4936" Type="http://schemas.openxmlformats.org/officeDocument/2006/relationships/image" Target="../media/image5011.png"/><Relationship Id="rId6291" Type="http://schemas.openxmlformats.org/officeDocument/2006/relationships/image" Target="../media/image6366.svg"/><Relationship Id="rId2487" Type="http://schemas.openxmlformats.org/officeDocument/2006/relationships/image" Target="../media/image2562.svg"/><Relationship Id="rId3538" Type="http://schemas.openxmlformats.org/officeDocument/2006/relationships/image" Target="../media/image3613.png"/><Relationship Id="rId459" Type="http://schemas.openxmlformats.org/officeDocument/2006/relationships/image" Target="../media/image534.svg"/><Relationship Id="rId873" Type="http://schemas.openxmlformats.org/officeDocument/2006/relationships/image" Target="../media/image948.svg"/><Relationship Id="rId1089" Type="http://schemas.openxmlformats.org/officeDocument/2006/relationships/image" Target="../media/image1164.svg"/><Relationship Id="rId2554" Type="http://schemas.openxmlformats.org/officeDocument/2006/relationships/image" Target="../media/image2629.png"/><Relationship Id="rId3952" Type="http://schemas.openxmlformats.org/officeDocument/2006/relationships/image" Target="../media/image4027.png"/><Relationship Id="rId6011" Type="http://schemas.openxmlformats.org/officeDocument/2006/relationships/image" Target="../media/image6086.svg"/><Relationship Id="rId526" Type="http://schemas.openxmlformats.org/officeDocument/2006/relationships/image" Target="../media/image601.png"/><Relationship Id="rId1156" Type="http://schemas.openxmlformats.org/officeDocument/2006/relationships/image" Target="../media/image1231.png"/><Relationship Id="rId2207" Type="http://schemas.openxmlformats.org/officeDocument/2006/relationships/image" Target="../media/image2282.svg"/><Relationship Id="rId3605" Type="http://schemas.openxmlformats.org/officeDocument/2006/relationships/image" Target="../media/image3680.svg"/><Relationship Id="rId940" Type="http://schemas.openxmlformats.org/officeDocument/2006/relationships/image" Target="../media/image1015.png"/><Relationship Id="rId1570" Type="http://schemas.openxmlformats.org/officeDocument/2006/relationships/image" Target="../media/image1645.png"/><Relationship Id="rId2621" Type="http://schemas.openxmlformats.org/officeDocument/2006/relationships/image" Target="../media/image2696.svg"/><Relationship Id="rId5777" Type="http://schemas.openxmlformats.org/officeDocument/2006/relationships/image" Target="../media/image5852.svg"/><Relationship Id="rId6828" Type="http://schemas.openxmlformats.org/officeDocument/2006/relationships/image" Target="../media/image6903.png"/><Relationship Id="rId1223" Type="http://schemas.openxmlformats.org/officeDocument/2006/relationships/image" Target="../media/image1298.svg"/><Relationship Id="rId4379" Type="http://schemas.openxmlformats.org/officeDocument/2006/relationships/image" Target="../media/image4454.svg"/><Relationship Id="rId4793" Type="http://schemas.openxmlformats.org/officeDocument/2006/relationships/image" Target="../media/image4868.svg"/><Relationship Id="rId5844" Type="http://schemas.openxmlformats.org/officeDocument/2006/relationships/image" Target="../media/image5919.png"/><Relationship Id="rId3395" Type="http://schemas.openxmlformats.org/officeDocument/2006/relationships/image" Target="../media/image3470.svg"/><Relationship Id="rId4446" Type="http://schemas.openxmlformats.org/officeDocument/2006/relationships/image" Target="../media/image4521.png"/><Relationship Id="rId4860" Type="http://schemas.openxmlformats.org/officeDocument/2006/relationships/image" Target="../media/image4935.png"/><Relationship Id="rId5911" Type="http://schemas.openxmlformats.org/officeDocument/2006/relationships/image" Target="../media/image5986.svg"/><Relationship Id="rId3048" Type="http://schemas.openxmlformats.org/officeDocument/2006/relationships/image" Target="../media/image3123.png"/><Relationship Id="rId3462" Type="http://schemas.openxmlformats.org/officeDocument/2006/relationships/image" Target="../media/image3537.png"/><Relationship Id="rId4513" Type="http://schemas.openxmlformats.org/officeDocument/2006/relationships/image" Target="../media/image4588.svg"/><Relationship Id="rId383" Type="http://schemas.openxmlformats.org/officeDocument/2006/relationships/image" Target="../media/image458.svg"/><Relationship Id="rId2064" Type="http://schemas.openxmlformats.org/officeDocument/2006/relationships/image" Target="../media/image2139.png"/><Relationship Id="rId3115" Type="http://schemas.openxmlformats.org/officeDocument/2006/relationships/image" Target="../media/image3190.svg"/><Relationship Id="rId6685" Type="http://schemas.openxmlformats.org/officeDocument/2006/relationships/image" Target="../media/image6760.svg"/><Relationship Id="rId450" Type="http://schemas.openxmlformats.org/officeDocument/2006/relationships/image" Target="../media/image525.png"/><Relationship Id="rId1080" Type="http://schemas.openxmlformats.org/officeDocument/2006/relationships/image" Target="../media/image1155.png"/><Relationship Id="rId2131" Type="http://schemas.openxmlformats.org/officeDocument/2006/relationships/image" Target="../media/image2206.svg"/><Relationship Id="rId5287" Type="http://schemas.openxmlformats.org/officeDocument/2006/relationships/image" Target="../media/image5362.svg"/><Relationship Id="rId6338" Type="http://schemas.openxmlformats.org/officeDocument/2006/relationships/image" Target="../media/image6413.png"/><Relationship Id="rId103" Type="http://schemas.openxmlformats.org/officeDocument/2006/relationships/image" Target="../media/image178.svg"/><Relationship Id="rId6752" Type="http://schemas.openxmlformats.org/officeDocument/2006/relationships/image" Target="../media/image6827.png"/><Relationship Id="rId1897" Type="http://schemas.openxmlformats.org/officeDocument/2006/relationships/image" Target="../media/image1972.svg"/><Relationship Id="rId2948" Type="http://schemas.openxmlformats.org/officeDocument/2006/relationships/image" Target="../media/image3023.png"/><Relationship Id="rId5354" Type="http://schemas.openxmlformats.org/officeDocument/2006/relationships/image" Target="../media/image5429.png"/><Relationship Id="rId6405" Type="http://schemas.openxmlformats.org/officeDocument/2006/relationships/image" Target="../media/image6480.svg"/><Relationship Id="rId1964" Type="http://schemas.openxmlformats.org/officeDocument/2006/relationships/image" Target="../media/image2039.png"/><Relationship Id="rId4370" Type="http://schemas.openxmlformats.org/officeDocument/2006/relationships/image" Target="../media/image4445.png"/><Relationship Id="rId5007" Type="http://schemas.openxmlformats.org/officeDocument/2006/relationships/image" Target="../media/image5082.svg"/><Relationship Id="rId5421" Type="http://schemas.openxmlformats.org/officeDocument/2006/relationships/image" Target="../media/image5496.svg"/><Relationship Id="rId1617" Type="http://schemas.openxmlformats.org/officeDocument/2006/relationships/image" Target="../media/image1692.svg"/><Relationship Id="rId4023" Type="http://schemas.openxmlformats.org/officeDocument/2006/relationships/image" Target="../media/image4098.svg"/><Relationship Id="rId3789" Type="http://schemas.openxmlformats.org/officeDocument/2006/relationships/image" Target="../media/image3864.svg"/><Relationship Id="rId6195" Type="http://schemas.openxmlformats.org/officeDocument/2006/relationships/image" Target="../media/image6270.svg"/><Relationship Id="rId6262" Type="http://schemas.openxmlformats.org/officeDocument/2006/relationships/image" Target="../media/image6337.png"/><Relationship Id="rId3856" Type="http://schemas.openxmlformats.org/officeDocument/2006/relationships/image" Target="../media/image3931.png"/><Relationship Id="rId4907" Type="http://schemas.openxmlformats.org/officeDocument/2006/relationships/image" Target="../media/image4982.svg"/><Relationship Id="rId777" Type="http://schemas.openxmlformats.org/officeDocument/2006/relationships/image" Target="../media/image852.svg"/><Relationship Id="rId2458" Type="http://schemas.openxmlformats.org/officeDocument/2006/relationships/image" Target="../media/image2533.png"/><Relationship Id="rId2872" Type="http://schemas.openxmlformats.org/officeDocument/2006/relationships/image" Target="../media/image2947.png"/><Relationship Id="rId3509" Type="http://schemas.openxmlformats.org/officeDocument/2006/relationships/image" Target="../media/image3584.svg"/><Relationship Id="rId3923" Type="http://schemas.openxmlformats.org/officeDocument/2006/relationships/image" Target="../media/image3998.svg"/><Relationship Id="rId844" Type="http://schemas.openxmlformats.org/officeDocument/2006/relationships/image" Target="../media/image919.png"/><Relationship Id="rId1474" Type="http://schemas.openxmlformats.org/officeDocument/2006/relationships/image" Target="../media/image1549.png"/><Relationship Id="rId2525" Type="http://schemas.openxmlformats.org/officeDocument/2006/relationships/image" Target="../media/image2600.svg"/><Relationship Id="rId911" Type="http://schemas.openxmlformats.org/officeDocument/2006/relationships/image" Target="../media/image986.svg"/><Relationship Id="rId1127" Type="http://schemas.openxmlformats.org/officeDocument/2006/relationships/image" Target="../media/image1202.svg"/><Relationship Id="rId1541" Type="http://schemas.openxmlformats.org/officeDocument/2006/relationships/image" Target="../media/image1616.svg"/><Relationship Id="rId4697" Type="http://schemas.openxmlformats.org/officeDocument/2006/relationships/image" Target="../media/image4772.svg"/><Relationship Id="rId5748" Type="http://schemas.openxmlformats.org/officeDocument/2006/relationships/image" Target="../media/image5823.png"/><Relationship Id="rId3299" Type="http://schemas.openxmlformats.org/officeDocument/2006/relationships/image" Target="../media/image3374.svg"/><Relationship Id="rId4764" Type="http://schemas.openxmlformats.org/officeDocument/2006/relationships/image" Target="../media/image4839.png"/><Relationship Id="rId3366" Type="http://schemas.openxmlformats.org/officeDocument/2006/relationships/image" Target="../media/image3441.png"/><Relationship Id="rId4417" Type="http://schemas.openxmlformats.org/officeDocument/2006/relationships/image" Target="../media/image4492.svg"/><Relationship Id="rId5815" Type="http://schemas.openxmlformats.org/officeDocument/2006/relationships/image" Target="../media/image5890.svg"/><Relationship Id="rId287" Type="http://schemas.openxmlformats.org/officeDocument/2006/relationships/image" Target="../media/image362.svg"/><Relationship Id="rId2382" Type="http://schemas.openxmlformats.org/officeDocument/2006/relationships/image" Target="../media/image2457.png"/><Relationship Id="rId3019" Type="http://schemas.openxmlformats.org/officeDocument/2006/relationships/image" Target="../media/image3094.svg"/><Relationship Id="rId3780" Type="http://schemas.openxmlformats.org/officeDocument/2006/relationships/image" Target="../media/image3855.png"/><Relationship Id="rId4831" Type="http://schemas.openxmlformats.org/officeDocument/2006/relationships/image" Target="../media/image4906.svg"/><Relationship Id="rId354" Type="http://schemas.openxmlformats.org/officeDocument/2006/relationships/image" Target="../media/image429.png"/><Relationship Id="rId2035" Type="http://schemas.openxmlformats.org/officeDocument/2006/relationships/image" Target="../media/image2110.svg"/><Relationship Id="rId3433" Type="http://schemas.openxmlformats.org/officeDocument/2006/relationships/image" Target="../media/image3508.svg"/><Relationship Id="rId6589" Type="http://schemas.openxmlformats.org/officeDocument/2006/relationships/image" Target="../media/image6664.svg"/><Relationship Id="rId3500" Type="http://schemas.openxmlformats.org/officeDocument/2006/relationships/image" Target="../media/image3575.png"/><Relationship Id="rId6656" Type="http://schemas.openxmlformats.org/officeDocument/2006/relationships/image" Target="../media/image6731.png"/><Relationship Id="rId421" Type="http://schemas.openxmlformats.org/officeDocument/2006/relationships/image" Target="../media/image496.svg"/><Relationship Id="rId1051" Type="http://schemas.openxmlformats.org/officeDocument/2006/relationships/image" Target="../media/image1126.svg"/><Relationship Id="rId2102" Type="http://schemas.openxmlformats.org/officeDocument/2006/relationships/image" Target="../media/image2177.png"/><Relationship Id="rId5258" Type="http://schemas.openxmlformats.org/officeDocument/2006/relationships/image" Target="../media/image5333.png"/><Relationship Id="rId5672" Type="http://schemas.openxmlformats.org/officeDocument/2006/relationships/image" Target="../media/image5747.png"/><Relationship Id="rId6309" Type="http://schemas.openxmlformats.org/officeDocument/2006/relationships/image" Target="../media/image6384.svg"/><Relationship Id="rId6723" Type="http://schemas.openxmlformats.org/officeDocument/2006/relationships/image" Target="../media/image6798.svg"/><Relationship Id="rId1868" Type="http://schemas.openxmlformats.org/officeDocument/2006/relationships/image" Target="../media/image1943.png"/><Relationship Id="rId4274" Type="http://schemas.openxmlformats.org/officeDocument/2006/relationships/image" Target="../media/image4349.png"/><Relationship Id="rId5325" Type="http://schemas.openxmlformats.org/officeDocument/2006/relationships/image" Target="../media/image5400.svg"/><Relationship Id="rId2919" Type="http://schemas.openxmlformats.org/officeDocument/2006/relationships/image" Target="../media/image2994.svg"/><Relationship Id="rId3290" Type="http://schemas.openxmlformats.org/officeDocument/2006/relationships/image" Target="../media/image3365.png"/><Relationship Id="rId4341" Type="http://schemas.openxmlformats.org/officeDocument/2006/relationships/image" Target="../media/image4416.svg"/></Relationships>
</file>

<file path=ppt/slides/_rels/slide18.xml.rels><?xml version="1.0" encoding="UTF-8" standalone="yes"?>
<Relationships xmlns="http://schemas.openxmlformats.org/package/2006/relationships"><Relationship Id="rId8" Type="http://schemas.openxmlformats.org/officeDocument/2006/relationships/image" Target="../media/image6976.svg"/><Relationship Id="rId3" Type="http://schemas.openxmlformats.org/officeDocument/2006/relationships/image" Target="../media/image6971.png"/><Relationship Id="rId7" Type="http://schemas.openxmlformats.org/officeDocument/2006/relationships/image" Target="../media/image6975.png"/><Relationship Id="rId12" Type="http://schemas.openxmlformats.org/officeDocument/2006/relationships/image" Target="../media/image6980.sv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974.svg"/><Relationship Id="rId11" Type="http://schemas.openxmlformats.org/officeDocument/2006/relationships/image" Target="../media/image6979.png"/><Relationship Id="rId5" Type="http://schemas.openxmlformats.org/officeDocument/2006/relationships/image" Target="../media/image6973.png"/><Relationship Id="rId10" Type="http://schemas.openxmlformats.org/officeDocument/2006/relationships/image" Target="../media/image6978.svg"/><Relationship Id="rId4" Type="http://schemas.openxmlformats.org/officeDocument/2006/relationships/image" Target="../media/image6972.svg"/><Relationship Id="rId9" Type="http://schemas.openxmlformats.org/officeDocument/2006/relationships/image" Target="../media/image6977.png"/></Relationships>
</file>

<file path=ppt/slides/_rels/slide19.xml.rels><?xml version="1.0" encoding="UTF-8" standalone="yes"?>
<Relationships xmlns="http://schemas.openxmlformats.org/package/2006/relationships"><Relationship Id="rId8" Type="http://schemas.openxmlformats.org/officeDocument/2006/relationships/image" Target="../media/image6986.svg"/><Relationship Id="rId3" Type="http://schemas.openxmlformats.org/officeDocument/2006/relationships/image" Target="../media/image6981.png"/><Relationship Id="rId7" Type="http://schemas.openxmlformats.org/officeDocument/2006/relationships/image" Target="../media/image698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984.svg"/><Relationship Id="rId11" Type="http://schemas.openxmlformats.org/officeDocument/2006/relationships/image" Target="../media/image6988.svg"/><Relationship Id="rId5" Type="http://schemas.openxmlformats.org/officeDocument/2006/relationships/image" Target="../media/image6983.png"/><Relationship Id="rId10" Type="http://schemas.openxmlformats.org/officeDocument/2006/relationships/image" Target="../media/image6987.png"/><Relationship Id="rId4" Type="http://schemas.openxmlformats.org/officeDocument/2006/relationships/image" Target="../media/image6982.svg"/><Relationship Id="rId9" Type="http://schemas.openxmlformats.org/officeDocument/2006/relationships/chart" Target="../charts/char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6990.svg"/><Relationship Id="rId4" Type="http://schemas.openxmlformats.org/officeDocument/2006/relationships/image" Target="../media/image6989.png"/></Relationships>
</file>

<file path=ppt/slides/_rels/slide21.xml.rels><?xml version="1.0" encoding="UTF-8" standalone="yes"?>
<Relationships xmlns="http://schemas.openxmlformats.org/package/2006/relationships"><Relationship Id="rId8" Type="http://schemas.openxmlformats.org/officeDocument/2006/relationships/image" Target="../media/image6995.svg"/><Relationship Id="rId3" Type="http://schemas.openxmlformats.org/officeDocument/2006/relationships/image" Target="../media/image6991.png"/><Relationship Id="rId7" Type="http://schemas.openxmlformats.org/officeDocument/2006/relationships/image" Target="../media/image699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993.svg"/><Relationship Id="rId5" Type="http://schemas.openxmlformats.org/officeDocument/2006/relationships/image" Target="../media/image6992.png"/><Relationship Id="rId10" Type="http://schemas.openxmlformats.org/officeDocument/2006/relationships/image" Target="../media/image6997.svg"/><Relationship Id="rId4" Type="http://schemas.openxmlformats.org/officeDocument/2006/relationships/chart" Target="../charts/chart6.xml"/><Relationship Id="rId9" Type="http://schemas.openxmlformats.org/officeDocument/2006/relationships/image" Target="../media/image6996.png"/></Relationships>
</file>

<file path=ppt/slides/_rels/slide22.xml.rels><?xml version="1.0" encoding="UTF-8" standalone="yes"?>
<Relationships xmlns="http://schemas.openxmlformats.org/package/2006/relationships"><Relationship Id="rId8" Type="http://schemas.openxmlformats.org/officeDocument/2006/relationships/image" Target="../media/image7002.png"/><Relationship Id="rId3" Type="http://schemas.openxmlformats.org/officeDocument/2006/relationships/chart" Target="../charts/chart7.xml"/><Relationship Id="rId7" Type="http://schemas.openxmlformats.org/officeDocument/2006/relationships/image" Target="../media/image7001.sv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7000.png"/><Relationship Id="rId11" Type="http://schemas.openxmlformats.org/officeDocument/2006/relationships/image" Target="../media/image6988.svg"/><Relationship Id="rId5" Type="http://schemas.openxmlformats.org/officeDocument/2006/relationships/image" Target="../media/image6999.svg"/><Relationship Id="rId10" Type="http://schemas.openxmlformats.org/officeDocument/2006/relationships/image" Target="../media/image6987.png"/><Relationship Id="rId4" Type="http://schemas.openxmlformats.org/officeDocument/2006/relationships/image" Target="../media/image6998.png"/><Relationship Id="rId9" Type="http://schemas.openxmlformats.org/officeDocument/2006/relationships/image" Target="../media/image7003.svg"/></Relationships>
</file>

<file path=ppt/slides/_rels/slide23.xml.rels><?xml version="1.0" encoding="UTF-8" standalone="yes"?>
<Relationships xmlns="http://schemas.openxmlformats.org/package/2006/relationships"><Relationship Id="rId8" Type="http://schemas.openxmlformats.org/officeDocument/2006/relationships/image" Target="../media/image7009.svg"/><Relationship Id="rId13" Type="http://schemas.openxmlformats.org/officeDocument/2006/relationships/image" Target="../media/image7014.png"/><Relationship Id="rId18" Type="http://schemas.openxmlformats.org/officeDocument/2006/relationships/image" Target="../media/image7019.svg"/><Relationship Id="rId3" Type="http://schemas.openxmlformats.org/officeDocument/2006/relationships/image" Target="../media/image7004.png"/><Relationship Id="rId7" Type="http://schemas.openxmlformats.org/officeDocument/2006/relationships/image" Target="../media/image7008.png"/><Relationship Id="rId12" Type="http://schemas.openxmlformats.org/officeDocument/2006/relationships/image" Target="../media/image7013.svg"/><Relationship Id="rId17" Type="http://schemas.openxmlformats.org/officeDocument/2006/relationships/image" Target="../media/image7018.png"/><Relationship Id="rId2" Type="http://schemas.openxmlformats.org/officeDocument/2006/relationships/notesSlide" Target="../notesSlides/notesSlide23.xml"/><Relationship Id="rId16" Type="http://schemas.openxmlformats.org/officeDocument/2006/relationships/image" Target="../media/image7017.svg"/><Relationship Id="rId20" Type="http://schemas.openxmlformats.org/officeDocument/2006/relationships/image" Target="../media/image7021.svg"/><Relationship Id="rId1" Type="http://schemas.openxmlformats.org/officeDocument/2006/relationships/slideLayout" Target="../slideLayouts/slideLayout1.xml"/><Relationship Id="rId6" Type="http://schemas.openxmlformats.org/officeDocument/2006/relationships/image" Target="../media/image7007.svg"/><Relationship Id="rId11" Type="http://schemas.openxmlformats.org/officeDocument/2006/relationships/image" Target="../media/image7012.png"/><Relationship Id="rId5" Type="http://schemas.openxmlformats.org/officeDocument/2006/relationships/image" Target="../media/image7006.png"/><Relationship Id="rId15" Type="http://schemas.openxmlformats.org/officeDocument/2006/relationships/image" Target="../media/image7016.png"/><Relationship Id="rId10" Type="http://schemas.openxmlformats.org/officeDocument/2006/relationships/image" Target="../media/image7011.svg"/><Relationship Id="rId19" Type="http://schemas.openxmlformats.org/officeDocument/2006/relationships/image" Target="../media/image7020.png"/><Relationship Id="rId4" Type="http://schemas.openxmlformats.org/officeDocument/2006/relationships/image" Target="../media/image7005.svg"/><Relationship Id="rId9" Type="http://schemas.openxmlformats.org/officeDocument/2006/relationships/image" Target="../media/image7010.png"/><Relationship Id="rId14" Type="http://schemas.openxmlformats.org/officeDocument/2006/relationships/image" Target="../media/image7015.svg"/></Relationships>
</file>

<file path=ppt/slides/_rels/slide24.xml.rels><?xml version="1.0" encoding="UTF-8" standalone="yes"?>
<Relationships xmlns="http://schemas.openxmlformats.org/package/2006/relationships"><Relationship Id="rId8" Type="http://schemas.openxmlformats.org/officeDocument/2006/relationships/image" Target="../media/image7027.svg"/><Relationship Id="rId3" Type="http://schemas.openxmlformats.org/officeDocument/2006/relationships/image" Target="../media/image7022.png"/><Relationship Id="rId7" Type="http://schemas.openxmlformats.org/officeDocument/2006/relationships/image" Target="../media/image702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7025.svg"/><Relationship Id="rId5" Type="http://schemas.openxmlformats.org/officeDocument/2006/relationships/image" Target="../media/image7024.png"/><Relationship Id="rId4" Type="http://schemas.openxmlformats.org/officeDocument/2006/relationships/image" Target="../media/image7023.svg"/></Relationships>
</file>

<file path=ppt/slides/_rels/slide25.xml.rels><?xml version="1.0" encoding="UTF-8" standalone="yes"?>
<Relationships xmlns="http://schemas.openxmlformats.org/package/2006/relationships"><Relationship Id="rId3" Type="http://schemas.openxmlformats.org/officeDocument/2006/relationships/image" Target="../media/image702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031.svg"/><Relationship Id="rId5" Type="http://schemas.openxmlformats.org/officeDocument/2006/relationships/image" Target="../media/image7030.png"/><Relationship Id="rId4" Type="http://schemas.openxmlformats.org/officeDocument/2006/relationships/image" Target="../media/image7029.sv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3" name="Text 0"/>
          <p:cNvSpPr/>
          <p:nvPr/>
        </p:nvSpPr>
        <p:spPr>
          <a:xfrm>
            <a:off x="1524191" y="2514600"/>
            <a:ext cx="13192716" cy="3539067"/>
          </a:xfrm>
          <a:prstGeom prst="rect">
            <a:avLst/>
          </a:prstGeom>
          <a:noFill/>
          <a:ln/>
        </p:spPr>
        <p:txBody>
          <a:bodyPr wrap="square" lIns="0" tIns="0" rIns="0" bIns="0" rtlCol="0" anchor="t"/>
          <a:lstStyle/>
          <a:p>
            <a:pPr marL="0" indent="0" algn="l">
              <a:lnSpc>
                <a:spcPts val="12100"/>
              </a:lnSpc>
              <a:buNone/>
            </a:pPr>
            <a:r>
              <a:rPr lang="en-US" sz="11000" kern="0" spc="-110" dirty="0">
                <a:solidFill>
                  <a:srgbClr val="050C29">
                    <a:alpha val="100000"/>
                  </a:srgbClr>
                </a:solidFill>
                <a:latin typeface="Satoshi Bold" pitchFamily="34" charset="0"/>
                <a:ea typeface="Satoshi Bold" pitchFamily="34" charset="-122"/>
                <a:cs typeface="Satoshi Bold" pitchFamily="34" charset="-120"/>
              </a:rPr>
              <a:t>SaaS Infrastructure for </a:t>
            </a:r>
            <a:r>
              <a:rPr lang="en-US" sz="11000" kern="0" spc="-110" dirty="0">
                <a:solidFill>
                  <a:srgbClr val="8D80FF">
                    <a:alpha val="100000"/>
                  </a:srgbClr>
                </a:solidFill>
                <a:latin typeface="Satoshi Bold" pitchFamily="34" charset="0"/>
                <a:ea typeface="Satoshi Bold" pitchFamily="34" charset="-122"/>
                <a:cs typeface="Satoshi Bold" pitchFamily="34" charset="-120"/>
              </a:rPr>
              <a:t>Modern Finance</a:t>
            </a:r>
            <a:endParaRPr lang="en-US" sz="11000" dirty="0"/>
          </a:p>
        </p:txBody>
      </p:sp>
      <p:sp>
        <p:nvSpPr>
          <p:cNvPr id="4" name="Text 1"/>
          <p:cNvSpPr/>
          <p:nvPr/>
        </p:nvSpPr>
        <p:spPr>
          <a:xfrm>
            <a:off x="17007426" y="4787900"/>
            <a:ext cx="5990915" cy="706967"/>
          </a:xfrm>
          <a:prstGeom prst="rect">
            <a:avLst/>
          </a:prstGeom>
          <a:noFill/>
          <a:ln/>
        </p:spPr>
        <p:txBody>
          <a:bodyPr wrap="square" lIns="0" tIns="0" rIns="0" bIns="0" rtlCol="0" anchor="t"/>
          <a:lstStyle/>
          <a:p>
            <a:pPr marL="0" indent="0" algn="l">
              <a:lnSpc>
                <a:spcPts val="4480"/>
              </a:lnSpc>
              <a:buNone/>
            </a:pPr>
            <a:r>
              <a:rPr lang="en-US" sz="3200" kern="0" spc="-64" dirty="0">
                <a:solidFill>
                  <a:srgbClr val="050C29">
                    <a:alpha val="100000"/>
                  </a:srgbClr>
                </a:solidFill>
                <a:latin typeface="Inter Medium" pitchFamily="34" charset="0"/>
                <a:ea typeface="Inter Medium" pitchFamily="34" charset="-122"/>
                <a:cs typeface="Inter Medium" pitchFamily="34" charset="-120"/>
              </a:rPr>
              <a:t>Modular • Scalable • Compliant</a:t>
            </a:r>
            <a:endParaRPr lang="en-US" sz="3200" dirty="0"/>
          </a:p>
        </p:txBody>
      </p:sp>
      <p:sp>
        <p:nvSpPr>
          <p:cNvPr id="5" name="Text 2"/>
          <p:cNvSpPr/>
          <p:nvPr/>
        </p:nvSpPr>
        <p:spPr>
          <a:xfrm>
            <a:off x="1524191" y="6604000"/>
            <a:ext cx="2210076"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FFFFFF">
                    <a:alpha val="100000"/>
                  </a:srgbClr>
                </a:solidFill>
                <a:latin typeface="Inter Medium" pitchFamily="34" charset="0"/>
                <a:ea typeface="Inter Medium" pitchFamily="34" charset="-122"/>
                <a:cs typeface="Inter Medium" pitchFamily="34" charset="-120"/>
              </a:rPr>
              <a:t>Arthur Ifandani</a:t>
            </a:r>
            <a:endParaRPr lang="en-US" sz="2400" dirty="0"/>
          </a:p>
        </p:txBody>
      </p:sp>
      <p:sp>
        <p:nvSpPr>
          <p:cNvPr id="6" name="Text 3"/>
          <p:cNvSpPr/>
          <p:nvPr/>
        </p:nvSpPr>
        <p:spPr>
          <a:xfrm>
            <a:off x="3759670" y="6642100"/>
            <a:ext cx="1723182" cy="440267"/>
          </a:xfrm>
          <a:prstGeom prst="rect">
            <a:avLst/>
          </a:prstGeom>
          <a:noFill/>
          <a:ln/>
        </p:spPr>
        <p:txBody>
          <a:bodyPr wrap="square" lIns="0" tIns="0" rIns="0" bIns="0" rtlCol="0" anchor="t"/>
          <a:lstStyle/>
          <a:p>
            <a:pPr marL="0" indent="0" algn="l">
              <a:lnSpc>
                <a:spcPts val="2800"/>
              </a:lnSpc>
              <a:buNone/>
            </a:pPr>
            <a:r>
              <a:rPr lang="en-US" sz="2000" kern="0" spc="-40" dirty="0">
                <a:solidFill>
                  <a:srgbClr val="FFFFFF">
                    <a:alpha val="100000"/>
                  </a:srgbClr>
                </a:solidFill>
                <a:latin typeface="Inter Light" pitchFamily="34" charset="0"/>
                <a:ea typeface="Inter Light" pitchFamily="34" charset="-122"/>
                <a:cs typeface="Inter Light" pitchFamily="34" charset="-120"/>
              </a:rPr>
              <a:t>(CEO FinCore)</a:t>
            </a:r>
            <a:endParaRPr lang="en-US" sz="2000" dirty="0"/>
          </a:p>
        </p:txBody>
      </p:sp>
      <p:sp>
        <p:nvSpPr>
          <p:cNvPr id="7" name="Text 4"/>
          <p:cNvSpPr/>
          <p:nvPr/>
        </p:nvSpPr>
        <p:spPr>
          <a:xfrm>
            <a:off x="2019552" y="1562100"/>
            <a:ext cx="1621569" cy="579967"/>
          </a:xfrm>
          <a:prstGeom prst="rect">
            <a:avLst/>
          </a:prstGeom>
          <a:noFill/>
          <a:ln/>
        </p:spPr>
        <p:txBody>
          <a:bodyPr wrap="square" lIns="0" tIns="0" rIns="0" bIns="0" rtlCol="0" anchor="t"/>
          <a:lstStyle/>
          <a:p>
            <a:pPr marL="0" indent="0" algn="l">
              <a:lnSpc>
                <a:spcPts val="3520"/>
              </a:lnSpc>
              <a:buNone/>
            </a:pPr>
            <a:r>
              <a:rPr lang="en-US" sz="3200" kern="0" spc="-32" dirty="0">
                <a:solidFill>
                  <a:srgbClr val="050C29">
                    <a:alpha val="100000"/>
                  </a:srgbClr>
                </a:solidFill>
                <a:latin typeface="Satoshi Bold" pitchFamily="34" charset="0"/>
                <a:ea typeface="Satoshi Bold" pitchFamily="34" charset="-122"/>
                <a:cs typeface="Satoshi Bold" pitchFamily="34" charset="-120"/>
              </a:rPr>
              <a:t>FinCore</a:t>
            </a:r>
            <a:endParaRPr lang="en-US" sz="3200" dirty="0"/>
          </a:p>
        </p:txBody>
      </p:sp>
      <p:pic>
        <p:nvPicPr>
          <p:cNvPr id="8"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191" y="1524000"/>
            <a:ext cx="266733" cy="412078"/>
          </a:xfrm>
          <a:prstGeom prst="rect">
            <a:avLst/>
          </a:prstGeom>
        </p:spPr>
      </p:pic>
      <p:sp>
        <p:nvSpPr>
          <p:cNvPr id="9" name="Shape 5"/>
          <p:cNvSpPr/>
          <p:nvPr/>
        </p:nvSpPr>
        <p:spPr>
          <a:xfrm>
            <a:off x="1657557" y="1874052"/>
            <a:ext cx="100025" cy="100263"/>
          </a:xfrm>
          <a:prstGeom prst="ellipse">
            <a:avLst/>
          </a:prstGeom>
          <a:solidFill>
            <a:srgbClr val="050C29">
              <a:alpha val="100000"/>
            </a:srgbClr>
          </a:solidFill>
          <a:ln/>
        </p:spPr>
        <p:txBody>
          <a:bodyPr/>
          <a:lstStyle/>
          <a:p>
            <a:endParaRPr lang="en-ID"/>
          </a:p>
        </p:txBody>
      </p:sp>
      <p:sp>
        <p:nvSpPr>
          <p:cNvPr id="10" name="Shape 6"/>
          <p:cNvSpPr/>
          <p:nvPr/>
        </p:nvSpPr>
        <p:spPr>
          <a:xfrm>
            <a:off x="22608826" y="6604000"/>
            <a:ext cx="254032" cy="254000"/>
          </a:xfrm>
          <a:prstGeom prst="roundRect">
            <a:avLst>
              <a:gd name="adj" fmla="val 10800"/>
            </a:avLst>
          </a:prstGeom>
          <a:solidFill>
            <a:srgbClr val="FFFFFF">
              <a:alpha val="100000"/>
            </a:srgbClr>
          </a:solidFill>
          <a:ln/>
        </p:spPr>
        <p:txBody>
          <a:bodyPr/>
          <a:lstStyle/>
          <a:p>
            <a:endParaRPr lang="en-ID"/>
          </a:p>
        </p:txBody>
      </p:sp>
      <p:pic>
        <p:nvPicPr>
          <p:cNvPr id="11"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144718" y="3327400"/>
            <a:ext cx="1359070" cy="50800"/>
          </a:xfrm>
          <a:prstGeom prst="rect">
            <a:avLst/>
          </a:prstGeom>
        </p:spPr>
      </p:pic>
      <p:pic>
        <p:nvPicPr>
          <p:cNvPr id="12"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503788" y="3327400"/>
            <a:ext cx="1365421" cy="50800"/>
          </a:xfrm>
          <a:prstGeom prst="rect">
            <a:avLst/>
          </a:prstGeom>
        </p:spPr>
      </p:pic>
      <p:sp>
        <p:nvSpPr>
          <p:cNvPr id="13" name="Picture Placeholder 2">
            <a:extLst>
              <a:ext uri="{FF2B5EF4-FFF2-40B4-BE49-F238E27FC236}">
                <a16:creationId xmlns:a16="http://schemas.microsoft.com/office/drawing/2014/main" id="{9C0225BD-887F-4294-8EE6-CD7A5431635D}"/>
              </a:ext>
            </a:extLst>
          </p:cNvPr>
          <p:cNvSpPr>
            <a:spLocks noGrp="1"/>
          </p:cNvSpPr>
          <p:nvPr>
            <p:ph type="pic" sz="quarter" idx="10"/>
          </p:nvPr>
        </p:nvSpPr>
        <p:spPr>
          <a:xfrm>
            <a:off x="381048" y="6095999"/>
            <a:ext cx="23624952" cy="7238999"/>
          </a:xfrm>
          <a:prstGeom prst="rect">
            <a:avLst/>
          </a:prstGeom>
        </p:spPr>
        <p:txBody>
          <a:bodyPr/>
          <a:lstStyle/>
          <a:p>
            <a:endParaRPr lang="en-ID"/>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0C161C"/>
        </a:solidFill>
        <a:effectLst/>
      </p:bgPr>
    </p:bg>
    <p:spTree>
      <p:nvGrpSpPr>
        <p:cNvPr id="1" name=""/>
        <p:cNvGrpSpPr/>
        <p:nvPr/>
      </p:nvGrpSpPr>
      <p:grpSpPr>
        <a:xfrm>
          <a:off x="0" y="0"/>
          <a:ext cx="0" cy="0"/>
          <a:chOff x="0" y="0"/>
          <a:chExt cx="0" cy="0"/>
        </a:xfrm>
      </p:grpSpPr>
      <p:sp>
        <p:nvSpPr>
          <p:cNvPr id="2" name="Shape 0"/>
          <p:cNvSpPr/>
          <p:nvPr/>
        </p:nvSpPr>
        <p:spPr>
          <a:xfrm>
            <a:off x="11431429" y="4699000"/>
            <a:ext cx="11431429" cy="9372600"/>
          </a:xfrm>
          <a:prstGeom prst="rect">
            <a:avLst/>
          </a:prstGeom>
          <a:noFill/>
          <a:ln/>
        </p:spPr>
        <p:txBody>
          <a:bodyPr/>
          <a:lstStyle/>
          <a:p>
            <a:endParaRPr lang="en-ID"/>
          </a:p>
        </p:txBody>
      </p:sp>
      <p:pic>
        <p:nvPicPr>
          <p:cNvPr id="3"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25078" y="4699000"/>
            <a:ext cx="12702" cy="9017000"/>
          </a:xfrm>
          <a:prstGeom prst="rect">
            <a:avLst/>
          </a:prstGeom>
        </p:spPr>
      </p:pic>
      <p:pic>
        <p:nvPicPr>
          <p:cNvPr id="4" name="Image 1" descr=" "/>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13711364" y="4699000"/>
            <a:ext cx="12702" cy="9017000"/>
          </a:xfrm>
          <a:prstGeom prst="rect">
            <a:avLst/>
          </a:prstGeom>
        </p:spPr>
      </p:pic>
      <p:pic>
        <p:nvPicPr>
          <p:cNvPr id="5" name="Image 2" descr=" "/>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15997649" y="4699000"/>
            <a:ext cx="12702" cy="9017000"/>
          </a:xfrm>
          <a:prstGeom prst="rect">
            <a:avLst/>
          </a:prstGeom>
        </p:spPr>
      </p:pic>
      <p:pic>
        <p:nvPicPr>
          <p:cNvPr id="6" name="Image 3" descr=" "/>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18283935" y="4699000"/>
            <a:ext cx="12702" cy="9017000"/>
          </a:xfrm>
          <a:prstGeom prst="rect">
            <a:avLst/>
          </a:prstGeom>
        </p:spPr>
      </p:pic>
      <p:pic>
        <p:nvPicPr>
          <p:cNvPr id="7" name="Image 4" descr=" "/>
          <p:cNvPicPr>
            <a:picLocks noChangeAspect="1"/>
          </p:cNvPicPr>
          <p:nvPr/>
        </p:nvPicPr>
        <p:blipFill>
          <a:blip r:embed="rId3">
            <a:extLst>
              <a:ext uri="{96DAC541-7B7A-43D3-8B79-37D633B846F1}">
                <asvg:svgBlip xmlns:asvg="http://schemas.microsoft.com/office/drawing/2016/SVG/main" r:embed="rId8"/>
              </a:ext>
            </a:extLst>
          </a:blip>
          <a:stretch>
            <a:fillRect/>
          </a:stretch>
        </p:blipFill>
        <p:spPr>
          <a:xfrm>
            <a:off x="20570221" y="4699000"/>
            <a:ext cx="12702" cy="9017000"/>
          </a:xfrm>
          <a:prstGeom prst="rect">
            <a:avLst/>
          </a:prstGeom>
        </p:spPr>
      </p:pic>
      <p:pic>
        <p:nvPicPr>
          <p:cNvPr id="8" name="Image 5" descr=" "/>
          <p:cNvPicPr>
            <a:picLocks noChangeAspect="1"/>
          </p:cNvPicPr>
          <p:nvPr/>
        </p:nvPicPr>
        <p:blipFill>
          <a:blip r:embed="rId3">
            <a:extLst>
              <a:ext uri="{96DAC541-7B7A-43D3-8B79-37D633B846F1}">
                <asvg:svgBlip xmlns:asvg="http://schemas.microsoft.com/office/drawing/2016/SVG/main" r:embed="rId9"/>
              </a:ext>
            </a:extLst>
          </a:blip>
          <a:stretch>
            <a:fillRect/>
          </a:stretch>
        </p:blipFill>
        <p:spPr>
          <a:xfrm>
            <a:off x="22856507" y="4699000"/>
            <a:ext cx="12702" cy="9017000"/>
          </a:xfrm>
          <a:prstGeom prst="rect">
            <a:avLst/>
          </a:prstGeom>
        </p:spPr>
      </p:pic>
      <p:sp>
        <p:nvSpPr>
          <p:cNvPr id="9" name="Shape 1"/>
          <p:cNvSpPr/>
          <p:nvPr/>
        </p:nvSpPr>
        <p:spPr>
          <a:xfrm>
            <a:off x="11431429" y="5092700"/>
            <a:ext cx="4369346" cy="914400"/>
          </a:xfrm>
          <a:prstGeom prst="roundRect">
            <a:avLst>
              <a:gd name="adj" fmla="val 19000"/>
            </a:avLst>
          </a:prstGeom>
          <a:solidFill>
            <a:srgbClr val="8D80FF">
              <a:alpha val="100000"/>
            </a:srgbClr>
          </a:solidFill>
          <a:ln/>
        </p:spPr>
        <p:txBody>
          <a:bodyPr/>
          <a:lstStyle/>
          <a:p>
            <a:endParaRPr lang="en-ID"/>
          </a:p>
        </p:txBody>
      </p:sp>
      <p:sp>
        <p:nvSpPr>
          <p:cNvPr id="10" name="Text 2"/>
          <p:cNvSpPr/>
          <p:nvPr/>
        </p:nvSpPr>
        <p:spPr>
          <a:xfrm>
            <a:off x="12066508" y="5334000"/>
            <a:ext cx="3200800"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FFFFFF">
                    <a:alpha val="100000"/>
                  </a:srgbClr>
                </a:solidFill>
                <a:latin typeface="Inter Medium" pitchFamily="34" charset="0"/>
                <a:ea typeface="Inter Medium" pitchFamily="34" charset="-122"/>
                <a:cs typeface="Inter Medium" pitchFamily="34" charset="-120"/>
              </a:rPr>
              <a:t>Client Transaction API</a:t>
            </a:r>
            <a:endParaRPr lang="en-US" sz="2400" dirty="0"/>
          </a:p>
        </p:txBody>
      </p:sp>
      <p:sp>
        <p:nvSpPr>
          <p:cNvPr id="11" name="Shape 3"/>
          <p:cNvSpPr/>
          <p:nvPr/>
        </p:nvSpPr>
        <p:spPr>
          <a:xfrm>
            <a:off x="13717715" y="6388100"/>
            <a:ext cx="4369346" cy="914400"/>
          </a:xfrm>
          <a:prstGeom prst="roundRect">
            <a:avLst>
              <a:gd name="adj" fmla="val 19000"/>
            </a:avLst>
          </a:prstGeom>
          <a:solidFill>
            <a:srgbClr val="694DFF">
              <a:alpha val="100000"/>
            </a:srgbClr>
          </a:solidFill>
          <a:ln/>
        </p:spPr>
        <p:txBody>
          <a:bodyPr/>
          <a:lstStyle/>
          <a:p>
            <a:endParaRPr lang="en-ID"/>
          </a:p>
        </p:txBody>
      </p:sp>
      <p:sp>
        <p:nvSpPr>
          <p:cNvPr id="12" name="Text 4"/>
          <p:cNvSpPr/>
          <p:nvPr/>
        </p:nvSpPr>
        <p:spPr>
          <a:xfrm>
            <a:off x="14854507" y="6629400"/>
            <a:ext cx="2197375"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FFFFFF">
                    <a:alpha val="100000"/>
                  </a:srgbClr>
                </a:solidFill>
                <a:latin typeface="Inter Medium" pitchFamily="34" charset="0"/>
                <a:ea typeface="Inter Medium" pitchFamily="34" charset="-122"/>
                <a:cs typeface="Inter Medium" pitchFamily="34" charset="-120"/>
              </a:rPr>
              <a:t>Posting Engine</a:t>
            </a:r>
            <a:endParaRPr lang="en-US" sz="2400" dirty="0"/>
          </a:p>
        </p:txBody>
      </p:sp>
      <p:sp>
        <p:nvSpPr>
          <p:cNvPr id="13" name="Shape 5"/>
          <p:cNvSpPr/>
          <p:nvPr/>
        </p:nvSpPr>
        <p:spPr>
          <a:xfrm>
            <a:off x="16004000" y="7683500"/>
            <a:ext cx="4369346" cy="914400"/>
          </a:xfrm>
          <a:prstGeom prst="roundRect">
            <a:avLst>
              <a:gd name="adj" fmla="val 19000"/>
            </a:avLst>
          </a:prstGeom>
          <a:solidFill>
            <a:srgbClr val="5628FF">
              <a:alpha val="100000"/>
            </a:srgbClr>
          </a:solidFill>
          <a:ln/>
        </p:spPr>
        <p:txBody>
          <a:bodyPr/>
          <a:lstStyle/>
          <a:p>
            <a:endParaRPr lang="en-ID"/>
          </a:p>
        </p:txBody>
      </p:sp>
      <p:sp>
        <p:nvSpPr>
          <p:cNvPr id="14" name="Text 6"/>
          <p:cNvSpPr/>
          <p:nvPr/>
        </p:nvSpPr>
        <p:spPr>
          <a:xfrm>
            <a:off x="17089986" y="7924800"/>
            <a:ext cx="2298987"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FFFFFF">
                    <a:alpha val="100000"/>
                  </a:srgbClr>
                </a:solidFill>
                <a:latin typeface="Inter Medium" pitchFamily="34" charset="0"/>
                <a:ea typeface="Inter Medium" pitchFamily="34" charset="-122"/>
                <a:cs typeface="Inter Medium" pitchFamily="34" charset="-120"/>
              </a:rPr>
              <a:t>Ledger Service
  </a:t>
            </a:r>
            <a:endParaRPr lang="en-US" sz="2400" dirty="0"/>
          </a:p>
        </p:txBody>
      </p:sp>
      <p:sp>
        <p:nvSpPr>
          <p:cNvPr id="15" name="Shape 7"/>
          <p:cNvSpPr/>
          <p:nvPr/>
        </p:nvSpPr>
        <p:spPr>
          <a:xfrm>
            <a:off x="18290286" y="8978900"/>
            <a:ext cx="4369346" cy="914400"/>
          </a:xfrm>
          <a:prstGeom prst="roundRect">
            <a:avLst>
              <a:gd name="adj" fmla="val 19000"/>
            </a:avLst>
          </a:prstGeom>
          <a:solidFill>
            <a:srgbClr val="5324EC">
              <a:alpha val="100000"/>
            </a:srgbClr>
          </a:solidFill>
          <a:ln/>
        </p:spPr>
        <p:txBody>
          <a:bodyPr/>
          <a:lstStyle/>
          <a:p>
            <a:endParaRPr lang="en-ID"/>
          </a:p>
        </p:txBody>
      </p:sp>
      <p:sp>
        <p:nvSpPr>
          <p:cNvPr id="16" name="Text 8"/>
          <p:cNvSpPr/>
          <p:nvPr/>
        </p:nvSpPr>
        <p:spPr>
          <a:xfrm>
            <a:off x="18982523" y="9220200"/>
            <a:ext cx="3086486"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FFFFFF">
                    <a:alpha val="100000"/>
                  </a:srgbClr>
                </a:solidFill>
                <a:latin typeface="Inter Medium" pitchFamily="34" charset="0"/>
                <a:ea typeface="Inter Medium" pitchFamily="34" charset="-122"/>
                <a:cs typeface="Inter Medium" pitchFamily="34" charset="-120"/>
              </a:rPr>
              <a:t>Reconciliation &amp; Logs </a:t>
            </a:r>
            <a:endParaRPr lang="en-US" sz="2400" dirty="0"/>
          </a:p>
        </p:txBody>
      </p:sp>
      <p:sp>
        <p:nvSpPr>
          <p:cNvPr id="17" name="Text 9"/>
          <p:cNvSpPr/>
          <p:nvPr/>
        </p:nvSpPr>
        <p:spPr>
          <a:xfrm>
            <a:off x="1524191" y="1524000"/>
            <a:ext cx="8272967" cy="1960033"/>
          </a:xfrm>
          <a:prstGeom prst="rect">
            <a:avLst/>
          </a:prstGeom>
          <a:noFill/>
          <a:ln/>
        </p:spPr>
        <p:txBody>
          <a:bodyPr wrap="square" lIns="0" tIns="0" rIns="0" bIns="0" rtlCol="0" anchor="t"/>
          <a:lstStyle/>
          <a:p>
            <a:pPr marL="0" indent="0" algn="l">
              <a:buNone/>
            </a:pPr>
            <a:r>
              <a:rPr lang="en-US" sz="10000" dirty="0">
                <a:solidFill>
                  <a:srgbClr val="FFFFFF">
                    <a:alpha val="100000"/>
                  </a:srgbClr>
                </a:solidFill>
                <a:latin typeface="Inter Regular" pitchFamily="34" charset="0"/>
                <a:ea typeface="Inter Regular" pitchFamily="34" charset="-122"/>
                <a:cs typeface="Inter Regular" pitchFamily="34" charset="-120"/>
              </a:rPr>
              <a:t>Core Ledger</a:t>
            </a:r>
            <a:endParaRPr lang="en-US" sz="10000" dirty="0"/>
          </a:p>
        </p:txBody>
      </p:sp>
      <p:sp>
        <p:nvSpPr>
          <p:cNvPr id="18" name="Text 10"/>
          <p:cNvSpPr/>
          <p:nvPr/>
        </p:nvSpPr>
        <p:spPr>
          <a:xfrm>
            <a:off x="11431429" y="1524000"/>
            <a:ext cx="11503404" cy="1227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At the heart of FinCore is our real-time, double-entry ledger built for modern digital wallets, lenders, and neobanks. It offers the precision and flexibility needed to handle complex financial operations, from simple transfers to interest-bearing accounts.</a:t>
            </a:r>
            <a:endParaRPr lang="en-US" sz="2000" dirty="0"/>
          </a:p>
        </p:txBody>
      </p:sp>
      <p:sp>
        <p:nvSpPr>
          <p:cNvPr id="19" name="Text 11"/>
          <p:cNvSpPr/>
          <p:nvPr/>
        </p:nvSpPr>
        <p:spPr>
          <a:xfrm>
            <a:off x="1524191" y="10680700"/>
            <a:ext cx="7934258" cy="846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“Their ledger handles what took us months to custom-build. It’s bulletproof.”</a:t>
            </a:r>
            <a:endParaRPr lang="en-US" sz="2000" dirty="0"/>
          </a:p>
        </p:txBody>
      </p:sp>
      <p:sp>
        <p:nvSpPr>
          <p:cNvPr id="20" name="Text 12"/>
          <p:cNvSpPr/>
          <p:nvPr/>
        </p:nvSpPr>
        <p:spPr>
          <a:xfrm>
            <a:off x="1524191" y="11442700"/>
            <a:ext cx="7934258"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Regular" pitchFamily="34" charset="0"/>
                <a:ea typeface="Inter Regular" pitchFamily="34" charset="-122"/>
                <a:cs typeface="Inter Regular" pitchFamily="34" charset="-120"/>
              </a:rPr>
              <a:t> — CTO, Digital Banking Client</a:t>
            </a:r>
            <a:endParaRPr lang="en-US" sz="2000" dirty="0"/>
          </a:p>
        </p:txBody>
      </p:sp>
      <p:pic>
        <p:nvPicPr>
          <p:cNvPr id="21" name="Image 6" descr=" "/>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59120" y="4159250"/>
            <a:ext cx="311189" cy="215900"/>
          </a:xfrm>
          <a:prstGeom prst="rect">
            <a:avLst/>
          </a:prstGeom>
        </p:spPr>
      </p:pic>
      <p:sp>
        <p:nvSpPr>
          <p:cNvPr id="22" name="Text 13"/>
          <p:cNvSpPr/>
          <p:nvPr/>
        </p:nvSpPr>
        <p:spPr>
          <a:xfrm>
            <a:off x="2083060" y="4076700"/>
            <a:ext cx="7375388"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Medium" pitchFamily="34" charset="0"/>
                <a:ea typeface="Inter Medium" pitchFamily="34" charset="-122"/>
                <a:cs typeface="Inter Medium" pitchFamily="34" charset="-120"/>
              </a:rPr>
              <a:t>Ledger API with support for</a:t>
            </a:r>
            <a:endParaRPr lang="en-US" sz="2000" dirty="0"/>
          </a:p>
        </p:txBody>
      </p:sp>
      <p:sp>
        <p:nvSpPr>
          <p:cNvPr id="23" name="Text 14"/>
          <p:cNvSpPr/>
          <p:nvPr/>
        </p:nvSpPr>
        <p:spPr>
          <a:xfrm>
            <a:off x="2083060" y="4457700"/>
            <a:ext cx="7375388" cy="846667"/>
          </a:xfrm>
          <a:prstGeom prst="rect">
            <a:avLst/>
          </a:prstGeom>
          <a:noFill/>
          <a:ln/>
        </p:spPr>
        <p:txBody>
          <a:bodyPr wrap="square" lIns="0" tIns="0" rIns="0" bIns="0" rtlCol="0" anchor="t"/>
          <a:lstStyle/>
          <a:p>
            <a:pPr marL="685800" lvl="1" indent="-342900" algn="l">
              <a:lnSpc>
                <a:spcPts val="3000"/>
              </a:lnSpc>
              <a:buSzPct val="100000"/>
              <a:buChar char="•"/>
            </a:pPr>
            <a:r>
              <a:rPr lang="en-US" sz="2000" kern="0" spc="-20" dirty="0">
                <a:solidFill>
                  <a:srgbClr val="A3A3A3">
                    <a:alpha val="100000"/>
                  </a:srgbClr>
                </a:solidFill>
                <a:latin typeface="Inter Regular" pitchFamily="34" charset="0"/>
                <a:ea typeface="Inter Regular" pitchFamily="34" charset="-122"/>
                <a:cs typeface="Inter Regular" pitchFamily="34" charset="-120"/>
              </a:rPr>
              <a:t>Postings, reversals, reconciliation, and internal transfers</a:t>
            </a:r>
            <a:endParaRPr lang="en-US" sz="2000" dirty="0"/>
          </a:p>
          <a:p>
            <a:pPr marL="685800" lvl="1" indent="-342900" algn="l">
              <a:lnSpc>
                <a:spcPts val="3000"/>
              </a:lnSpc>
              <a:buSzPct val="100000"/>
              <a:buChar char="•"/>
            </a:pPr>
            <a:r>
              <a:rPr lang="en-US" sz="2000" kern="0" spc="-20" dirty="0">
                <a:solidFill>
                  <a:srgbClr val="A3A3A3">
                    <a:alpha val="100000"/>
                  </a:srgbClr>
                </a:solidFill>
                <a:latin typeface="Inter Regular" pitchFamily="34" charset="0"/>
                <a:ea typeface="Inter Regular" pitchFamily="34" charset="-122"/>
                <a:cs typeface="Inter Regular" pitchFamily="34" charset="-120"/>
              </a:rPr>
              <a:t>Reference-level atomicity and transaction locking</a:t>
            </a:r>
            <a:endParaRPr lang="en-US" sz="2000" dirty="0"/>
          </a:p>
        </p:txBody>
      </p:sp>
      <p:pic>
        <p:nvPicPr>
          <p:cNvPr id="24" name="Image 7" descr=" "/>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9120" y="5559425"/>
            <a:ext cx="311189" cy="311150"/>
          </a:xfrm>
          <a:prstGeom prst="rect">
            <a:avLst/>
          </a:prstGeom>
        </p:spPr>
      </p:pic>
      <p:sp>
        <p:nvSpPr>
          <p:cNvPr id="25" name="Text 15"/>
          <p:cNvSpPr/>
          <p:nvPr/>
        </p:nvSpPr>
        <p:spPr>
          <a:xfrm>
            <a:off x="2083060" y="5524500"/>
            <a:ext cx="7375388"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Medium" pitchFamily="34" charset="0"/>
                <a:ea typeface="Inter Medium" pitchFamily="34" charset="-122"/>
                <a:cs typeface="Inter Medium" pitchFamily="34" charset="-120"/>
              </a:rPr>
              <a:t>Multi-Currency Support</a:t>
            </a:r>
            <a:endParaRPr lang="en-US" sz="2000" dirty="0"/>
          </a:p>
        </p:txBody>
      </p:sp>
      <p:sp>
        <p:nvSpPr>
          <p:cNvPr id="26" name="Text 16"/>
          <p:cNvSpPr/>
          <p:nvPr/>
        </p:nvSpPr>
        <p:spPr>
          <a:xfrm>
            <a:off x="2083060" y="5905500"/>
            <a:ext cx="7375388" cy="465667"/>
          </a:xfrm>
          <a:prstGeom prst="rect">
            <a:avLst/>
          </a:prstGeom>
          <a:noFill/>
          <a:ln/>
        </p:spPr>
        <p:txBody>
          <a:bodyPr wrap="square" lIns="0" tIns="0" rIns="0" bIns="0" rtlCol="0" anchor="t"/>
          <a:lstStyle/>
          <a:p>
            <a:pPr marL="685800" lvl="1" indent="-342900" algn="l">
              <a:lnSpc>
                <a:spcPts val="3000"/>
              </a:lnSpc>
              <a:buSzPct val="100000"/>
              <a:buChar char="•"/>
            </a:pPr>
            <a:r>
              <a:rPr lang="en-US" sz="2000" kern="0" spc="-20" dirty="0">
                <a:solidFill>
                  <a:srgbClr val="A3A3A3">
                    <a:alpha val="100000"/>
                  </a:srgbClr>
                </a:solidFill>
                <a:latin typeface="Inter Regular" pitchFamily="34" charset="0"/>
                <a:ea typeface="Inter Regular" pitchFamily="34" charset="-122"/>
                <a:cs typeface="Inter Regular" pitchFamily="34" charset="-120"/>
              </a:rPr>
              <a:t>Currency conversions, FX tracking, and accounting rules</a:t>
            </a:r>
            <a:endParaRPr lang="en-US" sz="2000" dirty="0"/>
          </a:p>
        </p:txBody>
      </p:sp>
      <p:pic>
        <p:nvPicPr>
          <p:cNvPr id="27" name="Image 8"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559120" y="6626225"/>
            <a:ext cx="311189" cy="311150"/>
          </a:xfrm>
          <a:prstGeom prst="rect">
            <a:avLst/>
          </a:prstGeom>
        </p:spPr>
      </p:pic>
      <p:sp>
        <p:nvSpPr>
          <p:cNvPr id="28" name="Text 17"/>
          <p:cNvSpPr/>
          <p:nvPr/>
        </p:nvSpPr>
        <p:spPr>
          <a:xfrm>
            <a:off x="2083060" y="6591300"/>
            <a:ext cx="7375388"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Medium" pitchFamily="34" charset="0"/>
                <a:ea typeface="Inter Medium" pitchFamily="34" charset="-122"/>
                <a:cs typeface="Inter Medium" pitchFamily="34" charset="-120"/>
              </a:rPr>
              <a:t>Banking-Grade Logic</a:t>
            </a:r>
            <a:endParaRPr lang="en-US" sz="2000" dirty="0"/>
          </a:p>
        </p:txBody>
      </p:sp>
      <p:sp>
        <p:nvSpPr>
          <p:cNvPr id="29" name="Text 18"/>
          <p:cNvSpPr/>
          <p:nvPr/>
        </p:nvSpPr>
        <p:spPr>
          <a:xfrm>
            <a:off x="2083060" y="6972300"/>
            <a:ext cx="7375388" cy="465667"/>
          </a:xfrm>
          <a:prstGeom prst="rect">
            <a:avLst/>
          </a:prstGeom>
          <a:noFill/>
          <a:ln/>
        </p:spPr>
        <p:txBody>
          <a:bodyPr wrap="square" lIns="0" tIns="0" rIns="0" bIns="0" rtlCol="0" anchor="t"/>
          <a:lstStyle/>
          <a:p>
            <a:pPr marL="685800" lvl="1" indent="-342900" algn="l">
              <a:lnSpc>
                <a:spcPts val="3000"/>
              </a:lnSpc>
              <a:buSzPct val="100000"/>
              <a:buChar char="•"/>
            </a:pPr>
            <a:r>
              <a:rPr lang="en-US" sz="2000" kern="0" spc="-20" dirty="0">
                <a:solidFill>
                  <a:srgbClr val="A3A3A3">
                    <a:alpha val="100000"/>
                  </a:srgbClr>
                </a:solidFill>
                <a:latin typeface="Inter Regular" pitchFamily="34" charset="0"/>
                <a:ea typeface="Inter Regular" pitchFamily="34" charset="-122"/>
                <a:cs typeface="Inter Regular" pitchFamily="34" charset="-120"/>
              </a:rPr>
              <a:t>Interest accruals, fees, escrow holding, wallet hierarchies</a:t>
            </a:r>
            <a:endParaRPr 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8D80FF"/>
        </a:solidFill>
        <a:effectLst/>
      </p:bgPr>
    </p:bg>
    <p:spTree>
      <p:nvGrpSpPr>
        <p:cNvPr id="1" name=""/>
        <p:cNvGrpSpPr/>
        <p:nvPr/>
      </p:nvGrpSpPr>
      <p:grpSpPr>
        <a:xfrm>
          <a:off x="0" y="0"/>
          <a:ext cx="0" cy="0"/>
          <a:chOff x="0" y="0"/>
          <a:chExt cx="0" cy="0"/>
        </a:xfrm>
      </p:grpSpPr>
      <p:sp>
        <p:nvSpPr>
          <p:cNvPr id="2" name="Text 0"/>
          <p:cNvSpPr/>
          <p:nvPr/>
        </p:nvSpPr>
        <p:spPr>
          <a:xfrm>
            <a:off x="1524191" y="1524000"/>
            <a:ext cx="8272967" cy="3496733"/>
          </a:xfrm>
          <a:prstGeom prst="rect">
            <a:avLst/>
          </a:prstGeom>
          <a:noFill/>
          <a:ln/>
        </p:spPr>
        <p:txBody>
          <a:bodyPr wrap="square" lIns="0" tIns="0" rIns="0" bIns="0" rtlCol="0" anchor="t"/>
          <a:lstStyle/>
          <a:p>
            <a:pPr marL="0" indent="0" algn="l">
              <a:buNone/>
            </a:pPr>
            <a:r>
              <a:rPr lang="en-US" sz="10000" dirty="0">
                <a:solidFill>
                  <a:srgbClr val="FFFFFF">
                    <a:alpha val="100000"/>
                  </a:srgbClr>
                </a:solidFill>
                <a:latin typeface="Inter Regular" pitchFamily="34" charset="0"/>
                <a:ea typeface="Inter Regular" pitchFamily="34" charset="-122"/>
                <a:cs typeface="Inter Regular" pitchFamily="34" charset="-120"/>
              </a:rPr>
              <a:t>Event-Driven Notifications</a:t>
            </a:r>
            <a:endParaRPr lang="en-US" sz="10000" dirty="0"/>
          </a:p>
        </p:txBody>
      </p:sp>
      <p:sp>
        <p:nvSpPr>
          <p:cNvPr id="3" name="Text 1"/>
          <p:cNvSpPr/>
          <p:nvPr/>
        </p:nvSpPr>
        <p:spPr>
          <a:xfrm>
            <a:off x="1524191" y="4851400"/>
            <a:ext cx="7921557" cy="1608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FinCore’s event engine enables instant, rule-based notifications across SMS, push, email, and webhooks. Clients use this to deliver user alerts, trigger operational workflows, or sync with third-party systems—all in real time.</a:t>
            </a:r>
            <a:endParaRPr lang="en-US" sz="2000" dirty="0"/>
          </a:p>
        </p:txBody>
      </p:sp>
      <p:sp>
        <p:nvSpPr>
          <p:cNvPr id="4" name="Text 2"/>
          <p:cNvSpPr/>
          <p:nvPr/>
        </p:nvSpPr>
        <p:spPr>
          <a:xfrm>
            <a:off x="15013276" y="2222500"/>
            <a:ext cx="7934258" cy="1227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“We replaced three vendors with FinCore’s real-time alert engine faster and fully compliant.”  — COO, Payment Gateway Partner</a:t>
            </a:r>
            <a:endParaRPr lang="en-US" sz="2000" dirty="0"/>
          </a:p>
        </p:txBody>
      </p:sp>
      <p:sp>
        <p:nvSpPr>
          <p:cNvPr id="5" name="Text 3"/>
          <p:cNvSpPr/>
          <p:nvPr/>
        </p:nvSpPr>
        <p:spPr>
          <a:xfrm>
            <a:off x="1524191" y="10134600"/>
            <a:ext cx="2426003" cy="2184400"/>
          </a:xfrm>
          <a:prstGeom prst="rect">
            <a:avLst/>
          </a:prstGeom>
          <a:noFill/>
          <a:ln/>
        </p:spPr>
        <p:txBody>
          <a:bodyPr wrap="square" lIns="0" tIns="0" rIns="0" bIns="0" rtlCol="0" anchor="t"/>
          <a:lstStyle/>
          <a:p>
            <a:pPr marL="0" indent="0" algn="l">
              <a:lnSpc>
                <a:spcPts val="13200"/>
              </a:lnSpc>
              <a:buNone/>
            </a:pPr>
            <a:r>
              <a:rPr lang="en-US" sz="12000" kern="0" spc="-240" dirty="0">
                <a:solidFill>
                  <a:srgbClr val="FFFFFF">
                    <a:alpha val="100000"/>
                  </a:srgbClr>
                </a:solidFill>
                <a:latin typeface="Inter Medium" pitchFamily="34" charset="0"/>
                <a:ea typeface="Inter Medium" pitchFamily="34" charset="-122"/>
                <a:cs typeface="Inter Medium" pitchFamily="34" charset="-120"/>
              </a:rPr>
              <a:t>45</a:t>
            </a:r>
            <a:endParaRPr lang="en-US" sz="12000" dirty="0"/>
          </a:p>
        </p:txBody>
      </p:sp>
      <p:sp>
        <p:nvSpPr>
          <p:cNvPr id="6" name="Text 4"/>
          <p:cNvSpPr/>
          <p:nvPr/>
        </p:nvSpPr>
        <p:spPr>
          <a:xfrm>
            <a:off x="3442130" y="10287000"/>
            <a:ext cx="732458" cy="910167"/>
          </a:xfrm>
          <a:prstGeom prst="rect">
            <a:avLst/>
          </a:prstGeom>
          <a:noFill/>
          <a:ln/>
        </p:spPr>
        <p:txBody>
          <a:bodyPr wrap="square" lIns="0" tIns="0" rIns="0" bIns="0" rtlCol="0" anchor="t"/>
          <a:lstStyle/>
          <a:p>
            <a:pPr marL="0" indent="0" algn="l">
              <a:lnSpc>
                <a:spcPts val="5500"/>
              </a:lnSpc>
              <a:buNone/>
            </a:pPr>
            <a:r>
              <a:rPr lang="en-US" sz="5000" kern="0" spc="-100" dirty="0">
                <a:solidFill>
                  <a:srgbClr val="FFFFFF">
                    <a:alpha val="100000"/>
                  </a:srgbClr>
                </a:solidFill>
                <a:latin typeface="Inter Regular" pitchFamily="34" charset="0"/>
                <a:ea typeface="Inter Regular" pitchFamily="34" charset="-122"/>
                <a:cs typeface="Inter Regular" pitchFamily="34" charset="-120"/>
              </a:rPr>
              <a:t>%</a:t>
            </a:r>
            <a:endParaRPr lang="en-US" sz="5000" dirty="0"/>
          </a:p>
        </p:txBody>
      </p:sp>
      <p:sp>
        <p:nvSpPr>
          <p:cNvPr id="7" name="Text 5"/>
          <p:cNvSpPr/>
          <p:nvPr/>
        </p:nvSpPr>
        <p:spPr>
          <a:xfrm>
            <a:off x="1524191" y="11938000"/>
            <a:ext cx="1215119"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Medium" pitchFamily="34" charset="0"/>
                <a:ea typeface="Inter Medium" pitchFamily="34" charset="-122"/>
                <a:cs typeface="Inter Medium" pitchFamily="34" charset="-120"/>
              </a:rPr>
              <a:t>Webhook</a:t>
            </a:r>
            <a:endParaRPr lang="en-US" sz="2000" dirty="0"/>
          </a:p>
        </p:txBody>
      </p:sp>
      <p:sp>
        <p:nvSpPr>
          <p:cNvPr id="8" name="Text 6"/>
          <p:cNvSpPr/>
          <p:nvPr/>
        </p:nvSpPr>
        <p:spPr>
          <a:xfrm>
            <a:off x="4597975" y="10134600"/>
            <a:ext cx="2362495" cy="2184400"/>
          </a:xfrm>
          <a:prstGeom prst="rect">
            <a:avLst/>
          </a:prstGeom>
          <a:noFill/>
          <a:ln/>
        </p:spPr>
        <p:txBody>
          <a:bodyPr wrap="square" lIns="0" tIns="0" rIns="0" bIns="0" rtlCol="0" anchor="t"/>
          <a:lstStyle/>
          <a:p>
            <a:pPr marL="0" indent="0" algn="l">
              <a:lnSpc>
                <a:spcPts val="13200"/>
              </a:lnSpc>
              <a:buNone/>
            </a:pPr>
            <a:r>
              <a:rPr lang="en-US" sz="12000" kern="0" spc="-240" dirty="0">
                <a:solidFill>
                  <a:srgbClr val="FFFFFF">
                    <a:alpha val="100000"/>
                  </a:srgbClr>
                </a:solidFill>
                <a:latin typeface="Inter Medium" pitchFamily="34" charset="0"/>
                <a:ea typeface="Inter Medium" pitchFamily="34" charset="-122"/>
                <a:cs typeface="Inter Medium" pitchFamily="34" charset="-120"/>
              </a:rPr>
              <a:t>25</a:t>
            </a:r>
            <a:endParaRPr lang="en-US" sz="12000" dirty="0"/>
          </a:p>
        </p:txBody>
      </p:sp>
      <p:sp>
        <p:nvSpPr>
          <p:cNvPr id="9" name="Text 7"/>
          <p:cNvSpPr/>
          <p:nvPr/>
        </p:nvSpPr>
        <p:spPr>
          <a:xfrm>
            <a:off x="6515914" y="10287000"/>
            <a:ext cx="732458" cy="910167"/>
          </a:xfrm>
          <a:prstGeom prst="rect">
            <a:avLst/>
          </a:prstGeom>
          <a:noFill/>
          <a:ln/>
        </p:spPr>
        <p:txBody>
          <a:bodyPr wrap="square" lIns="0" tIns="0" rIns="0" bIns="0" rtlCol="0" anchor="t"/>
          <a:lstStyle/>
          <a:p>
            <a:pPr marL="0" indent="0" algn="l">
              <a:lnSpc>
                <a:spcPts val="5500"/>
              </a:lnSpc>
              <a:buNone/>
            </a:pPr>
            <a:r>
              <a:rPr lang="en-US" sz="5000" kern="0" spc="-100" dirty="0">
                <a:solidFill>
                  <a:srgbClr val="FFFFFF">
                    <a:alpha val="100000"/>
                  </a:srgbClr>
                </a:solidFill>
                <a:latin typeface="Inter Regular" pitchFamily="34" charset="0"/>
                <a:ea typeface="Inter Regular" pitchFamily="34" charset="-122"/>
                <a:cs typeface="Inter Regular" pitchFamily="34" charset="-120"/>
              </a:rPr>
              <a:t>%</a:t>
            </a:r>
            <a:endParaRPr lang="en-US" sz="5000" dirty="0"/>
          </a:p>
        </p:txBody>
      </p:sp>
      <p:sp>
        <p:nvSpPr>
          <p:cNvPr id="10" name="Text 8"/>
          <p:cNvSpPr/>
          <p:nvPr/>
        </p:nvSpPr>
        <p:spPr>
          <a:xfrm>
            <a:off x="4597975" y="11938000"/>
            <a:ext cx="643547"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Medium" pitchFamily="34" charset="0"/>
                <a:ea typeface="Inter Medium" pitchFamily="34" charset="-122"/>
                <a:cs typeface="Inter Medium" pitchFamily="34" charset="-120"/>
              </a:rPr>
              <a:t>SMS</a:t>
            </a:r>
            <a:endParaRPr lang="en-US" sz="2000" dirty="0"/>
          </a:p>
        </p:txBody>
      </p:sp>
      <p:sp>
        <p:nvSpPr>
          <p:cNvPr id="11" name="Text 9"/>
          <p:cNvSpPr/>
          <p:nvPr/>
        </p:nvSpPr>
        <p:spPr>
          <a:xfrm>
            <a:off x="7671759" y="10134600"/>
            <a:ext cx="2400600" cy="2184400"/>
          </a:xfrm>
          <a:prstGeom prst="rect">
            <a:avLst/>
          </a:prstGeom>
          <a:noFill/>
          <a:ln/>
        </p:spPr>
        <p:txBody>
          <a:bodyPr wrap="square" lIns="0" tIns="0" rIns="0" bIns="0" rtlCol="0" anchor="t"/>
          <a:lstStyle/>
          <a:p>
            <a:pPr marL="0" indent="0" algn="l">
              <a:lnSpc>
                <a:spcPts val="13200"/>
              </a:lnSpc>
              <a:buNone/>
            </a:pPr>
            <a:r>
              <a:rPr lang="en-US" sz="12000" kern="0" spc="-240" dirty="0">
                <a:solidFill>
                  <a:srgbClr val="FFFFFF">
                    <a:alpha val="100000"/>
                  </a:srgbClr>
                </a:solidFill>
                <a:latin typeface="Inter Medium" pitchFamily="34" charset="0"/>
                <a:ea typeface="Inter Medium" pitchFamily="34" charset="-122"/>
                <a:cs typeface="Inter Medium" pitchFamily="34" charset="-120"/>
              </a:rPr>
              <a:t>20</a:t>
            </a:r>
            <a:endParaRPr lang="en-US" sz="12000" dirty="0"/>
          </a:p>
        </p:txBody>
      </p:sp>
      <p:sp>
        <p:nvSpPr>
          <p:cNvPr id="12" name="Text 10"/>
          <p:cNvSpPr/>
          <p:nvPr/>
        </p:nvSpPr>
        <p:spPr>
          <a:xfrm>
            <a:off x="9589699" y="10287000"/>
            <a:ext cx="732458" cy="910167"/>
          </a:xfrm>
          <a:prstGeom prst="rect">
            <a:avLst/>
          </a:prstGeom>
          <a:noFill/>
          <a:ln/>
        </p:spPr>
        <p:txBody>
          <a:bodyPr wrap="square" lIns="0" tIns="0" rIns="0" bIns="0" rtlCol="0" anchor="t"/>
          <a:lstStyle/>
          <a:p>
            <a:pPr marL="0" indent="0" algn="l">
              <a:lnSpc>
                <a:spcPts val="5500"/>
              </a:lnSpc>
              <a:buNone/>
            </a:pPr>
            <a:r>
              <a:rPr lang="en-US" sz="5000" kern="0" spc="-100" dirty="0">
                <a:solidFill>
                  <a:srgbClr val="FFFFFF">
                    <a:alpha val="100000"/>
                  </a:srgbClr>
                </a:solidFill>
                <a:latin typeface="Inter Regular" pitchFamily="34" charset="0"/>
                <a:ea typeface="Inter Regular" pitchFamily="34" charset="-122"/>
                <a:cs typeface="Inter Regular" pitchFamily="34" charset="-120"/>
              </a:rPr>
              <a:t>%</a:t>
            </a:r>
            <a:endParaRPr lang="en-US" sz="5000" dirty="0"/>
          </a:p>
        </p:txBody>
      </p:sp>
      <p:sp>
        <p:nvSpPr>
          <p:cNvPr id="13" name="Text 11"/>
          <p:cNvSpPr/>
          <p:nvPr/>
        </p:nvSpPr>
        <p:spPr>
          <a:xfrm>
            <a:off x="7671759" y="11938000"/>
            <a:ext cx="2129633"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Medium" pitchFamily="34" charset="0"/>
                <a:ea typeface="Inter Medium" pitchFamily="34" charset="-122"/>
                <a:cs typeface="Inter Medium" pitchFamily="34" charset="-120"/>
              </a:rPr>
              <a:t>Push Notification</a:t>
            </a:r>
            <a:endParaRPr lang="en-US" sz="2000" dirty="0"/>
          </a:p>
        </p:txBody>
      </p:sp>
      <p:sp>
        <p:nvSpPr>
          <p:cNvPr id="14" name="Text 12"/>
          <p:cNvSpPr/>
          <p:nvPr/>
        </p:nvSpPr>
        <p:spPr>
          <a:xfrm>
            <a:off x="10745543" y="10134600"/>
            <a:ext cx="2184673" cy="2184400"/>
          </a:xfrm>
          <a:prstGeom prst="rect">
            <a:avLst/>
          </a:prstGeom>
          <a:noFill/>
          <a:ln/>
        </p:spPr>
        <p:txBody>
          <a:bodyPr wrap="square" lIns="0" tIns="0" rIns="0" bIns="0" rtlCol="0" anchor="t"/>
          <a:lstStyle/>
          <a:p>
            <a:pPr marL="0" indent="0" algn="l">
              <a:lnSpc>
                <a:spcPts val="13200"/>
              </a:lnSpc>
              <a:buNone/>
            </a:pPr>
            <a:r>
              <a:rPr lang="en-US" sz="12000" kern="0" spc="-240" dirty="0">
                <a:solidFill>
                  <a:srgbClr val="FFFFFF">
                    <a:alpha val="100000"/>
                  </a:srgbClr>
                </a:solidFill>
                <a:latin typeface="Inter Medium" pitchFamily="34" charset="0"/>
                <a:ea typeface="Inter Medium" pitchFamily="34" charset="-122"/>
                <a:cs typeface="Inter Medium" pitchFamily="34" charset="-120"/>
              </a:rPr>
              <a:t>10</a:t>
            </a:r>
            <a:endParaRPr lang="en-US" sz="12000" dirty="0"/>
          </a:p>
        </p:txBody>
      </p:sp>
      <p:sp>
        <p:nvSpPr>
          <p:cNvPr id="15" name="Text 13"/>
          <p:cNvSpPr/>
          <p:nvPr/>
        </p:nvSpPr>
        <p:spPr>
          <a:xfrm>
            <a:off x="12549168" y="10287000"/>
            <a:ext cx="732458" cy="910167"/>
          </a:xfrm>
          <a:prstGeom prst="rect">
            <a:avLst/>
          </a:prstGeom>
          <a:noFill/>
          <a:ln/>
        </p:spPr>
        <p:txBody>
          <a:bodyPr wrap="square" lIns="0" tIns="0" rIns="0" bIns="0" rtlCol="0" anchor="t"/>
          <a:lstStyle/>
          <a:p>
            <a:pPr marL="0" indent="0" algn="l">
              <a:lnSpc>
                <a:spcPts val="5500"/>
              </a:lnSpc>
              <a:buNone/>
            </a:pPr>
            <a:r>
              <a:rPr lang="en-US" sz="5000" kern="0" spc="-100" dirty="0">
                <a:solidFill>
                  <a:srgbClr val="FFFFFF">
                    <a:alpha val="100000"/>
                  </a:srgbClr>
                </a:solidFill>
                <a:latin typeface="Inter Regular" pitchFamily="34" charset="0"/>
                <a:ea typeface="Inter Regular" pitchFamily="34" charset="-122"/>
                <a:cs typeface="Inter Regular" pitchFamily="34" charset="-120"/>
              </a:rPr>
              <a:t>%</a:t>
            </a:r>
            <a:endParaRPr lang="en-US" sz="5000" dirty="0"/>
          </a:p>
        </p:txBody>
      </p:sp>
      <p:sp>
        <p:nvSpPr>
          <p:cNvPr id="16" name="Text 14"/>
          <p:cNvSpPr/>
          <p:nvPr/>
        </p:nvSpPr>
        <p:spPr>
          <a:xfrm>
            <a:off x="10745543" y="11938000"/>
            <a:ext cx="732458"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Medium" pitchFamily="34" charset="0"/>
                <a:ea typeface="Inter Medium" pitchFamily="34" charset="-122"/>
                <a:cs typeface="Inter Medium" pitchFamily="34" charset="-120"/>
              </a:rPr>
              <a:t>Email</a:t>
            </a:r>
            <a:endParaRPr lang="en-US" sz="2000" dirty="0"/>
          </a:p>
        </p:txBody>
      </p:sp>
      <p:sp>
        <p:nvSpPr>
          <p:cNvPr id="17" name="Text 15"/>
          <p:cNvSpPr/>
          <p:nvPr/>
        </p:nvSpPr>
        <p:spPr>
          <a:xfrm>
            <a:off x="15013276" y="4838700"/>
            <a:ext cx="5258457" cy="1473200"/>
          </a:xfrm>
          <a:prstGeom prst="rect">
            <a:avLst/>
          </a:prstGeom>
          <a:noFill/>
          <a:ln/>
        </p:spPr>
        <p:txBody>
          <a:bodyPr wrap="square" lIns="0" tIns="0" rIns="0" bIns="0" rtlCol="0" anchor="t"/>
          <a:lstStyle/>
          <a:p>
            <a:pPr marL="0" indent="0" algn="l">
              <a:lnSpc>
                <a:spcPts val="3600"/>
              </a:lnSpc>
              <a:buNone/>
            </a:pPr>
            <a:r>
              <a:rPr lang="en-US" sz="2400" kern="0" spc="-24" dirty="0">
                <a:solidFill>
                  <a:srgbClr val="FFFFFF">
                    <a:alpha val="100000"/>
                  </a:srgbClr>
                </a:solidFill>
                <a:latin typeface="Inter Regular" pitchFamily="34" charset="0"/>
                <a:ea typeface="Inter Regular" pitchFamily="34" charset="-122"/>
                <a:cs typeface="Inter Regular" pitchFamily="34" charset="-120"/>
              </a:rPr>
              <a:t>Build custom triggers based on API events, balance thresholds, or KYC status.</a:t>
            </a:r>
            <a:endParaRPr lang="en-US" sz="2400" dirty="0"/>
          </a:p>
        </p:txBody>
      </p:sp>
      <p:sp>
        <p:nvSpPr>
          <p:cNvPr id="18" name="Text 16"/>
          <p:cNvSpPr/>
          <p:nvPr/>
        </p:nvSpPr>
        <p:spPr>
          <a:xfrm>
            <a:off x="15013276" y="7810500"/>
            <a:ext cx="5258457" cy="1016000"/>
          </a:xfrm>
          <a:prstGeom prst="rect">
            <a:avLst/>
          </a:prstGeom>
          <a:noFill/>
          <a:ln/>
        </p:spPr>
        <p:txBody>
          <a:bodyPr wrap="square" lIns="0" tIns="0" rIns="0" bIns="0" rtlCol="0" anchor="t"/>
          <a:lstStyle/>
          <a:p>
            <a:pPr marL="0" indent="0" algn="l">
              <a:lnSpc>
                <a:spcPts val="3600"/>
              </a:lnSpc>
              <a:buNone/>
            </a:pPr>
            <a:r>
              <a:rPr lang="en-US" sz="2400" kern="0" spc="-24" dirty="0">
                <a:solidFill>
                  <a:srgbClr val="FFFFFF">
                    <a:alpha val="100000"/>
                  </a:srgbClr>
                </a:solidFill>
                <a:latin typeface="Inter Regular" pitchFamily="34" charset="0"/>
                <a:ea typeface="Inter Regular" pitchFamily="34" charset="-122"/>
                <a:cs typeface="Inter Regular" pitchFamily="34" charset="-120"/>
              </a:rPr>
              <a:t>Sub-200ms delivery with retry logic and full delivery tracking.</a:t>
            </a:r>
            <a:endParaRPr lang="en-US" sz="2400" dirty="0"/>
          </a:p>
        </p:txBody>
      </p:sp>
      <p:sp>
        <p:nvSpPr>
          <p:cNvPr id="19" name="Text 17"/>
          <p:cNvSpPr/>
          <p:nvPr/>
        </p:nvSpPr>
        <p:spPr>
          <a:xfrm>
            <a:off x="15013276" y="10325100"/>
            <a:ext cx="5258457" cy="1016000"/>
          </a:xfrm>
          <a:prstGeom prst="rect">
            <a:avLst/>
          </a:prstGeom>
          <a:noFill/>
          <a:ln/>
        </p:spPr>
        <p:txBody>
          <a:bodyPr wrap="square" lIns="0" tIns="0" rIns="0" bIns="0" rtlCol="0" anchor="t"/>
          <a:lstStyle/>
          <a:p>
            <a:pPr marL="0" indent="0" algn="l">
              <a:lnSpc>
                <a:spcPts val="3600"/>
              </a:lnSpc>
              <a:buNone/>
            </a:pPr>
            <a:r>
              <a:rPr lang="en-US" sz="2400" kern="0" spc="-24" dirty="0">
                <a:solidFill>
                  <a:srgbClr val="FFFFFF">
                    <a:alpha val="100000"/>
                  </a:srgbClr>
                </a:solidFill>
                <a:latin typeface="Inter Regular" pitchFamily="34" charset="0"/>
                <a:ea typeface="Inter Regular" pitchFamily="34" charset="-122"/>
                <a:cs typeface="Inter Regular" pitchFamily="34" charset="-120"/>
              </a:rPr>
              <a:t>Choose from Webhooks, SMS, Push, Email, or combine them.</a:t>
            </a:r>
            <a:endParaRPr lang="en-US" sz="2400" dirty="0"/>
          </a:p>
        </p:txBody>
      </p:sp>
      <p:sp>
        <p:nvSpPr>
          <p:cNvPr id="20" name="Text 18"/>
          <p:cNvSpPr/>
          <p:nvPr/>
        </p:nvSpPr>
        <p:spPr>
          <a:xfrm>
            <a:off x="15584848" y="4000500"/>
            <a:ext cx="4631846" cy="706967"/>
          </a:xfrm>
          <a:prstGeom prst="rect">
            <a:avLst/>
          </a:prstGeom>
          <a:noFill/>
          <a:ln/>
        </p:spPr>
        <p:txBody>
          <a:bodyPr wrap="square" lIns="0" tIns="0" rIns="0" bIns="0" rtlCol="0" anchor="t"/>
          <a:lstStyle/>
          <a:p>
            <a:pPr marL="0" indent="0" algn="l">
              <a:lnSpc>
                <a:spcPts val="4480"/>
              </a:lnSpc>
              <a:buNone/>
            </a:pPr>
            <a:r>
              <a:rPr lang="en-US" sz="3200" kern="0" spc="-64" dirty="0">
                <a:solidFill>
                  <a:srgbClr val="FFFFFF">
                    <a:alpha val="100000"/>
                  </a:srgbClr>
                </a:solidFill>
                <a:latin typeface="Inter Medium" pitchFamily="34" charset="0"/>
                <a:ea typeface="Inter Medium" pitchFamily="34" charset="-122"/>
                <a:cs typeface="Inter Medium" pitchFamily="34" charset="-120"/>
              </a:rPr>
              <a:t>Configurable Workflows</a:t>
            </a:r>
            <a:endParaRPr lang="en-US" sz="3200" dirty="0"/>
          </a:p>
        </p:txBody>
      </p:sp>
      <p:sp>
        <p:nvSpPr>
          <p:cNvPr id="21" name="Text 19"/>
          <p:cNvSpPr/>
          <p:nvPr/>
        </p:nvSpPr>
        <p:spPr>
          <a:xfrm>
            <a:off x="15584848" y="6972300"/>
            <a:ext cx="5406642" cy="706967"/>
          </a:xfrm>
          <a:prstGeom prst="rect">
            <a:avLst/>
          </a:prstGeom>
          <a:noFill/>
          <a:ln/>
        </p:spPr>
        <p:txBody>
          <a:bodyPr wrap="square" lIns="0" tIns="0" rIns="0" bIns="0" rtlCol="0" anchor="t"/>
          <a:lstStyle/>
          <a:p>
            <a:pPr marL="0" indent="0" algn="l">
              <a:lnSpc>
                <a:spcPts val="4480"/>
              </a:lnSpc>
              <a:buNone/>
            </a:pPr>
            <a:r>
              <a:rPr lang="en-US" sz="3200" kern="0" spc="-64" dirty="0">
                <a:solidFill>
                  <a:srgbClr val="FFFFFF">
                    <a:alpha val="100000"/>
                  </a:srgbClr>
                </a:solidFill>
                <a:latin typeface="Inter Medium" pitchFamily="34" charset="0"/>
                <a:ea typeface="Inter Medium" pitchFamily="34" charset="-122"/>
                <a:cs typeface="Inter Medium" pitchFamily="34" charset="-120"/>
              </a:rPr>
              <a:t>Low-Latency Event Triggers</a:t>
            </a:r>
            <a:endParaRPr lang="en-US" sz="3200" dirty="0"/>
          </a:p>
        </p:txBody>
      </p:sp>
      <p:sp>
        <p:nvSpPr>
          <p:cNvPr id="22" name="Text 20"/>
          <p:cNvSpPr/>
          <p:nvPr/>
        </p:nvSpPr>
        <p:spPr>
          <a:xfrm>
            <a:off x="15584848" y="9486900"/>
            <a:ext cx="4415919" cy="706967"/>
          </a:xfrm>
          <a:prstGeom prst="rect">
            <a:avLst/>
          </a:prstGeom>
          <a:noFill/>
          <a:ln/>
        </p:spPr>
        <p:txBody>
          <a:bodyPr wrap="square" lIns="0" tIns="0" rIns="0" bIns="0" rtlCol="0" anchor="t"/>
          <a:lstStyle/>
          <a:p>
            <a:pPr marL="0" indent="0" algn="l">
              <a:lnSpc>
                <a:spcPts val="4480"/>
              </a:lnSpc>
              <a:buNone/>
            </a:pPr>
            <a:r>
              <a:rPr lang="en-US" sz="3200" kern="0" spc="-64" dirty="0">
                <a:solidFill>
                  <a:srgbClr val="FFFFFF">
                    <a:alpha val="100000"/>
                  </a:srgbClr>
                </a:solidFill>
                <a:latin typeface="Inter Medium" pitchFamily="34" charset="0"/>
                <a:ea typeface="Inter Medium" pitchFamily="34" charset="-122"/>
                <a:cs typeface="Inter Medium" pitchFamily="34" charset="-120"/>
              </a:rPr>
              <a:t>Multi-Channel Delivery</a:t>
            </a:r>
            <a:endParaRPr lang="en-US" sz="3200" dirty="0"/>
          </a:p>
        </p:txBody>
      </p:sp>
      <p:pic>
        <p:nvPicPr>
          <p:cNvPr id="23"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92661" y="7121525"/>
            <a:ext cx="247681" cy="311150"/>
          </a:xfrm>
          <a:prstGeom prst="rect">
            <a:avLst/>
          </a:prstGeom>
        </p:spPr>
      </p:pic>
      <p:pic>
        <p:nvPicPr>
          <p:cNvPr id="24"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108538" y="9683750"/>
            <a:ext cx="215927" cy="215900"/>
          </a:xfrm>
          <a:prstGeom prst="rect">
            <a:avLst/>
          </a:prstGeom>
        </p:spPr>
      </p:pic>
      <p:pic>
        <p:nvPicPr>
          <p:cNvPr id="25"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060907" y="4149725"/>
            <a:ext cx="311189" cy="3111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1524191" y="5867400"/>
            <a:ext cx="21338667" cy="4064000"/>
          </a:xfrm>
          <a:prstGeom prst="rect">
            <a:avLst/>
          </a:prstGeom>
          <a:noFill/>
          <a:ln/>
        </p:spPr>
        <p:txBody>
          <a:bodyPr/>
          <a:lstStyle/>
          <a:p>
            <a:endParaRPr lang="en-ID"/>
          </a:p>
        </p:txBody>
      </p:sp>
      <p:sp>
        <p:nvSpPr>
          <p:cNvPr id="3" name="Shape 1"/>
          <p:cNvSpPr/>
          <p:nvPr/>
        </p:nvSpPr>
        <p:spPr>
          <a:xfrm>
            <a:off x="1524191" y="5867400"/>
            <a:ext cx="6960470" cy="4064000"/>
          </a:xfrm>
          <a:prstGeom prst="roundRect">
            <a:avLst>
              <a:gd name="adj" fmla="val 6300"/>
            </a:avLst>
          </a:prstGeom>
          <a:solidFill>
            <a:srgbClr val="694DFF">
              <a:alpha val="100000"/>
            </a:srgbClr>
          </a:solidFill>
          <a:ln/>
        </p:spPr>
        <p:txBody>
          <a:bodyPr/>
          <a:lstStyle/>
          <a:p>
            <a:endParaRPr lang="en-ID"/>
          </a:p>
        </p:txBody>
      </p:sp>
      <p:sp>
        <p:nvSpPr>
          <p:cNvPr id="4" name="Shape 2"/>
          <p:cNvSpPr/>
          <p:nvPr/>
        </p:nvSpPr>
        <p:spPr>
          <a:xfrm>
            <a:off x="8713289" y="5867400"/>
            <a:ext cx="6960470" cy="4064000"/>
          </a:xfrm>
          <a:prstGeom prst="roundRect">
            <a:avLst>
              <a:gd name="adj" fmla="val 6300"/>
            </a:avLst>
          </a:prstGeom>
          <a:solidFill>
            <a:srgbClr val="8D80FF">
              <a:alpha val="100000"/>
            </a:srgbClr>
          </a:solidFill>
          <a:ln/>
        </p:spPr>
        <p:txBody>
          <a:bodyPr/>
          <a:lstStyle/>
          <a:p>
            <a:endParaRPr lang="en-ID"/>
          </a:p>
        </p:txBody>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93328" y="6426200"/>
            <a:ext cx="364112" cy="406400"/>
          </a:xfrm>
          <a:prstGeom prst="rect">
            <a:avLst/>
          </a:prstGeom>
        </p:spPr>
      </p:pic>
      <p:sp>
        <p:nvSpPr>
          <p:cNvPr id="6" name="Shape 3"/>
          <p:cNvSpPr/>
          <p:nvPr/>
        </p:nvSpPr>
        <p:spPr>
          <a:xfrm>
            <a:off x="15902388" y="5867400"/>
            <a:ext cx="6960470" cy="4064000"/>
          </a:xfrm>
          <a:prstGeom prst="roundRect">
            <a:avLst>
              <a:gd name="adj" fmla="val 6300"/>
            </a:avLst>
          </a:prstGeom>
          <a:solidFill>
            <a:srgbClr val="B3AEFF">
              <a:alpha val="100000"/>
            </a:srgbClr>
          </a:solidFill>
          <a:ln/>
        </p:spPr>
        <p:txBody>
          <a:bodyPr/>
          <a:lstStyle/>
          <a:p>
            <a:endParaRPr lang="en-ID"/>
          </a:p>
        </p:txBody>
      </p:sp>
      <p:pic>
        <p:nvPicPr>
          <p:cNvPr id="7"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461257" y="6426200"/>
            <a:ext cx="406451" cy="406400"/>
          </a:xfrm>
          <a:prstGeom prst="rect">
            <a:avLst/>
          </a:prstGeom>
        </p:spPr>
      </p:pic>
      <p:sp>
        <p:nvSpPr>
          <p:cNvPr id="8" name="Text 4"/>
          <p:cNvSpPr/>
          <p:nvPr/>
        </p:nvSpPr>
        <p:spPr>
          <a:xfrm>
            <a:off x="2032254" y="7340600"/>
            <a:ext cx="2222778"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FFFFFF">
                    <a:alpha val="100000"/>
                  </a:srgbClr>
                </a:solidFill>
                <a:latin typeface="Inter Medium" pitchFamily="34" charset="0"/>
                <a:ea typeface="Inter Medium" pitchFamily="34" charset="-122"/>
                <a:cs typeface="Inter Medium" pitchFamily="34" charset="-120"/>
              </a:rPr>
              <a:t>FX Rate Engine</a:t>
            </a:r>
            <a:endParaRPr lang="en-US" sz="2400" dirty="0"/>
          </a:p>
        </p:txBody>
      </p:sp>
      <p:sp>
        <p:nvSpPr>
          <p:cNvPr id="9" name="Text 5"/>
          <p:cNvSpPr/>
          <p:nvPr/>
        </p:nvSpPr>
        <p:spPr>
          <a:xfrm>
            <a:off x="2032254" y="7899400"/>
            <a:ext cx="5800392" cy="1608667"/>
          </a:xfrm>
          <a:prstGeom prst="rect">
            <a:avLst/>
          </a:prstGeom>
          <a:noFill/>
          <a:ln/>
        </p:spPr>
        <p:txBody>
          <a:bodyPr wrap="square" lIns="0" tIns="0" rIns="0" bIns="0" rtlCol="0" anchor="t"/>
          <a:lstStyle/>
          <a:p>
            <a:pPr marL="685800" lvl="1" indent="-342900" algn="l">
              <a:lnSpc>
                <a:spcPts val="3000"/>
              </a:lnSpc>
              <a:buSzPct val="100000"/>
              <a:buChar char="•"/>
            </a:pPr>
            <a:r>
              <a:rPr lang="en-US" sz="2000" kern="0" spc="-20" dirty="0">
                <a:solidFill>
                  <a:srgbClr val="FFFFFF">
                    <a:alpha val="100000"/>
                  </a:srgbClr>
                </a:solidFill>
                <a:latin typeface="Inter Regular" pitchFamily="34" charset="0"/>
                <a:ea typeface="Inter Regular" pitchFamily="34" charset="-122"/>
                <a:cs typeface="Inter Regular" pitchFamily="34" charset="-120"/>
              </a:rPr>
              <a:t>Clients receive secured API credentials through the Partner Portal</a:t>
            </a:r>
            <a:endParaRPr lang="en-US" sz="2000" dirty="0"/>
          </a:p>
          <a:p>
            <a:pPr marL="685800" lvl="1" indent="-342900" algn="l">
              <a:lnSpc>
                <a:spcPts val="3000"/>
              </a:lnSpc>
              <a:buSzPct val="100000"/>
              <a:buChar char="•"/>
            </a:pPr>
            <a:r>
              <a:rPr lang="en-US" sz="2000" kern="0" spc="-20" dirty="0">
                <a:solidFill>
                  <a:srgbClr val="FFFFFF">
                    <a:alpha val="100000"/>
                  </a:srgbClr>
                </a:solidFill>
                <a:latin typeface="Inter Regular" pitchFamily="34" charset="0"/>
                <a:ea typeface="Inter Regular" pitchFamily="34" charset="-122"/>
                <a:cs typeface="Inter Regular" pitchFamily="34" charset="-120"/>
              </a:rPr>
              <a:t>Role-based access for dev, ops, and compliance teams</a:t>
            </a:r>
            <a:endParaRPr lang="en-US" sz="2000" dirty="0"/>
          </a:p>
        </p:txBody>
      </p:sp>
      <p:sp>
        <p:nvSpPr>
          <p:cNvPr id="10" name="Text 6"/>
          <p:cNvSpPr/>
          <p:nvPr/>
        </p:nvSpPr>
        <p:spPr>
          <a:xfrm>
            <a:off x="9221353" y="7340600"/>
            <a:ext cx="4826603"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FFFFFF">
                    <a:alpha val="100000"/>
                  </a:srgbClr>
                </a:solidFill>
                <a:latin typeface="Inter Medium" pitchFamily="34" charset="0"/>
                <a:ea typeface="Inter Medium" pitchFamily="34" charset="-122"/>
                <a:cs typeface="Inter Medium" pitchFamily="34" charset="-120"/>
              </a:rPr>
              <a:t>Buy Now Pay Later (BNPL) Toolkit</a:t>
            </a:r>
            <a:endParaRPr lang="en-US" sz="2400" dirty="0"/>
          </a:p>
        </p:txBody>
      </p:sp>
      <p:sp>
        <p:nvSpPr>
          <p:cNvPr id="11" name="Text 7"/>
          <p:cNvSpPr/>
          <p:nvPr/>
        </p:nvSpPr>
        <p:spPr>
          <a:xfrm>
            <a:off x="16410451" y="7340600"/>
            <a:ext cx="2946768"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FFFFFF">
                    <a:alpha val="100000"/>
                  </a:srgbClr>
                </a:solidFill>
                <a:latin typeface="Inter Medium" pitchFamily="34" charset="0"/>
                <a:ea typeface="Inter Medium" pitchFamily="34" charset="-122"/>
                <a:cs typeface="Inter Medium" pitchFamily="34" charset="-120"/>
              </a:rPr>
              <a:t>Risk Scoring Models</a:t>
            </a:r>
            <a:endParaRPr lang="en-US" sz="2400" dirty="0"/>
          </a:p>
        </p:txBody>
      </p:sp>
      <p:sp>
        <p:nvSpPr>
          <p:cNvPr id="12" name="Text 8"/>
          <p:cNvSpPr/>
          <p:nvPr/>
        </p:nvSpPr>
        <p:spPr>
          <a:xfrm>
            <a:off x="9221353" y="7899400"/>
            <a:ext cx="5800392" cy="1608667"/>
          </a:xfrm>
          <a:prstGeom prst="rect">
            <a:avLst/>
          </a:prstGeom>
          <a:noFill/>
          <a:ln/>
        </p:spPr>
        <p:txBody>
          <a:bodyPr wrap="square" lIns="0" tIns="0" rIns="0" bIns="0" rtlCol="0" anchor="t"/>
          <a:lstStyle/>
          <a:p>
            <a:pPr marL="685800" lvl="1" indent="-342900" algn="l">
              <a:lnSpc>
                <a:spcPts val="3000"/>
              </a:lnSpc>
              <a:buSzPct val="100000"/>
              <a:buChar char="•"/>
            </a:pPr>
            <a:r>
              <a:rPr lang="en-US" sz="2000" kern="0" spc="-20" dirty="0">
                <a:solidFill>
                  <a:srgbClr val="FFFFFF">
                    <a:alpha val="100000"/>
                  </a:srgbClr>
                </a:solidFill>
                <a:latin typeface="Inter Regular" pitchFamily="34" charset="0"/>
                <a:ea typeface="Inter Regular" pitchFamily="34" charset="-122"/>
                <a:cs typeface="Inter Regular" pitchFamily="34" charset="-120"/>
              </a:rPr>
              <a:t>Plug into test environment with mock KYC, test ledgers, and simulated payments</a:t>
            </a:r>
            <a:endParaRPr lang="en-US" sz="2000" dirty="0"/>
          </a:p>
          <a:p>
            <a:pPr marL="685800" lvl="1" indent="-342900" algn="l">
              <a:lnSpc>
                <a:spcPts val="3000"/>
              </a:lnSpc>
              <a:buSzPct val="100000"/>
              <a:buChar char="•"/>
            </a:pPr>
            <a:r>
              <a:rPr lang="en-US" sz="2000" kern="0" spc="-20" dirty="0">
                <a:solidFill>
                  <a:srgbClr val="FFFFFF">
                    <a:alpha val="100000"/>
                  </a:srgbClr>
                </a:solidFill>
                <a:latin typeface="Inter Regular" pitchFamily="34" charset="0"/>
                <a:ea typeface="Inter Regular" pitchFamily="34" charset="-122"/>
                <a:cs typeface="Inter Regular" pitchFamily="34" charset="-120"/>
              </a:rPr>
              <a:t>Use interactive API docs &amp; SDKs to validate use cases</a:t>
            </a:r>
            <a:endParaRPr lang="en-US" sz="2000" dirty="0"/>
          </a:p>
        </p:txBody>
      </p:sp>
      <p:sp>
        <p:nvSpPr>
          <p:cNvPr id="13" name="Text 9"/>
          <p:cNvSpPr/>
          <p:nvPr/>
        </p:nvSpPr>
        <p:spPr>
          <a:xfrm>
            <a:off x="16410451" y="7899400"/>
            <a:ext cx="5800392" cy="1227667"/>
          </a:xfrm>
          <a:prstGeom prst="rect">
            <a:avLst/>
          </a:prstGeom>
          <a:noFill/>
          <a:ln/>
        </p:spPr>
        <p:txBody>
          <a:bodyPr wrap="square" lIns="0" tIns="0" rIns="0" bIns="0" rtlCol="0" anchor="t"/>
          <a:lstStyle/>
          <a:p>
            <a:pPr marL="685800" lvl="1" indent="-342900" algn="l">
              <a:lnSpc>
                <a:spcPts val="3000"/>
              </a:lnSpc>
              <a:buSzPct val="100000"/>
              <a:buChar char="•"/>
            </a:pPr>
            <a:r>
              <a:rPr lang="en-US" sz="2000" kern="0" spc="-20" dirty="0">
                <a:solidFill>
                  <a:srgbClr val="FFFFFF">
                    <a:alpha val="100000"/>
                  </a:srgbClr>
                </a:solidFill>
                <a:latin typeface="Inter Regular" pitchFamily="34" charset="0"/>
                <a:ea typeface="Inter Regular" pitchFamily="34" charset="-122"/>
                <a:cs typeface="Inter Regular" pitchFamily="34" charset="-120"/>
              </a:rPr>
              <a:t>Production credentials issued</a:t>
            </a:r>
            <a:endParaRPr lang="en-US" sz="2000" dirty="0"/>
          </a:p>
          <a:p>
            <a:pPr marL="685800" lvl="1" indent="-342900" algn="l">
              <a:lnSpc>
                <a:spcPts val="3000"/>
              </a:lnSpc>
              <a:buSzPct val="100000"/>
              <a:buChar char="•"/>
            </a:pPr>
            <a:r>
              <a:rPr lang="en-US" sz="2000" kern="0" spc="-20" dirty="0">
                <a:solidFill>
                  <a:srgbClr val="FFFFFF">
                    <a:alpha val="100000"/>
                  </a:srgbClr>
                </a:solidFill>
                <a:latin typeface="Inter Regular" pitchFamily="34" charset="0"/>
                <a:ea typeface="Inter Regular" pitchFamily="34" charset="-122"/>
                <a:cs typeface="Inter Regular" pitchFamily="34" charset="-120"/>
              </a:rPr>
              <a:t>Dedicated launch engineer assigned</a:t>
            </a:r>
            <a:endParaRPr lang="en-US" sz="2000" dirty="0"/>
          </a:p>
          <a:p>
            <a:pPr marL="685800" lvl="1" indent="-342900" algn="l">
              <a:lnSpc>
                <a:spcPts val="3000"/>
              </a:lnSpc>
              <a:buSzPct val="100000"/>
              <a:buChar char="•"/>
            </a:pPr>
            <a:r>
              <a:rPr lang="en-US" sz="2000" kern="0" spc="-20" dirty="0">
                <a:solidFill>
                  <a:srgbClr val="FFFFFF">
                    <a:alpha val="100000"/>
                  </a:srgbClr>
                </a:solidFill>
                <a:latin typeface="Inter Regular" pitchFamily="34" charset="0"/>
                <a:ea typeface="Inter Regular" pitchFamily="34" charset="-122"/>
                <a:cs typeface="Inter Regular" pitchFamily="34" charset="-120"/>
              </a:rPr>
              <a:t>Monitoring + alerts configured</a:t>
            </a:r>
            <a:endParaRPr lang="en-US" sz="2000" dirty="0"/>
          </a:p>
        </p:txBody>
      </p:sp>
      <p:pic>
        <p:nvPicPr>
          <p:cNvPr id="14"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83060" y="6426197"/>
            <a:ext cx="406451" cy="406406"/>
          </a:xfrm>
          <a:prstGeom prst="rect">
            <a:avLst/>
          </a:prstGeom>
        </p:spPr>
      </p:pic>
      <p:sp>
        <p:nvSpPr>
          <p:cNvPr id="15" name="Text 10"/>
          <p:cNvSpPr/>
          <p:nvPr/>
        </p:nvSpPr>
        <p:spPr>
          <a:xfrm>
            <a:off x="1524191" y="1524000"/>
            <a:ext cx="8302604" cy="3539067"/>
          </a:xfrm>
          <a:prstGeom prst="rect">
            <a:avLst/>
          </a:prstGeom>
          <a:noFill/>
          <a:ln/>
        </p:spPr>
        <p:txBody>
          <a:bodyPr wrap="square" lIns="0" tIns="0" rIns="0" bIns="0" rtlCol="0" anchor="t"/>
          <a:lstStyle/>
          <a:p>
            <a:pPr marL="0" indent="0" algn="l">
              <a:lnSpc>
                <a:spcPts val="12100"/>
              </a:lnSpc>
              <a:buNone/>
            </a:pPr>
            <a:r>
              <a:rPr lang="en-US" sz="11000" kern="0" spc="-220" dirty="0">
                <a:solidFill>
                  <a:srgbClr val="0C161C">
                    <a:alpha val="100000"/>
                  </a:srgbClr>
                </a:solidFill>
                <a:latin typeface="Inter Regular" pitchFamily="34" charset="0"/>
                <a:ea typeface="Inter Regular" pitchFamily="34" charset="-122"/>
                <a:cs typeface="Inter Regular" pitchFamily="34" charset="-120"/>
              </a:rPr>
              <a:t>Add-On Plugins</a:t>
            </a:r>
            <a:endParaRPr lang="en-US" sz="11000" dirty="0"/>
          </a:p>
        </p:txBody>
      </p:sp>
      <p:sp>
        <p:nvSpPr>
          <p:cNvPr id="16" name="Text 11"/>
          <p:cNvSpPr/>
          <p:nvPr/>
        </p:nvSpPr>
        <p:spPr>
          <a:xfrm>
            <a:off x="15025978" y="1524000"/>
            <a:ext cx="7921557" cy="1608667"/>
          </a:xfrm>
          <a:prstGeom prst="rect">
            <a:avLst/>
          </a:prstGeom>
          <a:noFill/>
          <a:ln/>
        </p:spPr>
        <p:txBody>
          <a:bodyPr wrap="square" lIns="0" tIns="0" rIns="0" bIns="0" rtlCol="0" anchor="t"/>
          <a:lstStyle/>
          <a:p>
            <a:pPr marL="0" indent="0" algn="l">
              <a:lnSpc>
                <a:spcPts val="3000"/>
              </a:lnSpc>
              <a:buNone/>
            </a:pPr>
            <a:r>
              <a:rPr lang="en-US" sz="2000" kern="0" spc="-20" dirty="0">
                <a:solidFill>
                  <a:srgbClr val="0C161C">
                    <a:alpha val="100000"/>
                  </a:srgbClr>
                </a:solidFill>
                <a:latin typeface="Inter Regular" pitchFamily="34" charset="0"/>
                <a:ea typeface="Inter Regular" pitchFamily="34" charset="-122"/>
                <a:cs typeface="Inter Regular" pitchFamily="34" charset="-120"/>
              </a:rPr>
              <a:t>FinCore offers a growing library of plug-and-play add-ons for specialized financial features. These plugins reduce the need for custom development and help our clients launch new products faster with full compatibility across our core API stack.</a:t>
            </a:r>
            <a:endParaRPr lang="en-US" sz="2000" dirty="0"/>
          </a:p>
        </p:txBody>
      </p:sp>
      <p:sp>
        <p:nvSpPr>
          <p:cNvPr id="17" name="Text 12"/>
          <p:cNvSpPr/>
          <p:nvPr/>
        </p:nvSpPr>
        <p:spPr>
          <a:xfrm>
            <a:off x="1524191" y="12319000"/>
            <a:ext cx="7921557"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0C161C">
                    <a:alpha val="100000"/>
                  </a:srgbClr>
                </a:solidFill>
                <a:latin typeface="Inter Regular" pitchFamily="34" charset="0"/>
                <a:ea typeface="Inter Regular" pitchFamily="34" charset="-122"/>
                <a:cs typeface="Inter Regular" pitchFamily="34" charset="-120"/>
              </a:rPr>
              <a:t>“Launch new use cases in hours—not months.”</a:t>
            </a:r>
            <a:endParaRPr lang="en-US" sz="2000" dirty="0"/>
          </a:p>
        </p:txBody>
      </p:sp>
      <p:pic>
        <p:nvPicPr>
          <p:cNvPr id="18"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132016" y="12484100"/>
            <a:ext cx="1359070" cy="50800"/>
          </a:xfrm>
          <a:prstGeom prst="rect">
            <a:avLst/>
          </a:prstGeom>
        </p:spPr>
      </p:pic>
      <p:pic>
        <p:nvPicPr>
          <p:cNvPr id="19"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1491086" y="12484100"/>
            <a:ext cx="1365421" cy="508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1524191" y="1524000"/>
            <a:ext cx="8302604" cy="3539067"/>
          </a:xfrm>
          <a:prstGeom prst="rect">
            <a:avLst/>
          </a:prstGeom>
          <a:noFill/>
          <a:ln/>
        </p:spPr>
        <p:txBody>
          <a:bodyPr wrap="square" lIns="0" tIns="0" rIns="0" bIns="0" rtlCol="0" anchor="t"/>
          <a:lstStyle/>
          <a:p>
            <a:pPr marL="0" indent="0" algn="l">
              <a:lnSpc>
                <a:spcPts val="12100"/>
              </a:lnSpc>
              <a:buNone/>
            </a:pPr>
            <a:r>
              <a:rPr lang="en-US" sz="11000" kern="0" spc="-220" dirty="0">
                <a:solidFill>
                  <a:srgbClr val="0C161C">
                    <a:alpha val="100000"/>
                  </a:srgbClr>
                </a:solidFill>
                <a:latin typeface="Inter Regular" pitchFamily="34" charset="0"/>
                <a:ea typeface="Inter Regular" pitchFamily="34" charset="-122"/>
                <a:cs typeface="Inter Regular" pitchFamily="34" charset="-120"/>
              </a:rPr>
              <a:t>Developer Tools</a:t>
            </a:r>
            <a:endParaRPr lang="en-US" sz="11000" dirty="0"/>
          </a:p>
        </p:txBody>
      </p:sp>
      <p:sp>
        <p:nvSpPr>
          <p:cNvPr id="3" name="Text 1"/>
          <p:cNvSpPr/>
          <p:nvPr/>
        </p:nvSpPr>
        <p:spPr>
          <a:xfrm>
            <a:off x="12536467" y="1905000"/>
            <a:ext cx="10411068" cy="1227667"/>
          </a:xfrm>
          <a:prstGeom prst="rect">
            <a:avLst/>
          </a:prstGeom>
          <a:noFill/>
          <a:ln/>
        </p:spPr>
        <p:txBody>
          <a:bodyPr wrap="square" lIns="0" tIns="0" rIns="0" bIns="0" rtlCol="0" anchor="t"/>
          <a:lstStyle/>
          <a:p>
            <a:pPr marL="0" indent="0" algn="l">
              <a:lnSpc>
                <a:spcPts val="3000"/>
              </a:lnSpc>
              <a:buNone/>
            </a:pPr>
            <a:r>
              <a:rPr lang="en-US" sz="2000" kern="0" spc="-20" dirty="0">
                <a:solidFill>
                  <a:srgbClr val="0C161C">
                    <a:alpha val="100000"/>
                  </a:srgbClr>
                </a:solidFill>
                <a:latin typeface="Inter Regular" pitchFamily="34" charset="0"/>
                <a:ea typeface="Inter Regular" pitchFamily="34" charset="-122"/>
                <a:cs typeface="Inter Regular" pitchFamily="34" charset="-120"/>
              </a:rPr>
              <a:t>FinCore isn’t just modular for the business it's frictionless for developers. Our platform includes tools, docs, and automation-ready utilities to support rapid prototyping, testing, and deployment at any scale.</a:t>
            </a:r>
            <a:endParaRPr lang="en-US" sz="2000" dirty="0"/>
          </a:p>
        </p:txBody>
      </p:sp>
      <p:sp>
        <p:nvSpPr>
          <p:cNvPr id="4" name="Text 2"/>
          <p:cNvSpPr/>
          <p:nvPr/>
        </p:nvSpPr>
        <p:spPr>
          <a:xfrm>
            <a:off x="1524191" y="5232400"/>
            <a:ext cx="2984873"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050C29">
                    <a:alpha val="100000"/>
                  </a:srgbClr>
                </a:solidFill>
                <a:latin typeface="Inter Medium" pitchFamily="34" charset="0"/>
                <a:ea typeface="Inter Medium" pitchFamily="34" charset="-122"/>
                <a:cs typeface="Inter Medium" pitchFamily="34" charset="-120"/>
              </a:rPr>
              <a:t>Postman Collections</a:t>
            </a:r>
            <a:endParaRPr lang="en-US" sz="2400" dirty="0"/>
          </a:p>
        </p:txBody>
      </p:sp>
      <p:sp>
        <p:nvSpPr>
          <p:cNvPr id="5" name="Text 3"/>
          <p:cNvSpPr/>
          <p:nvPr/>
        </p:nvSpPr>
        <p:spPr>
          <a:xfrm>
            <a:off x="1524191" y="5829300"/>
            <a:ext cx="5228820" cy="846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Regular" pitchFamily="34" charset="0"/>
                <a:ea typeface="Inter Regular" pitchFamily="34" charset="-122"/>
                <a:cs typeface="Inter Regular" pitchFamily="34" charset="-120"/>
              </a:rPr>
              <a:t>Pre-configured request libraries for all FinCore APIs</a:t>
            </a:r>
            <a:endParaRPr lang="en-US" sz="2000" dirty="0"/>
          </a:p>
        </p:txBody>
      </p:sp>
      <p:sp>
        <p:nvSpPr>
          <p:cNvPr id="6" name="Text 4"/>
          <p:cNvSpPr/>
          <p:nvPr/>
        </p:nvSpPr>
        <p:spPr>
          <a:xfrm>
            <a:off x="1524191" y="6616700"/>
            <a:ext cx="4581039" cy="440267"/>
          </a:xfrm>
          <a:prstGeom prst="rect">
            <a:avLst/>
          </a:prstGeom>
          <a:noFill/>
          <a:ln/>
        </p:spPr>
        <p:txBody>
          <a:bodyPr wrap="square" lIns="0" tIns="0" rIns="0" bIns="0" rtlCol="0" anchor="t"/>
          <a:lstStyle/>
          <a:p>
            <a:pPr marL="0" indent="0" algn="l">
              <a:lnSpc>
                <a:spcPts val="2800"/>
              </a:lnSpc>
              <a:buNone/>
            </a:pPr>
            <a:r>
              <a:rPr lang="en-US" sz="2000" kern="0" spc="-40" dirty="0">
                <a:solidFill>
                  <a:srgbClr val="A3A3A3">
                    <a:alpha val="100000"/>
                  </a:srgbClr>
                </a:solidFill>
                <a:latin typeface="Inter Italic" pitchFamily="34" charset="0"/>
                <a:ea typeface="Inter Italic" pitchFamily="34" charset="-122"/>
                <a:cs typeface="Inter Italic" pitchFamily="34" charset="-120"/>
              </a:rPr>
              <a:t>"Test without writing a line of code."</a:t>
            </a:r>
            <a:endParaRPr lang="en-US" sz="2000" dirty="0"/>
          </a:p>
        </p:txBody>
      </p:sp>
      <p:sp>
        <p:nvSpPr>
          <p:cNvPr id="7" name="Text 5"/>
          <p:cNvSpPr/>
          <p:nvPr/>
        </p:nvSpPr>
        <p:spPr>
          <a:xfrm>
            <a:off x="1524191" y="7480300"/>
            <a:ext cx="2794349"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050C29">
                    <a:alpha val="100000"/>
                  </a:srgbClr>
                </a:solidFill>
                <a:latin typeface="Inter Medium" pitchFamily="34" charset="0"/>
                <a:ea typeface="Inter Medium" pitchFamily="34" charset="-122"/>
                <a:cs typeface="Inter Medium" pitchFamily="34" charset="-120"/>
              </a:rPr>
              <a:t>Open-source SDKs</a:t>
            </a:r>
            <a:endParaRPr lang="en-US" sz="2400" dirty="0"/>
          </a:p>
        </p:txBody>
      </p:sp>
      <p:sp>
        <p:nvSpPr>
          <p:cNvPr id="8" name="Text 6"/>
          <p:cNvSpPr/>
          <p:nvPr/>
        </p:nvSpPr>
        <p:spPr>
          <a:xfrm>
            <a:off x="1524191" y="8077200"/>
            <a:ext cx="5228820" cy="846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Regular" pitchFamily="34" charset="0"/>
                <a:ea typeface="Inter Regular" pitchFamily="34" charset="-122"/>
                <a:cs typeface="Inter Regular" pitchFamily="34" charset="-120"/>
              </a:rPr>
              <a:t>Available for JavaScript, Python, Go, and Node.js</a:t>
            </a:r>
            <a:endParaRPr lang="en-US" sz="2000" dirty="0"/>
          </a:p>
        </p:txBody>
      </p:sp>
      <p:sp>
        <p:nvSpPr>
          <p:cNvPr id="9" name="Text 7"/>
          <p:cNvSpPr/>
          <p:nvPr/>
        </p:nvSpPr>
        <p:spPr>
          <a:xfrm>
            <a:off x="1524191" y="8864600"/>
            <a:ext cx="5228820" cy="795867"/>
          </a:xfrm>
          <a:prstGeom prst="rect">
            <a:avLst/>
          </a:prstGeom>
          <a:noFill/>
          <a:ln/>
        </p:spPr>
        <p:txBody>
          <a:bodyPr wrap="square" lIns="0" tIns="0" rIns="0" bIns="0" rtlCol="0" anchor="t"/>
          <a:lstStyle/>
          <a:p>
            <a:pPr marL="0" indent="0" algn="l">
              <a:lnSpc>
                <a:spcPts val="2800"/>
              </a:lnSpc>
              <a:buNone/>
            </a:pPr>
            <a:r>
              <a:rPr lang="en-US" sz="2000" kern="0" spc="-40" dirty="0">
                <a:solidFill>
                  <a:srgbClr val="A3A3A3">
                    <a:alpha val="100000"/>
                  </a:srgbClr>
                </a:solidFill>
                <a:latin typeface="Inter Italic" pitchFamily="34" charset="0"/>
                <a:ea typeface="Inter Italic" pitchFamily="34" charset="-122"/>
                <a:cs typeface="Inter Italic" pitchFamily="34" charset="-120"/>
              </a:rPr>
              <a:t>"Start integrating in minutes with minimal boilerplate."</a:t>
            </a:r>
            <a:endParaRPr lang="en-US" sz="2000" dirty="0"/>
          </a:p>
        </p:txBody>
      </p:sp>
      <p:sp>
        <p:nvSpPr>
          <p:cNvPr id="10" name="Text 8"/>
          <p:cNvSpPr/>
          <p:nvPr/>
        </p:nvSpPr>
        <p:spPr>
          <a:xfrm>
            <a:off x="1524191" y="10083800"/>
            <a:ext cx="2616527"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050C29">
                    <a:alpha val="100000"/>
                  </a:srgbClr>
                </a:solidFill>
                <a:latin typeface="Inter Medium" pitchFamily="34" charset="0"/>
                <a:ea typeface="Inter Medium" pitchFamily="34" charset="-122"/>
                <a:cs typeface="Inter Medium" pitchFamily="34" charset="-120"/>
              </a:rPr>
              <a:t>CLI Tool for CI/CD</a:t>
            </a:r>
            <a:endParaRPr lang="en-US" sz="2400" dirty="0"/>
          </a:p>
        </p:txBody>
      </p:sp>
      <p:sp>
        <p:nvSpPr>
          <p:cNvPr id="11" name="Text 9"/>
          <p:cNvSpPr/>
          <p:nvPr/>
        </p:nvSpPr>
        <p:spPr>
          <a:xfrm>
            <a:off x="1524191" y="10680700"/>
            <a:ext cx="5228820" cy="846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Regular" pitchFamily="34" charset="0"/>
                <a:ea typeface="Inter Regular" pitchFamily="34" charset="-122"/>
                <a:cs typeface="Inter Regular" pitchFamily="34" charset="-120"/>
              </a:rPr>
              <a:t>Command-line tool for sandbox resets, log pulls, and test automation</a:t>
            </a:r>
            <a:endParaRPr lang="en-US" sz="2000" dirty="0"/>
          </a:p>
        </p:txBody>
      </p:sp>
      <p:sp>
        <p:nvSpPr>
          <p:cNvPr id="12" name="Text 10"/>
          <p:cNvSpPr/>
          <p:nvPr/>
        </p:nvSpPr>
        <p:spPr>
          <a:xfrm>
            <a:off x="1524191" y="11468100"/>
            <a:ext cx="5228820" cy="440267"/>
          </a:xfrm>
          <a:prstGeom prst="rect">
            <a:avLst/>
          </a:prstGeom>
          <a:noFill/>
          <a:ln/>
        </p:spPr>
        <p:txBody>
          <a:bodyPr wrap="square" lIns="0" tIns="0" rIns="0" bIns="0" rtlCol="0" anchor="t"/>
          <a:lstStyle/>
          <a:p>
            <a:pPr marL="0" indent="0" algn="l">
              <a:lnSpc>
                <a:spcPts val="2800"/>
              </a:lnSpc>
              <a:buNone/>
            </a:pPr>
            <a:r>
              <a:rPr lang="en-US" sz="2000" kern="0" spc="-40" dirty="0">
                <a:solidFill>
                  <a:srgbClr val="A3A3A3">
                    <a:alpha val="100000"/>
                  </a:srgbClr>
                </a:solidFill>
                <a:latin typeface="Inter Italic" pitchFamily="34" charset="0"/>
                <a:ea typeface="Inter Italic" pitchFamily="34" charset="-122"/>
                <a:cs typeface="Inter Italic" pitchFamily="34" charset="-120"/>
              </a:rPr>
              <a:t>"Designed for modern DevOps pipelines."</a:t>
            </a:r>
            <a:endParaRPr lang="en-US" sz="2000" dirty="0"/>
          </a:p>
        </p:txBody>
      </p:sp>
      <p:sp>
        <p:nvSpPr>
          <p:cNvPr id="13" name="Text 11"/>
          <p:cNvSpPr/>
          <p:nvPr/>
        </p:nvSpPr>
        <p:spPr>
          <a:xfrm>
            <a:off x="12536467" y="10693400"/>
            <a:ext cx="2078826" cy="846667"/>
          </a:xfrm>
          <a:prstGeom prst="rect">
            <a:avLst/>
          </a:prstGeom>
          <a:noFill/>
          <a:ln/>
        </p:spPr>
        <p:txBody>
          <a:bodyPr wrap="square" lIns="0" tIns="0" rIns="0" bIns="0" rtlCol="0" anchor="t"/>
          <a:lstStyle/>
          <a:p>
            <a:pPr marL="0" indent="0" algn="l">
              <a:lnSpc>
                <a:spcPts val="3000"/>
              </a:lnSpc>
              <a:buNone/>
            </a:pPr>
            <a:r>
              <a:rPr lang="en-US" sz="2000" kern="0" spc="-20" dirty="0">
                <a:solidFill>
                  <a:srgbClr val="646A6D">
                    <a:alpha val="100000"/>
                  </a:srgbClr>
                </a:solidFill>
                <a:latin typeface="Inter Medium" pitchFamily="34" charset="0"/>
                <a:ea typeface="Inter Medium" pitchFamily="34" charset="-122"/>
                <a:cs typeface="Inter Medium" pitchFamily="34" charset="-120"/>
              </a:rPr>
              <a:t>use in CI/CD pipelines</a:t>
            </a:r>
            <a:endParaRPr lang="en-US" sz="2000" dirty="0"/>
          </a:p>
        </p:txBody>
      </p:sp>
      <p:sp>
        <p:nvSpPr>
          <p:cNvPr id="14" name="Text 12"/>
          <p:cNvSpPr/>
          <p:nvPr/>
        </p:nvSpPr>
        <p:spPr>
          <a:xfrm>
            <a:off x="9970746" y="10058400"/>
            <a:ext cx="2426003" cy="2184400"/>
          </a:xfrm>
          <a:prstGeom prst="rect">
            <a:avLst/>
          </a:prstGeom>
          <a:noFill/>
          <a:ln/>
        </p:spPr>
        <p:txBody>
          <a:bodyPr wrap="square" lIns="0" tIns="0" rIns="0" bIns="0" rtlCol="0" anchor="t"/>
          <a:lstStyle/>
          <a:p>
            <a:pPr marL="0" indent="0" algn="l">
              <a:lnSpc>
                <a:spcPts val="13200"/>
              </a:lnSpc>
              <a:buNone/>
            </a:pPr>
            <a:r>
              <a:rPr lang="en-US" sz="12000" kern="0" spc="-240" dirty="0">
                <a:solidFill>
                  <a:srgbClr val="050C29">
                    <a:alpha val="100000"/>
                  </a:srgbClr>
                </a:solidFill>
                <a:latin typeface="Inter Medium" pitchFamily="34" charset="0"/>
                <a:ea typeface="Inter Medium" pitchFamily="34" charset="-122"/>
                <a:cs typeface="Inter Medium" pitchFamily="34" charset="-120"/>
              </a:rPr>
              <a:t>45</a:t>
            </a:r>
            <a:endParaRPr lang="en-US" sz="12000" dirty="0"/>
          </a:p>
        </p:txBody>
      </p:sp>
      <p:sp>
        <p:nvSpPr>
          <p:cNvPr id="15" name="Text 13"/>
          <p:cNvSpPr/>
          <p:nvPr/>
        </p:nvSpPr>
        <p:spPr>
          <a:xfrm>
            <a:off x="11888686" y="10210800"/>
            <a:ext cx="732458" cy="910167"/>
          </a:xfrm>
          <a:prstGeom prst="rect">
            <a:avLst/>
          </a:prstGeom>
          <a:noFill/>
          <a:ln/>
        </p:spPr>
        <p:txBody>
          <a:bodyPr wrap="square" lIns="0" tIns="0" rIns="0" bIns="0" rtlCol="0" anchor="t"/>
          <a:lstStyle/>
          <a:p>
            <a:pPr marL="0" indent="0" algn="l">
              <a:lnSpc>
                <a:spcPts val="5500"/>
              </a:lnSpc>
              <a:buNone/>
            </a:pPr>
            <a:r>
              <a:rPr lang="en-US" sz="5000" kern="0" spc="-100" dirty="0">
                <a:solidFill>
                  <a:srgbClr val="050C29">
                    <a:alpha val="100000"/>
                  </a:srgbClr>
                </a:solidFill>
                <a:latin typeface="Inter Regular" pitchFamily="34" charset="0"/>
                <a:ea typeface="Inter Regular" pitchFamily="34" charset="-122"/>
                <a:cs typeface="Inter Regular" pitchFamily="34" charset="-120"/>
              </a:rPr>
              <a:t>%</a:t>
            </a:r>
            <a:endParaRPr lang="en-US" sz="5000" dirty="0"/>
          </a:p>
        </p:txBody>
      </p:sp>
      <p:sp>
        <p:nvSpPr>
          <p:cNvPr id="16" name="Text 14"/>
          <p:cNvSpPr/>
          <p:nvPr/>
        </p:nvSpPr>
        <p:spPr>
          <a:xfrm>
            <a:off x="12536467" y="10210800"/>
            <a:ext cx="999192"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050C29">
                    <a:alpha val="100000"/>
                  </a:srgbClr>
                </a:solidFill>
                <a:latin typeface="Inter Medium" pitchFamily="34" charset="0"/>
                <a:ea typeface="Inter Medium" pitchFamily="34" charset="-122"/>
                <a:cs typeface="Inter Medium" pitchFamily="34" charset="-120"/>
              </a:rPr>
              <a:t>CLI tool</a:t>
            </a:r>
            <a:endParaRPr lang="en-US" sz="2000" dirty="0"/>
          </a:p>
        </p:txBody>
      </p:sp>
      <p:sp>
        <p:nvSpPr>
          <p:cNvPr id="17" name="Text 15"/>
          <p:cNvSpPr/>
          <p:nvPr/>
        </p:nvSpPr>
        <p:spPr>
          <a:xfrm>
            <a:off x="16715289" y="7975600"/>
            <a:ext cx="2078826" cy="846667"/>
          </a:xfrm>
          <a:prstGeom prst="rect">
            <a:avLst/>
          </a:prstGeom>
          <a:noFill/>
          <a:ln/>
        </p:spPr>
        <p:txBody>
          <a:bodyPr wrap="square" lIns="0" tIns="0" rIns="0" bIns="0" rtlCol="0" anchor="t"/>
          <a:lstStyle/>
          <a:p>
            <a:pPr marL="0" indent="0" algn="l">
              <a:lnSpc>
                <a:spcPts val="3000"/>
              </a:lnSpc>
              <a:buNone/>
            </a:pPr>
            <a:r>
              <a:rPr lang="en-US" sz="2000" kern="0" spc="-20" dirty="0">
                <a:solidFill>
                  <a:srgbClr val="646A6D">
                    <a:alpha val="100000"/>
                  </a:srgbClr>
                </a:solidFill>
                <a:latin typeface="Inter Medium" pitchFamily="34" charset="0"/>
                <a:ea typeface="Inter Medium" pitchFamily="34" charset="-122"/>
                <a:cs typeface="Inter Medium" pitchFamily="34" charset="-120"/>
              </a:rPr>
              <a:t>of live integrations</a:t>
            </a:r>
            <a:endParaRPr lang="en-US" sz="2000" dirty="0"/>
          </a:p>
        </p:txBody>
      </p:sp>
      <p:sp>
        <p:nvSpPr>
          <p:cNvPr id="18" name="Text 16"/>
          <p:cNvSpPr/>
          <p:nvPr/>
        </p:nvSpPr>
        <p:spPr>
          <a:xfrm>
            <a:off x="14149568" y="7340600"/>
            <a:ext cx="2324391" cy="2184400"/>
          </a:xfrm>
          <a:prstGeom prst="rect">
            <a:avLst/>
          </a:prstGeom>
          <a:noFill/>
          <a:ln/>
        </p:spPr>
        <p:txBody>
          <a:bodyPr wrap="square" lIns="0" tIns="0" rIns="0" bIns="0" rtlCol="0" anchor="t"/>
          <a:lstStyle/>
          <a:p>
            <a:pPr marL="0" indent="0" algn="l">
              <a:lnSpc>
                <a:spcPts val="13200"/>
              </a:lnSpc>
              <a:buNone/>
            </a:pPr>
            <a:r>
              <a:rPr lang="en-US" sz="12000" kern="0" spc="-240" dirty="0">
                <a:solidFill>
                  <a:srgbClr val="050C29">
                    <a:alpha val="100000"/>
                  </a:srgbClr>
                </a:solidFill>
                <a:latin typeface="Inter Medium" pitchFamily="34" charset="0"/>
                <a:ea typeface="Inter Medium" pitchFamily="34" charset="-122"/>
                <a:cs typeface="Inter Medium" pitchFamily="34" charset="-120"/>
              </a:rPr>
              <a:t>70</a:t>
            </a:r>
            <a:endParaRPr lang="en-US" sz="12000" dirty="0"/>
          </a:p>
        </p:txBody>
      </p:sp>
      <p:sp>
        <p:nvSpPr>
          <p:cNvPr id="19" name="Text 17"/>
          <p:cNvSpPr/>
          <p:nvPr/>
        </p:nvSpPr>
        <p:spPr>
          <a:xfrm>
            <a:off x="16067508" y="7493000"/>
            <a:ext cx="732458" cy="910167"/>
          </a:xfrm>
          <a:prstGeom prst="rect">
            <a:avLst/>
          </a:prstGeom>
          <a:noFill/>
          <a:ln/>
        </p:spPr>
        <p:txBody>
          <a:bodyPr wrap="square" lIns="0" tIns="0" rIns="0" bIns="0" rtlCol="0" anchor="t"/>
          <a:lstStyle/>
          <a:p>
            <a:pPr marL="0" indent="0" algn="l">
              <a:lnSpc>
                <a:spcPts val="5500"/>
              </a:lnSpc>
              <a:buNone/>
            </a:pPr>
            <a:r>
              <a:rPr lang="en-US" sz="5000" kern="0" spc="-100" dirty="0">
                <a:solidFill>
                  <a:srgbClr val="050C29">
                    <a:alpha val="100000"/>
                  </a:srgbClr>
                </a:solidFill>
                <a:latin typeface="Inter Regular" pitchFamily="34" charset="0"/>
                <a:ea typeface="Inter Regular" pitchFamily="34" charset="-122"/>
                <a:cs typeface="Inter Regular" pitchFamily="34" charset="-120"/>
              </a:rPr>
              <a:t>%</a:t>
            </a:r>
            <a:endParaRPr lang="en-US" sz="5000" dirty="0"/>
          </a:p>
        </p:txBody>
      </p:sp>
      <p:sp>
        <p:nvSpPr>
          <p:cNvPr id="20" name="Text 18"/>
          <p:cNvSpPr/>
          <p:nvPr/>
        </p:nvSpPr>
        <p:spPr>
          <a:xfrm>
            <a:off x="16715289" y="7493000"/>
            <a:ext cx="2218544"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050C29">
                    <a:alpha val="100000"/>
                  </a:srgbClr>
                </a:solidFill>
                <a:latin typeface="Inter Medium" pitchFamily="34" charset="0"/>
                <a:ea typeface="Inter Medium" pitchFamily="34" charset="-122"/>
                <a:cs typeface="Inter Medium" pitchFamily="34" charset="-120"/>
              </a:rPr>
              <a:t>SDKs (JS/Python)</a:t>
            </a:r>
            <a:endParaRPr lang="en-US" sz="2000" dirty="0"/>
          </a:p>
        </p:txBody>
      </p:sp>
      <p:sp>
        <p:nvSpPr>
          <p:cNvPr id="21" name="Text 19"/>
          <p:cNvSpPr/>
          <p:nvPr/>
        </p:nvSpPr>
        <p:spPr>
          <a:xfrm>
            <a:off x="20868708" y="5270500"/>
            <a:ext cx="2078826" cy="846667"/>
          </a:xfrm>
          <a:prstGeom prst="rect">
            <a:avLst/>
          </a:prstGeom>
          <a:noFill/>
          <a:ln/>
        </p:spPr>
        <p:txBody>
          <a:bodyPr wrap="square" lIns="0" tIns="0" rIns="0" bIns="0" rtlCol="0" anchor="t"/>
          <a:lstStyle/>
          <a:p>
            <a:pPr marL="0" indent="0" algn="l">
              <a:lnSpc>
                <a:spcPts val="3000"/>
              </a:lnSpc>
              <a:buNone/>
            </a:pPr>
            <a:r>
              <a:rPr lang="en-US" sz="2000" kern="0" spc="-20" dirty="0">
                <a:solidFill>
                  <a:srgbClr val="646A6D">
                    <a:alpha val="100000"/>
                  </a:srgbClr>
                </a:solidFill>
                <a:latin typeface="Inter Medium" pitchFamily="34" charset="0"/>
                <a:ea typeface="Inter Medium" pitchFamily="34" charset="-122"/>
                <a:cs typeface="Inter Medium" pitchFamily="34" charset="-120"/>
              </a:rPr>
              <a:t>of clients use in onboarding</a:t>
            </a:r>
            <a:endParaRPr lang="en-US" sz="2000" dirty="0"/>
          </a:p>
        </p:txBody>
      </p:sp>
      <p:sp>
        <p:nvSpPr>
          <p:cNvPr id="22" name="Text 20"/>
          <p:cNvSpPr/>
          <p:nvPr/>
        </p:nvSpPr>
        <p:spPr>
          <a:xfrm>
            <a:off x="18302988" y="4635500"/>
            <a:ext cx="2438705" cy="2184400"/>
          </a:xfrm>
          <a:prstGeom prst="rect">
            <a:avLst/>
          </a:prstGeom>
          <a:noFill/>
          <a:ln/>
        </p:spPr>
        <p:txBody>
          <a:bodyPr wrap="square" lIns="0" tIns="0" rIns="0" bIns="0" rtlCol="0" anchor="t"/>
          <a:lstStyle/>
          <a:p>
            <a:pPr marL="0" indent="0" algn="l">
              <a:lnSpc>
                <a:spcPts val="13200"/>
              </a:lnSpc>
              <a:buNone/>
            </a:pPr>
            <a:r>
              <a:rPr lang="en-US" sz="12000" kern="0" spc="-240" dirty="0">
                <a:solidFill>
                  <a:srgbClr val="050C29">
                    <a:alpha val="100000"/>
                  </a:srgbClr>
                </a:solidFill>
                <a:latin typeface="Inter Medium" pitchFamily="34" charset="0"/>
                <a:ea typeface="Inter Medium" pitchFamily="34" charset="-122"/>
                <a:cs typeface="Inter Medium" pitchFamily="34" charset="-120"/>
              </a:rPr>
              <a:t>90</a:t>
            </a:r>
            <a:endParaRPr lang="en-US" sz="12000" dirty="0"/>
          </a:p>
        </p:txBody>
      </p:sp>
      <p:sp>
        <p:nvSpPr>
          <p:cNvPr id="23" name="Text 21"/>
          <p:cNvSpPr/>
          <p:nvPr/>
        </p:nvSpPr>
        <p:spPr>
          <a:xfrm>
            <a:off x="20220927" y="4787900"/>
            <a:ext cx="732458" cy="910167"/>
          </a:xfrm>
          <a:prstGeom prst="rect">
            <a:avLst/>
          </a:prstGeom>
          <a:noFill/>
          <a:ln/>
        </p:spPr>
        <p:txBody>
          <a:bodyPr wrap="square" lIns="0" tIns="0" rIns="0" bIns="0" rtlCol="0" anchor="t"/>
          <a:lstStyle/>
          <a:p>
            <a:pPr marL="0" indent="0" algn="l">
              <a:lnSpc>
                <a:spcPts val="5500"/>
              </a:lnSpc>
              <a:buNone/>
            </a:pPr>
            <a:r>
              <a:rPr lang="en-US" sz="5000" kern="0" spc="-100" dirty="0">
                <a:solidFill>
                  <a:srgbClr val="050C29">
                    <a:alpha val="100000"/>
                  </a:srgbClr>
                </a:solidFill>
                <a:latin typeface="Inter Regular" pitchFamily="34" charset="0"/>
                <a:ea typeface="Inter Regular" pitchFamily="34" charset="-122"/>
                <a:cs typeface="Inter Regular" pitchFamily="34" charset="-120"/>
              </a:rPr>
              <a:t>%</a:t>
            </a:r>
            <a:endParaRPr lang="en-US" sz="5000" dirty="0"/>
          </a:p>
        </p:txBody>
      </p:sp>
      <p:sp>
        <p:nvSpPr>
          <p:cNvPr id="24" name="Text 22"/>
          <p:cNvSpPr/>
          <p:nvPr/>
        </p:nvSpPr>
        <p:spPr>
          <a:xfrm>
            <a:off x="20868708" y="4787900"/>
            <a:ext cx="1138909"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050C29">
                    <a:alpha val="100000"/>
                  </a:srgbClr>
                </a:solidFill>
                <a:latin typeface="Inter Medium" pitchFamily="34" charset="0"/>
                <a:ea typeface="Inter Medium" pitchFamily="34" charset="-122"/>
                <a:cs typeface="Inter Medium" pitchFamily="34" charset="-120"/>
              </a:rPr>
              <a:t>Postman</a:t>
            </a:r>
            <a:endParaRPr lang="en-US"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0C161C"/>
        </a:solidFill>
        <a:effectLst/>
      </p:bgPr>
    </p:bg>
    <p:spTree>
      <p:nvGrpSpPr>
        <p:cNvPr id="1" name=""/>
        <p:cNvGrpSpPr/>
        <p:nvPr/>
      </p:nvGrpSpPr>
      <p:grpSpPr>
        <a:xfrm>
          <a:off x="0" y="0"/>
          <a:ext cx="0" cy="0"/>
          <a:chOff x="0" y="0"/>
          <a:chExt cx="0" cy="0"/>
        </a:xfrm>
      </p:grpSpPr>
      <p:sp>
        <p:nvSpPr>
          <p:cNvPr id="2" name="Text 0"/>
          <p:cNvSpPr/>
          <p:nvPr/>
        </p:nvSpPr>
        <p:spPr>
          <a:xfrm>
            <a:off x="1905238" y="5334000"/>
            <a:ext cx="2768946"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FFFFFF">
                    <a:alpha val="100000"/>
                  </a:srgbClr>
                </a:solidFill>
                <a:latin typeface="Inter Medium" pitchFamily="34" charset="0"/>
                <a:ea typeface="Inter Medium" pitchFamily="34" charset="-122"/>
                <a:cs typeface="Inter Medium" pitchFamily="34" charset="-120"/>
              </a:rPr>
              <a:t>TLS 1.3 Encryption</a:t>
            </a:r>
            <a:endParaRPr lang="en-US" sz="2400" dirty="0"/>
          </a:p>
        </p:txBody>
      </p:sp>
      <p:sp>
        <p:nvSpPr>
          <p:cNvPr id="3" name="Text 1"/>
          <p:cNvSpPr/>
          <p:nvPr/>
        </p:nvSpPr>
        <p:spPr>
          <a:xfrm>
            <a:off x="1905238" y="5892800"/>
            <a:ext cx="2752011" cy="1608667"/>
          </a:xfrm>
          <a:prstGeom prst="rect">
            <a:avLst/>
          </a:prstGeom>
          <a:noFill/>
          <a:ln/>
        </p:spPr>
        <p:txBody>
          <a:bodyPr wrap="square" lIns="0" tIns="0" rIns="0" bIns="0" rtlCol="0" anchor="t"/>
          <a:lstStyle/>
          <a:p>
            <a:pPr marL="0" indent="0" algn="l">
              <a:lnSpc>
                <a:spcPts val="3000"/>
              </a:lnSpc>
              <a:buNone/>
            </a:pPr>
            <a:r>
              <a:rPr lang="en-US" sz="2000" kern="0" spc="-20" dirty="0">
                <a:solidFill>
                  <a:srgbClr val="DDD9FF">
                    <a:alpha val="100000"/>
                  </a:srgbClr>
                </a:solidFill>
                <a:latin typeface="Inter Regular" pitchFamily="34" charset="0"/>
                <a:ea typeface="Inter Regular" pitchFamily="34" charset="-122"/>
                <a:cs typeface="Inter Regular" pitchFamily="34" charset="-120"/>
              </a:rPr>
              <a:t>Ensures secure data transmission across all endpoints and secure API communication.</a:t>
            </a:r>
            <a:endParaRPr lang="en-US" sz="2000" dirty="0"/>
          </a:p>
        </p:txBody>
      </p:sp>
      <p:sp>
        <p:nvSpPr>
          <p:cNvPr id="4" name="Text 2"/>
          <p:cNvSpPr/>
          <p:nvPr/>
        </p:nvSpPr>
        <p:spPr>
          <a:xfrm>
            <a:off x="5461683" y="5334000"/>
            <a:ext cx="2832454" cy="965200"/>
          </a:xfrm>
          <a:prstGeom prst="rect">
            <a:avLst/>
          </a:prstGeom>
          <a:noFill/>
          <a:ln/>
        </p:spPr>
        <p:txBody>
          <a:bodyPr wrap="square" lIns="0" tIns="0" rIns="0" bIns="0" rtlCol="0" anchor="t"/>
          <a:lstStyle/>
          <a:p>
            <a:pPr marL="0" indent="0" algn="l">
              <a:lnSpc>
                <a:spcPts val="3360"/>
              </a:lnSpc>
              <a:buNone/>
            </a:pPr>
            <a:r>
              <a:rPr lang="en-US" sz="2400" kern="0" spc="-48" dirty="0">
                <a:solidFill>
                  <a:srgbClr val="FFFFFF">
                    <a:alpha val="100000"/>
                  </a:srgbClr>
                </a:solidFill>
                <a:latin typeface="Inter Medium" pitchFamily="34" charset="0"/>
                <a:ea typeface="Inter Medium" pitchFamily="34" charset="-122"/>
                <a:cs typeface="Inter Medium" pitchFamily="34" charset="-120"/>
              </a:rPr>
              <a:t>JWT-Based Authentication</a:t>
            </a:r>
            <a:endParaRPr lang="en-US" sz="2400" dirty="0"/>
          </a:p>
        </p:txBody>
      </p:sp>
      <p:sp>
        <p:nvSpPr>
          <p:cNvPr id="5" name="Text 3"/>
          <p:cNvSpPr/>
          <p:nvPr/>
        </p:nvSpPr>
        <p:spPr>
          <a:xfrm>
            <a:off x="5461683" y="6324600"/>
            <a:ext cx="2815519" cy="1608667"/>
          </a:xfrm>
          <a:prstGeom prst="rect">
            <a:avLst/>
          </a:prstGeom>
          <a:noFill/>
          <a:ln/>
        </p:spPr>
        <p:txBody>
          <a:bodyPr wrap="square" lIns="0" tIns="0" rIns="0" bIns="0" rtlCol="0" anchor="t"/>
          <a:lstStyle/>
          <a:p>
            <a:pPr marL="0" indent="0" algn="l">
              <a:lnSpc>
                <a:spcPts val="3000"/>
              </a:lnSpc>
              <a:buNone/>
            </a:pPr>
            <a:r>
              <a:rPr lang="en-US" sz="2000" kern="0" spc="-20" dirty="0">
                <a:solidFill>
                  <a:srgbClr val="DDD9FF">
                    <a:alpha val="100000"/>
                  </a:srgbClr>
                </a:solidFill>
                <a:latin typeface="Inter Regular" pitchFamily="34" charset="0"/>
                <a:ea typeface="Inter Regular" pitchFamily="34" charset="-122"/>
                <a:cs typeface="Inter Regular" pitchFamily="34" charset="-120"/>
              </a:rPr>
              <a:t>Token-based access control for all API requests and token-based identity.</a:t>
            </a:r>
            <a:endParaRPr lang="en-US" sz="2000" dirty="0"/>
          </a:p>
        </p:txBody>
      </p:sp>
      <p:sp>
        <p:nvSpPr>
          <p:cNvPr id="6" name="Text 4"/>
          <p:cNvSpPr/>
          <p:nvPr/>
        </p:nvSpPr>
        <p:spPr>
          <a:xfrm>
            <a:off x="9018127" y="5334000"/>
            <a:ext cx="3035679" cy="965200"/>
          </a:xfrm>
          <a:prstGeom prst="rect">
            <a:avLst/>
          </a:prstGeom>
          <a:noFill/>
          <a:ln/>
        </p:spPr>
        <p:txBody>
          <a:bodyPr wrap="square" lIns="0" tIns="0" rIns="0" bIns="0" rtlCol="0" anchor="t"/>
          <a:lstStyle/>
          <a:p>
            <a:pPr marL="0" indent="0" algn="l">
              <a:lnSpc>
                <a:spcPts val="3360"/>
              </a:lnSpc>
              <a:buNone/>
            </a:pPr>
            <a:r>
              <a:rPr lang="en-US" sz="2400" kern="0" spc="-48" dirty="0">
                <a:solidFill>
                  <a:srgbClr val="FFFFFF">
                    <a:alpha val="100000"/>
                  </a:srgbClr>
                </a:solidFill>
                <a:latin typeface="Inter Medium" pitchFamily="34" charset="0"/>
                <a:ea typeface="Inter Medium" pitchFamily="34" charset="-122"/>
                <a:cs typeface="Inter Medium" pitchFamily="34" charset="-120"/>
              </a:rPr>
              <a:t>Role-Based Access Control (RBAC)</a:t>
            </a:r>
            <a:endParaRPr lang="en-US" sz="2400" dirty="0"/>
          </a:p>
        </p:txBody>
      </p:sp>
      <p:sp>
        <p:nvSpPr>
          <p:cNvPr id="7" name="Text 5"/>
          <p:cNvSpPr/>
          <p:nvPr/>
        </p:nvSpPr>
        <p:spPr>
          <a:xfrm>
            <a:off x="9018127" y="6324600"/>
            <a:ext cx="2752011" cy="1608667"/>
          </a:xfrm>
          <a:prstGeom prst="rect">
            <a:avLst/>
          </a:prstGeom>
          <a:noFill/>
          <a:ln/>
        </p:spPr>
        <p:txBody>
          <a:bodyPr wrap="square" lIns="0" tIns="0" rIns="0" bIns="0" rtlCol="0" anchor="t"/>
          <a:lstStyle/>
          <a:p>
            <a:pPr marL="0" indent="0" algn="l">
              <a:lnSpc>
                <a:spcPts val="3000"/>
              </a:lnSpc>
              <a:buNone/>
            </a:pPr>
            <a:r>
              <a:rPr lang="en-US" sz="2000" kern="0" spc="-20" dirty="0">
                <a:solidFill>
                  <a:srgbClr val="DDD9FF">
                    <a:alpha val="100000"/>
                  </a:srgbClr>
                </a:solidFill>
                <a:latin typeface="Inter Regular" pitchFamily="34" charset="0"/>
                <a:ea typeface="Inter Regular" pitchFamily="34" charset="-122"/>
                <a:cs typeface="Inter Regular" pitchFamily="34" charset="-120"/>
              </a:rPr>
              <a:t>Token-based access control for all API requests and token-based identity.</a:t>
            </a:r>
            <a:endParaRPr lang="en-US" sz="2000" dirty="0"/>
          </a:p>
        </p:txBody>
      </p:sp>
      <p:sp>
        <p:nvSpPr>
          <p:cNvPr id="8" name="Text 6"/>
          <p:cNvSpPr/>
          <p:nvPr/>
        </p:nvSpPr>
        <p:spPr>
          <a:xfrm>
            <a:off x="12574572" y="5334000"/>
            <a:ext cx="3035679" cy="965200"/>
          </a:xfrm>
          <a:prstGeom prst="rect">
            <a:avLst/>
          </a:prstGeom>
          <a:noFill/>
          <a:ln/>
        </p:spPr>
        <p:txBody>
          <a:bodyPr wrap="square" lIns="0" tIns="0" rIns="0" bIns="0" rtlCol="0" anchor="t"/>
          <a:lstStyle/>
          <a:p>
            <a:pPr marL="0" indent="0" algn="l">
              <a:lnSpc>
                <a:spcPts val="3360"/>
              </a:lnSpc>
              <a:buNone/>
            </a:pPr>
            <a:r>
              <a:rPr lang="en-US" sz="2400" kern="0" spc="-48" dirty="0">
                <a:solidFill>
                  <a:srgbClr val="FFFFFF">
                    <a:alpha val="100000"/>
                  </a:srgbClr>
                </a:solidFill>
                <a:latin typeface="Inter Medium" pitchFamily="34" charset="0"/>
                <a:ea typeface="Inter Medium" pitchFamily="34" charset="-122"/>
                <a:cs typeface="Inter Medium" pitchFamily="34" charset="-120"/>
              </a:rPr>
              <a:t>Daily Encrypted Backups</a:t>
            </a:r>
            <a:endParaRPr lang="en-US" sz="2400" dirty="0"/>
          </a:p>
        </p:txBody>
      </p:sp>
      <p:sp>
        <p:nvSpPr>
          <p:cNvPr id="9" name="Text 7"/>
          <p:cNvSpPr/>
          <p:nvPr/>
        </p:nvSpPr>
        <p:spPr>
          <a:xfrm>
            <a:off x="12574572" y="6324600"/>
            <a:ext cx="2752011" cy="1608667"/>
          </a:xfrm>
          <a:prstGeom prst="rect">
            <a:avLst/>
          </a:prstGeom>
          <a:noFill/>
          <a:ln/>
        </p:spPr>
        <p:txBody>
          <a:bodyPr wrap="square" lIns="0" tIns="0" rIns="0" bIns="0" rtlCol="0" anchor="t"/>
          <a:lstStyle/>
          <a:p>
            <a:pPr marL="0" indent="0" algn="l">
              <a:lnSpc>
                <a:spcPts val="3000"/>
              </a:lnSpc>
              <a:buNone/>
            </a:pPr>
            <a:r>
              <a:rPr lang="en-US" sz="2000" kern="0" spc="-20" dirty="0">
                <a:solidFill>
                  <a:srgbClr val="DDD9FF">
                    <a:alpha val="100000"/>
                  </a:srgbClr>
                </a:solidFill>
                <a:latin typeface="Inter Regular" pitchFamily="34" charset="0"/>
                <a:ea typeface="Inter Regular" pitchFamily="34" charset="-122"/>
                <a:cs typeface="Inter Regular" pitchFamily="34" charset="-120"/>
              </a:rPr>
              <a:t>Geo-redundant and automated with retention policies, encrypted &amp; daily.</a:t>
            </a:r>
            <a:endParaRPr lang="en-US" sz="2000" dirty="0"/>
          </a:p>
        </p:txBody>
      </p:sp>
      <p:sp>
        <p:nvSpPr>
          <p:cNvPr id="10" name="Text 8"/>
          <p:cNvSpPr/>
          <p:nvPr/>
        </p:nvSpPr>
        <p:spPr>
          <a:xfrm>
            <a:off x="16131016" y="5334000"/>
            <a:ext cx="3035679" cy="965200"/>
          </a:xfrm>
          <a:prstGeom prst="rect">
            <a:avLst/>
          </a:prstGeom>
          <a:noFill/>
          <a:ln/>
        </p:spPr>
        <p:txBody>
          <a:bodyPr wrap="square" lIns="0" tIns="0" rIns="0" bIns="0" rtlCol="0" anchor="t"/>
          <a:lstStyle/>
          <a:p>
            <a:pPr marL="0" indent="0" algn="l">
              <a:lnSpc>
                <a:spcPts val="3360"/>
              </a:lnSpc>
              <a:buNone/>
            </a:pPr>
            <a:r>
              <a:rPr lang="en-US" sz="2400" kern="0" spc="-48" dirty="0">
                <a:solidFill>
                  <a:srgbClr val="FFFFFF">
                    <a:alpha val="100000"/>
                  </a:srgbClr>
                </a:solidFill>
                <a:latin typeface="Inter Medium" pitchFamily="34" charset="0"/>
                <a:ea typeface="Inter Medium" pitchFamily="34" charset="-122"/>
                <a:cs typeface="Inter Medium" pitchFamily="34" charset="-120"/>
              </a:rPr>
              <a:t>DDoS Mitigation &amp; WAF</a:t>
            </a:r>
            <a:endParaRPr lang="en-US" sz="2400" dirty="0"/>
          </a:p>
        </p:txBody>
      </p:sp>
      <p:sp>
        <p:nvSpPr>
          <p:cNvPr id="11" name="Text 9"/>
          <p:cNvSpPr/>
          <p:nvPr/>
        </p:nvSpPr>
        <p:spPr>
          <a:xfrm>
            <a:off x="16131016" y="6324600"/>
            <a:ext cx="2752011" cy="1608667"/>
          </a:xfrm>
          <a:prstGeom prst="rect">
            <a:avLst/>
          </a:prstGeom>
          <a:noFill/>
          <a:ln/>
        </p:spPr>
        <p:txBody>
          <a:bodyPr wrap="square" lIns="0" tIns="0" rIns="0" bIns="0" rtlCol="0" anchor="t"/>
          <a:lstStyle/>
          <a:p>
            <a:pPr marL="0" indent="0" algn="l">
              <a:lnSpc>
                <a:spcPts val="3000"/>
              </a:lnSpc>
              <a:buNone/>
            </a:pPr>
            <a:r>
              <a:rPr lang="en-US" sz="2000" kern="0" spc="-20" dirty="0">
                <a:solidFill>
                  <a:srgbClr val="DDD9FF">
                    <a:alpha val="100000"/>
                  </a:srgbClr>
                </a:solidFill>
                <a:latin typeface="Inter Regular" pitchFamily="34" charset="0"/>
                <a:ea typeface="Inter Regular" pitchFamily="34" charset="-122"/>
                <a:cs typeface="Inter Regular" pitchFamily="34" charset="-120"/>
              </a:rPr>
              <a:t>Real-time traffic filtering, rate limiting at the edge and defense.</a:t>
            </a:r>
            <a:endParaRPr lang="en-US" sz="2000" dirty="0"/>
          </a:p>
        </p:txBody>
      </p:sp>
      <p:sp>
        <p:nvSpPr>
          <p:cNvPr id="12" name="Text 10"/>
          <p:cNvSpPr/>
          <p:nvPr/>
        </p:nvSpPr>
        <p:spPr>
          <a:xfrm>
            <a:off x="19687461" y="5334000"/>
            <a:ext cx="3035679" cy="965200"/>
          </a:xfrm>
          <a:prstGeom prst="rect">
            <a:avLst/>
          </a:prstGeom>
          <a:noFill/>
          <a:ln/>
        </p:spPr>
        <p:txBody>
          <a:bodyPr wrap="square" lIns="0" tIns="0" rIns="0" bIns="0" rtlCol="0" anchor="t"/>
          <a:lstStyle/>
          <a:p>
            <a:pPr marL="0" indent="0" algn="l">
              <a:lnSpc>
                <a:spcPts val="3360"/>
              </a:lnSpc>
              <a:buNone/>
            </a:pPr>
            <a:r>
              <a:rPr lang="en-US" sz="2400" kern="0" spc="-48" dirty="0">
                <a:solidFill>
                  <a:srgbClr val="FFFFFF">
                    <a:alpha val="100000"/>
                  </a:srgbClr>
                </a:solidFill>
                <a:latin typeface="Inter Medium" pitchFamily="34" charset="0"/>
                <a:ea typeface="Inter Medium" pitchFamily="34" charset="-122"/>
                <a:cs typeface="Inter Medium" pitchFamily="34" charset="-120"/>
              </a:rPr>
              <a:t>Audit Logs &amp; Monitoring</a:t>
            </a:r>
            <a:endParaRPr lang="en-US" sz="2400" dirty="0"/>
          </a:p>
        </p:txBody>
      </p:sp>
      <p:sp>
        <p:nvSpPr>
          <p:cNvPr id="13" name="Text 11"/>
          <p:cNvSpPr/>
          <p:nvPr/>
        </p:nvSpPr>
        <p:spPr>
          <a:xfrm>
            <a:off x="19687461" y="6324600"/>
            <a:ext cx="2752011" cy="1989667"/>
          </a:xfrm>
          <a:prstGeom prst="rect">
            <a:avLst/>
          </a:prstGeom>
          <a:noFill/>
          <a:ln/>
        </p:spPr>
        <p:txBody>
          <a:bodyPr wrap="square" lIns="0" tIns="0" rIns="0" bIns="0" rtlCol="0" anchor="t"/>
          <a:lstStyle/>
          <a:p>
            <a:pPr marL="0" indent="0" algn="l">
              <a:lnSpc>
                <a:spcPts val="3000"/>
              </a:lnSpc>
              <a:buNone/>
            </a:pPr>
            <a:r>
              <a:rPr lang="en-US" sz="2000" kern="0" spc="-20" dirty="0">
                <a:solidFill>
                  <a:srgbClr val="DDD9FF">
                    <a:alpha val="100000"/>
                  </a:srgbClr>
                </a:solidFill>
                <a:latin typeface="Inter Regular" pitchFamily="34" charset="0"/>
                <a:ea typeface="Inter Regular" pitchFamily="34" charset="-122"/>
                <a:cs typeface="Inter Regular" pitchFamily="34" charset="-120"/>
              </a:rPr>
              <a:t>Immutable logs for every API call, change action, and compliance-ready audits.</a:t>
            </a:r>
            <a:endParaRPr lang="en-US" sz="2000" dirty="0"/>
          </a:p>
        </p:txBody>
      </p:sp>
      <p:sp>
        <p:nvSpPr>
          <p:cNvPr id="14" name="Text 12"/>
          <p:cNvSpPr/>
          <p:nvPr/>
        </p:nvSpPr>
        <p:spPr>
          <a:xfrm>
            <a:off x="12371346" y="1524000"/>
            <a:ext cx="10576189" cy="1227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Security is foundational to FinCore’s platform. We apply multi-layered defense mechanisms to protect APIs, infrastructure, and client data from access control to real-time threat mitigation.</a:t>
            </a:r>
            <a:endParaRPr lang="en-US" sz="2000" dirty="0"/>
          </a:p>
        </p:txBody>
      </p:sp>
      <p:sp>
        <p:nvSpPr>
          <p:cNvPr id="15" name="Text 13"/>
          <p:cNvSpPr/>
          <p:nvPr/>
        </p:nvSpPr>
        <p:spPr>
          <a:xfrm>
            <a:off x="1524191" y="1524000"/>
            <a:ext cx="8272967" cy="3496733"/>
          </a:xfrm>
          <a:prstGeom prst="rect">
            <a:avLst/>
          </a:prstGeom>
          <a:noFill/>
          <a:ln/>
        </p:spPr>
        <p:txBody>
          <a:bodyPr wrap="square" lIns="0" tIns="0" rIns="0" bIns="0" rtlCol="0" anchor="t"/>
          <a:lstStyle/>
          <a:p>
            <a:pPr marL="0" indent="0" algn="l">
              <a:buNone/>
            </a:pPr>
            <a:r>
              <a:rPr lang="en-US" sz="10000" dirty="0">
                <a:solidFill>
                  <a:srgbClr val="FFFFFF">
                    <a:alpha val="100000"/>
                  </a:srgbClr>
                </a:solidFill>
                <a:latin typeface="Inter Regular" pitchFamily="34" charset="0"/>
                <a:ea typeface="Inter Regular" pitchFamily="34" charset="-122"/>
                <a:cs typeface="Inter Regular" pitchFamily="34" charset="-120"/>
              </a:rPr>
              <a:t>Security Architecture</a:t>
            </a:r>
            <a:endParaRPr lang="en-US" sz="10000" dirty="0"/>
          </a:p>
        </p:txBody>
      </p:sp>
      <p:graphicFrame>
        <p:nvGraphicFramePr>
          <p:cNvPr id="32" name="Chart 31">
            <a:extLst>
              <a:ext uri="{FF2B5EF4-FFF2-40B4-BE49-F238E27FC236}">
                <a16:creationId xmlns:a16="http://schemas.microsoft.com/office/drawing/2014/main" id="{48F13157-AF6C-F7CF-A204-97DFBC90AF93}"/>
              </a:ext>
            </a:extLst>
          </p:cNvPr>
          <p:cNvGraphicFramePr/>
          <p:nvPr>
            <p:extLst>
              <p:ext uri="{D42A27DB-BD31-4B8C-83A1-F6EECF244321}">
                <p14:modId xmlns:p14="http://schemas.microsoft.com/office/powerpoint/2010/main" val="1060248414"/>
              </p:ext>
            </p:extLst>
          </p:nvPr>
        </p:nvGraphicFramePr>
        <p:xfrm>
          <a:off x="737419" y="7487612"/>
          <a:ext cx="23092399" cy="66421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0C161C"/>
        </a:solidFill>
        <a:effectLst/>
      </p:bgPr>
    </p:bg>
    <p:spTree>
      <p:nvGrpSpPr>
        <p:cNvPr id="1" name=""/>
        <p:cNvGrpSpPr/>
        <p:nvPr/>
      </p:nvGrpSpPr>
      <p:grpSpPr>
        <a:xfrm>
          <a:off x="0" y="0"/>
          <a:ext cx="0" cy="0"/>
          <a:chOff x="0" y="0"/>
          <a:chExt cx="0" cy="0"/>
        </a:xfrm>
      </p:grpSpPr>
      <p:sp>
        <p:nvSpPr>
          <p:cNvPr id="2" name="Text 0"/>
          <p:cNvSpPr/>
          <p:nvPr/>
        </p:nvSpPr>
        <p:spPr>
          <a:xfrm>
            <a:off x="12371346" y="1524000"/>
            <a:ext cx="10576189" cy="1608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FinCore is designed with compliance at its core, making it easier for clients to meet regulatory requirements across regions. Whether it's payment processing, data residency, or identity verification, we’ve built the foundations to support rapid market expansion.</a:t>
            </a:r>
            <a:endParaRPr lang="en-US" sz="2000" dirty="0"/>
          </a:p>
        </p:txBody>
      </p:sp>
      <p:sp>
        <p:nvSpPr>
          <p:cNvPr id="3" name="Text 1"/>
          <p:cNvSpPr/>
          <p:nvPr/>
        </p:nvSpPr>
        <p:spPr>
          <a:xfrm>
            <a:off x="1524191" y="11938000"/>
            <a:ext cx="9433046"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“FinCore gave us a compliance-ready stack that accelerated market approvals.”</a:t>
            </a:r>
            <a:endParaRPr lang="en-US" sz="2000" dirty="0"/>
          </a:p>
        </p:txBody>
      </p:sp>
      <p:sp>
        <p:nvSpPr>
          <p:cNvPr id="4" name="Text 2"/>
          <p:cNvSpPr/>
          <p:nvPr/>
        </p:nvSpPr>
        <p:spPr>
          <a:xfrm>
            <a:off x="1524191" y="12319000"/>
            <a:ext cx="4238096"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Regular" pitchFamily="34" charset="0"/>
                <a:ea typeface="Inter Regular" pitchFamily="34" charset="-122"/>
                <a:cs typeface="Inter Regular" pitchFamily="34" charset="-120"/>
              </a:rPr>
              <a:t> — Head of Risk, Regulated Fintech</a:t>
            </a:r>
            <a:endParaRPr lang="en-US" sz="2000" dirty="0"/>
          </a:p>
        </p:txBody>
      </p:sp>
      <p:sp>
        <p:nvSpPr>
          <p:cNvPr id="5" name="Text 3"/>
          <p:cNvSpPr/>
          <p:nvPr/>
        </p:nvSpPr>
        <p:spPr>
          <a:xfrm>
            <a:off x="1524191" y="1524000"/>
            <a:ext cx="8272967" cy="3496733"/>
          </a:xfrm>
          <a:prstGeom prst="rect">
            <a:avLst/>
          </a:prstGeom>
          <a:noFill/>
          <a:ln/>
        </p:spPr>
        <p:txBody>
          <a:bodyPr wrap="square" lIns="0" tIns="0" rIns="0" bIns="0" rtlCol="0" anchor="t"/>
          <a:lstStyle/>
          <a:p>
            <a:pPr marL="0" indent="0" algn="l">
              <a:buNone/>
            </a:pPr>
            <a:r>
              <a:rPr lang="en-US" sz="10000" dirty="0">
                <a:solidFill>
                  <a:srgbClr val="FFFFFF">
                    <a:alpha val="100000"/>
                  </a:srgbClr>
                </a:solidFill>
                <a:latin typeface="Inter Regular" pitchFamily="34" charset="0"/>
                <a:ea typeface="Inter Regular" pitchFamily="34" charset="-122"/>
                <a:cs typeface="Inter Regular" pitchFamily="34" charset="-120"/>
              </a:rPr>
              <a:t>Regulatory Readiness</a:t>
            </a:r>
            <a:endParaRPr lang="en-US" sz="10000" dirty="0"/>
          </a:p>
        </p:txBody>
      </p:sp>
      <p:sp>
        <p:nvSpPr>
          <p:cNvPr id="6" name="Text 4"/>
          <p:cNvSpPr/>
          <p:nvPr/>
        </p:nvSpPr>
        <p:spPr>
          <a:xfrm>
            <a:off x="1524191" y="6680200"/>
            <a:ext cx="1291328"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ISO 27001</a:t>
            </a:r>
            <a:endParaRPr lang="en-US" sz="2000" dirty="0"/>
          </a:p>
        </p:txBody>
      </p:sp>
      <p:sp>
        <p:nvSpPr>
          <p:cNvPr id="7" name="Text 5"/>
          <p:cNvSpPr/>
          <p:nvPr/>
        </p:nvSpPr>
        <p:spPr>
          <a:xfrm>
            <a:off x="1524191" y="7188200"/>
            <a:ext cx="5127207"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858A8D">
                    <a:alpha val="100000"/>
                  </a:srgbClr>
                </a:solidFill>
                <a:latin typeface="Inter Regular" pitchFamily="34" charset="0"/>
                <a:ea typeface="Inter Regular" pitchFamily="34" charset="-122"/>
                <a:cs typeface="Inter Regular" pitchFamily="34" charset="-120"/>
              </a:rPr>
              <a:t>Certified information security management</a:t>
            </a:r>
            <a:endParaRPr lang="en-US" sz="2000" dirty="0"/>
          </a:p>
        </p:txBody>
      </p:sp>
      <p:sp>
        <p:nvSpPr>
          <p:cNvPr id="8" name="Text 6"/>
          <p:cNvSpPr/>
          <p:nvPr/>
        </p:nvSpPr>
        <p:spPr>
          <a:xfrm>
            <a:off x="1524191" y="5359400"/>
            <a:ext cx="1126207"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Medium" pitchFamily="34" charset="0"/>
                <a:ea typeface="Inter Medium" pitchFamily="34" charset="-122"/>
                <a:cs typeface="Inter Medium" pitchFamily="34" charset="-120"/>
              </a:rPr>
              <a:t>PCI-DSS</a:t>
            </a:r>
            <a:endParaRPr lang="en-US" sz="2000" dirty="0"/>
          </a:p>
        </p:txBody>
      </p:sp>
      <p:sp>
        <p:nvSpPr>
          <p:cNvPr id="9" name="Text 7"/>
          <p:cNvSpPr/>
          <p:nvPr/>
        </p:nvSpPr>
        <p:spPr>
          <a:xfrm>
            <a:off x="1524191" y="5867400"/>
            <a:ext cx="4225395"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858A8D">
                    <a:alpha val="100000"/>
                  </a:srgbClr>
                </a:solidFill>
                <a:latin typeface="Inter Regular" pitchFamily="34" charset="0"/>
                <a:ea typeface="Inter Regular" pitchFamily="34" charset="-122"/>
                <a:cs typeface="Inter Regular" pitchFamily="34" charset="-120"/>
              </a:rPr>
              <a:t>Secure handling of cardholder data</a:t>
            </a:r>
            <a:endParaRPr lang="en-US" sz="2000" dirty="0"/>
          </a:p>
        </p:txBody>
      </p:sp>
      <p:sp>
        <p:nvSpPr>
          <p:cNvPr id="10" name="Text 8"/>
          <p:cNvSpPr/>
          <p:nvPr/>
        </p:nvSpPr>
        <p:spPr>
          <a:xfrm>
            <a:off x="1524191" y="9321800"/>
            <a:ext cx="3730033"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Medium" pitchFamily="34" charset="0"/>
                <a:ea typeface="Inter Medium" pitchFamily="34" charset="-122"/>
                <a:cs typeface="Inter Medium" pitchFamily="34" charset="-120"/>
              </a:rPr>
              <a:t>Integrated KYC/AML Providers</a:t>
            </a:r>
            <a:r>
              <a:rPr lang="en-US" sz="2000" kern="0" spc="-20" dirty="0">
                <a:solidFill>
                  <a:srgbClr val="FFFFFF">
                    <a:alpha val="100000"/>
                  </a:srgbClr>
                </a:solidFill>
                <a:latin typeface="Inter Regular" pitchFamily="34" charset="0"/>
                <a:ea typeface="Inter Regular" pitchFamily="34" charset="-122"/>
                <a:cs typeface="Inter Regular" pitchFamily="34" charset="-120"/>
              </a:rPr>
              <a:t> </a:t>
            </a:r>
            <a:endParaRPr lang="en-US" sz="2000" dirty="0"/>
          </a:p>
        </p:txBody>
      </p:sp>
      <p:sp>
        <p:nvSpPr>
          <p:cNvPr id="11" name="Text 9"/>
          <p:cNvSpPr/>
          <p:nvPr/>
        </p:nvSpPr>
        <p:spPr>
          <a:xfrm>
            <a:off x="1524191" y="9829800"/>
            <a:ext cx="4682652"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858A8D">
                    <a:alpha val="100000"/>
                  </a:srgbClr>
                </a:solidFill>
                <a:latin typeface="Inter Regular" pitchFamily="34" charset="0"/>
                <a:ea typeface="Inter Regular" pitchFamily="34" charset="-122"/>
                <a:cs typeface="Inter Regular" pitchFamily="34" charset="-120"/>
              </a:rPr>
              <a:t>Compliant onboarding in 30+ countries</a:t>
            </a:r>
            <a:endParaRPr lang="en-US" sz="2000" dirty="0"/>
          </a:p>
        </p:txBody>
      </p:sp>
      <p:sp>
        <p:nvSpPr>
          <p:cNvPr id="12" name="Text 10"/>
          <p:cNvSpPr/>
          <p:nvPr/>
        </p:nvSpPr>
        <p:spPr>
          <a:xfrm>
            <a:off x="1524191" y="8001000"/>
            <a:ext cx="2231246"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SOC 2 (Type I &amp; II)</a:t>
            </a:r>
            <a:endParaRPr lang="en-US" sz="2000" dirty="0"/>
          </a:p>
        </p:txBody>
      </p:sp>
      <p:sp>
        <p:nvSpPr>
          <p:cNvPr id="13" name="Text 11"/>
          <p:cNvSpPr/>
          <p:nvPr/>
        </p:nvSpPr>
        <p:spPr>
          <a:xfrm>
            <a:off x="1524191" y="8509000"/>
            <a:ext cx="6270350"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858A8D">
                    <a:alpha val="100000"/>
                  </a:srgbClr>
                </a:solidFill>
                <a:latin typeface="Inter Regular" pitchFamily="34" charset="0"/>
                <a:ea typeface="Inter Regular" pitchFamily="34" charset="-122"/>
                <a:cs typeface="Inter Regular" pitchFamily="34" charset="-120"/>
              </a:rPr>
              <a:t>Audited controls for privacy, security, and availability</a:t>
            </a:r>
            <a:endParaRPr lang="en-US" sz="2000" dirty="0"/>
          </a:p>
        </p:txBody>
      </p:sp>
      <p:grpSp>
        <p:nvGrpSpPr>
          <p:cNvPr id="33" name="Group 32">
            <a:extLst>
              <a:ext uri="{FF2B5EF4-FFF2-40B4-BE49-F238E27FC236}">
                <a16:creationId xmlns:a16="http://schemas.microsoft.com/office/drawing/2014/main" id="{4BC59EB4-76B2-6EAE-D62C-C0E7A3816CFC}"/>
              </a:ext>
            </a:extLst>
          </p:cNvPr>
          <p:cNvGrpSpPr/>
          <p:nvPr/>
        </p:nvGrpSpPr>
        <p:grpSpPr>
          <a:xfrm>
            <a:off x="12320540" y="4064000"/>
            <a:ext cx="10542318" cy="5410200"/>
            <a:chOff x="12320540" y="4064000"/>
            <a:chExt cx="10542318" cy="5410200"/>
          </a:xfrm>
        </p:grpSpPr>
        <p:sp>
          <p:nvSpPr>
            <p:cNvPr id="14" name="Text 12"/>
            <p:cNvSpPr/>
            <p:nvPr/>
          </p:nvSpPr>
          <p:spPr>
            <a:xfrm>
              <a:off x="15432429" y="5346700"/>
              <a:ext cx="1659674"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858A8D">
                      <a:alpha val="100000"/>
                    </a:srgbClr>
                  </a:solidFill>
                  <a:latin typeface="Inter Regular" pitchFamily="34" charset="0"/>
                  <a:ea typeface="Inter Regular" pitchFamily="34" charset="-122"/>
                  <a:cs typeface="Inter Regular" pitchFamily="34" charset="-120"/>
                </a:rPr>
                <a:t>SOC 2, CCPA</a:t>
              </a:r>
              <a:endParaRPr lang="en-US" sz="2000" dirty="0"/>
            </a:p>
          </p:txBody>
        </p:sp>
        <p:sp>
          <p:nvSpPr>
            <p:cNvPr id="15" name="Text 13"/>
            <p:cNvSpPr/>
            <p:nvPr/>
          </p:nvSpPr>
          <p:spPr>
            <a:xfrm>
              <a:off x="15432429" y="4127500"/>
              <a:ext cx="1333667"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FFFFFF">
                      <a:alpha val="100000"/>
                    </a:srgbClr>
                  </a:solidFill>
                  <a:latin typeface="Inter Medium" pitchFamily="34" charset="0"/>
                  <a:ea typeface="Inter Medium" pitchFamily="34" charset="-122"/>
                  <a:cs typeface="Inter Medium" pitchFamily="34" charset="-120"/>
                </a:rPr>
                <a:t>Standart</a:t>
              </a:r>
              <a:endParaRPr lang="en-US" sz="2400" dirty="0"/>
            </a:p>
          </p:txBody>
        </p:sp>
        <p:sp>
          <p:nvSpPr>
            <p:cNvPr id="16" name="Text 14"/>
            <p:cNvSpPr/>
            <p:nvPr/>
          </p:nvSpPr>
          <p:spPr>
            <a:xfrm>
              <a:off x="15432429" y="6565900"/>
              <a:ext cx="1570763"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858A8D">
                      <a:alpha val="100000"/>
                    </a:srgbClr>
                  </a:solidFill>
                  <a:latin typeface="Inter Regular" pitchFamily="34" charset="0"/>
                  <a:ea typeface="Inter Regular" pitchFamily="34" charset="-122"/>
                  <a:cs typeface="Inter Regular" pitchFamily="34" charset="-120"/>
                </a:rPr>
                <a:t>GDPR, PSD2</a:t>
              </a:r>
              <a:endParaRPr lang="en-US" sz="2000" dirty="0"/>
            </a:p>
          </p:txBody>
        </p:sp>
        <p:sp>
          <p:nvSpPr>
            <p:cNvPr id="17" name="Text 15"/>
            <p:cNvSpPr/>
            <p:nvPr/>
          </p:nvSpPr>
          <p:spPr>
            <a:xfrm>
              <a:off x="15432429" y="7785100"/>
              <a:ext cx="2066125"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858A8D">
                      <a:alpha val="100000"/>
                    </a:srgbClr>
                  </a:solidFill>
                  <a:latin typeface="Inter Regular" pitchFamily="34" charset="0"/>
                  <a:ea typeface="Inter Regular" pitchFamily="34" charset="-122"/>
                  <a:cs typeface="Inter Regular" pitchFamily="34" charset="-120"/>
                </a:rPr>
                <a:t>ISO 27001, PDPA</a:t>
              </a:r>
              <a:endParaRPr lang="en-US" sz="2000" dirty="0"/>
            </a:p>
          </p:txBody>
        </p:sp>
        <p:sp>
          <p:nvSpPr>
            <p:cNvPr id="18" name="Text 16"/>
            <p:cNvSpPr/>
            <p:nvPr/>
          </p:nvSpPr>
          <p:spPr>
            <a:xfrm>
              <a:off x="15432429" y="9004300"/>
              <a:ext cx="2370963"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858A8D">
                      <a:alpha val="100000"/>
                    </a:srgbClr>
                  </a:solidFill>
                  <a:latin typeface="Inter Regular" pitchFamily="34" charset="0"/>
                  <a:ea typeface="Inter Regular" pitchFamily="34" charset="-122"/>
                  <a:cs typeface="Inter Regular" pitchFamily="34" charset="-120"/>
                </a:rPr>
                <a:t>PCI-DSS, KYC/AML</a:t>
              </a:r>
              <a:endParaRPr lang="en-US" sz="2000" dirty="0"/>
            </a:p>
          </p:txBody>
        </p:sp>
        <p:sp>
          <p:nvSpPr>
            <p:cNvPr id="19" name="Text 17"/>
            <p:cNvSpPr/>
            <p:nvPr/>
          </p:nvSpPr>
          <p:spPr>
            <a:xfrm>
              <a:off x="18734842" y="5346700"/>
              <a:ext cx="2536084"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858A8D">
                      <a:alpha val="100000"/>
                    </a:srgbClr>
                  </a:solidFill>
                  <a:latin typeface="Inter Regular" pitchFamily="34" charset="0"/>
                  <a:ea typeface="Inter Regular" pitchFamily="34" charset="-122"/>
                  <a:cs typeface="Inter Regular" pitchFamily="34" charset="-120"/>
                </a:rPr>
                <a:t>Certified / Compliant</a:t>
              </a:r>
              <a:endParaRPr lang="en-US" sz="2000" dirty="0"/>
            </a:p>
          </p:txBody>
        </p:sp>
        <p:sp>
          <p:nvSpPr>
            <p:cNvPr id="20" name="Text 18"/>
            <p:cNvSpPr/>
            <p:nvPr/>
          </p:nvSpPr>
          <p:spPr>
            <a:xfrm>
              <a:off x="18734842" y="4127500"/>
              <a:ext cx="1016127"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FFFFFF">
                      <a:alpha val="100000"/>
                    </a:srgbClr>
                  </a:solidFill>
                  <a:latin typeface="Inter Medium" pitchFamily="34" charset="0"/>
                  <a:ea typeface="Inter Medium" pitchFamily="34" charset="-122"/>
                  <a:cs typeface="Inter Medium" pitchFamily="34" charset="-120"/>
                </a:rPr>
                <a:t>Status</a:t>
              </a:r>
              <a:endParaRPr lang="en-US" sz="2400" dirty="0"/>
            </a:p>
          </p:txBody>
        </p:sp>
        <p:sp>
          <p:nvSpPr>
            <p:cNvPr id="21" name="Text 19"/>
            <p:cNvSpPr/>
            <p:nvPr/>
          </p:nvSpPr>
          <p:spPr>
            <a:xfrm>
              <a:off x="18734842" y="6565900"/>
              <a:ext cx="1558061"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858A8D">
                      <a:alpha val="100000"/>
                    </a:srgbClr>
                  </a:solidFill>
                  <a:latin typeface="Inter Regular" pitchFamily="34" charset="0"/>
                  <a:ea typeface="Inter Regular" pitchFamily="34" charset="-122"/>
                  <a:cs typeface="Inter Regular" pitchFamily="34" charset="-120"/>
                </a:rPr>
                <a:t>Fully aligned</a:t>
              </a:r>
              <a:endParaRPr lang="en-US" sz="2000" dirty="0"/>
            </a:p>
          </p:txBody>
        </p:sp>
        <p:sp>
          <p:nvSpPr>
            <p:cNvPr id="22" name="Text 20"/>
            <p:cNvSpPr/>
            <p:nvPr/>
          </p:nvSpPr>
          <p:spPr>
            <a:xfrm>
              <a:off x="18734842" y="7785100"/>
              <a:ext cx="2980639"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858A8D">
                      <a:alpha val="100000"/>
                    </a:srgbClr>
                  </a:solidFill>
                  <a:latin typeface="Inter Regular" pitchFamily="34" charset="0"/>
                  <a:ea typeface="Inter Regular" pitchFamily="34" charset="-122"/>
                  <a:cs typeface="Inter Regular" pitchFamily="34" charset="-120"/>
                </a:rPr>
                <a:t>Certified / Under Review</a:t>
              </a:r>
              <a:endParaRPr lang="en-US" sz="2000" dirty="0"/>
            </a:p>
          </p:txBody>
        </p:sp>
        <p:sp>
          <p:nvSpPr>
            <p:cNvPr id="23" name="Text 21"/>
            <p:cNvSpPr/>
            <p:nvPr/>
          </p:nvSpPr>
          <p:spPr>
            <a:xfrm>
              <a:off x="18734842" y="9004300"/>
              <a:ext cx="4111080"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858A8D">
                      <a:alpha val="100000"/>
                    </a:srgbClr>
                  </a:solidFill>
                  <a:latin typeface="Inter Regular" pitchFamily="34" charset="0"/>
                  <a:ea typeface="Inter Regular" pitchFamily="34" charset="-122"/>
                  <a:cs typeface="Inter Regular" pitchFamily="34" charset="-120"/>
                </a:rPr>
                <a:t>Partner coverage in 30+ countries</a:t>
              </a:r>
              <a:endParaRPr lang="en-US" sz="2000" dirty="0"/>
            </a:p>
          </p:txBody>
        </p:sp>
        <p:sp>
          <p:nvSpPr>
            <p:cNvPr id="24" name="Text 22"/>
            <p:cNvSpPr/>
            <p:nvPr/>
          </p:nvSpPr>
          <p:spPr>
            <a:xfrm>
              <a:off x="12320540" y="5283200"/>
              <a:ext cx="2159270"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694DFF">
                      <a:alpha val="100000"/>
                    </a:srgbClr>
                  </a:solidFill>
                  <a:latin typeface="Inter Medium" pitchFamily="34" charset="0"/>
                  <a:ea typeface="Inter Medium" pitchFamily="34" charset="-122"/>
                  <a:cs typeface="Inter Medium" pitchFamily="34" charset="-120"/>
                </a:rPr>
                <a:t>North America</a:t>
              </a:r>
              <a:endParaRPr lang="en-US" sz="2400" dirty="0"/>
            </a:p>
          </p:txBody>
        </p:sp>
        <p:sp>
          <p:nvSpPr>
            <p:cNvPr id="25" name="Text 23"/>
            <p:cNvSpPr/>
            <p:nvPr/>
          </p:nvSpPr>
          <p:spPr>
            <a:xfrm>
              <a:off x="12320540" y="4064000"/>
              <a:ext cx="1079635"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FFFFFF">
                      <a:alpha val="100000"/>
                    </a:srgbClr>
                  </a:solidFill>
                  <a:latin typeface="Inter Medium" pitchFamily="34" charset="0"/>
                  <a:ea typeface="Inter Medium" pitchFamily="34" charset="-122"/>
                  <a:cs typeface="Inter Medium" pitchFamily="34" charset="-120"/>
                </a:rPr>
                <a:t>Region</a:t>
              </a:r>
              <a:endParaRPr lang="en-US" sz="2400" dirty="0"/>
            </a:p>
          </p:txBody>
        </p:sp>
        <p:sp>
          <p:nvSpPr>
            <p:cNvPr id="26" name="Text 24"/>
            <p:cNvSpPr/>
            <p:nvPr/>
          </p:nvSpPr>
          <p:spPr>
            <a:xfrm>
              <a:off x="12320540" y="6502400"/>
              <a:ext cx="508063"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694DFF">
                      <a:alpha val="100000"/>
                    </a:srgbClr>
                  </a:solidFill>
                  <a:latin typeface="Inter Medium" pitchFamily="34" charset="0"/>
                  <a:ea typeface="Inter Medium" pitchFamily="34" charset="-122"/>
                  <a:cs typeface="Inter Medium" pitchFamily="34" charset="-120"/>
                </a:rPr>
                <a:t>EU</a:t>
              </a:r>
              <a:endParaRPr lang="en-US" sz="2400" dirty="0"/>
            </a:p>
          </p:txBody>
        </p:sp>
        <p:sp>
          <p:nvSpPr>
            <p:cNvPr id="27" name="Text 25"/>
            <p:cNvSpPr/>
            <p:nvPr/>
          </p:nvSpPr>
          <p:spPr>
            <a:xfrm>
              <a:off x="12320540" y="7721600"/>
              <a:ext cx="901813"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694DFF">
                      <a:alpha val="100000"/>
                    </a:srgbClr>
                  </a:solidFill>
                  <a:latin typeface="Inter Medium" pitchFamily="34" charset="0"/>
                  <a:ea typeface="Inter Medium" pitchFamily="34" charset="-122"/>
                  <a:cs typeface="Inter Medium" pitchFamily="34" charset="-120"/>
                </a:rPr>
                <a:t>APAC</a:t>
              </a:r>
              <a:endParaRPr lang="en-US" sz="2400" dirty="0"/>
            </a:p>
          </p:txBody>
        </p:sp>
        <p:sp>
          <p:nvSpPr>
            <p:cNvPr id="28" name="Text 26"/>
            <p:cNvSpPr/>
            <p:nvPr/>
          </p:nvSpPr>
          <p:spPr>
            <a:xfrm>
              <a:off x="12320540" y="8940800"/>
              <a:ext cx="1003425"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694DFF">
                      <a:alpha val="100000"/>
                    </a:srgbClr>
                  </a:solidFill>
                  <a:latin typeface="Inter Medium" pitchFamily="34" charset="0"/>
                  <a:ea typeface="Inter Medium" pitchFamily="34" charset="-122"/>
                  <a:cs typeface="Inter Medium" pitchFamily="34" charset="-120"/>
                </a:rPr>
                <a:t>Global</a:t>
              </a:r>
              <a:endParaRPr lang="en-US" sz="2400" dirty="0"/>
            </a:p>
          </p:txBody>
        </p:sp>
        <p:pic>
          <p:nvPicPr>
            <p:cNvPr id="29"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20540" y="6115050"/>
              <a:ext cx="10542318" cy="12700"/>
            </a:xfrm>
            <a:prstGeom prst="rect">
              <a:avLst/>
            </a:prstGeom>
          </p:spPr>
        </p:pic>
        <p:pic>
          <p:nvPicPr>
            <p:cNvPr id="30"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20540" y="4895850"/>
              <a:ext cx="10542318" cy="12700"/>
            </a:xfrm>
            <a:prstGeom prst="rect">
              <a:avLst/>
            </a:prstGeom>
          </p:spPr>
        </p:pic>
        <p:pic>
          <p:nvPicPr>
            <p:cNvPr id="31" name="Image 2"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20540" y="7334250"/>
              <a:ext cx="10542318" cy="12700"/>
            </a:xfrm>
            <a:prstGeom prst="rect">
              <a:avLst/>
            </a:prstGeom>
          </p:spPr>
        </p:pic>
        <p:pic>
          <p:nvPicPr>
            <p:cNvPr id="32" name="Image 3"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20540" y="8553450"/>
              <a:ext cx="10542318" cy="12700"/>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0C161C"/>
        </a:solidFill>
        <a:effectLst/>
      </p:bgPr>
    </p:bg>
    <p:spTree>
      <p:nvGrpSpPr>
        <p:cNvPr id="1" name=""/>
        <p:cNvGrpSpPr/>
        <p:nvPr/>
      </p:nvGrpSpPr>
      <p:grpSpPr>
        <a:xfrm>
          <a:off x="0" y="0"/>
          <a:ext cx="0" cy="0"/>
          <a:chOff x="0" y="0"/>
          <a:chExt cx="0" cy="0"/>
        </a:xfrm>
      </p:grpSpPr>
      <p:sp>
        <p:nvSpPr>
          <p:cNvPr id="2" name="Text 0"/>
          <p:cNvSpPr/>
          <p:nvPr/>
        </p:nvSpPr>
        <p:spPr>
          <a:xfrm>
            <a:off x="12320540" y="1524000"/>
            <a:ext cx="10626995" cy="1227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FinCore’s KYC/AML engine delivers seamless user verification and compliance workflows. Built for financial services, it streamlines onboarding while reducing fraud, enabling businesses to stay compliant across global jurisdictions.</a:t>
            </a:r>
            <a:endParaRPr lang="en-US" sz="2000" dirty="0"/>
          </a:p>
        </p:txBody>
      </p:sp>
      <p:sp>
        <p:nvSpPr>
          <p:cNvPr id="3" name="Text 1"/>
          <p:cNvSpPr/>
          <p:nvPr/>
        </p:nvSpPr>
        <p:spPr>
          <a:xfrm>
            <a:off x="13146143" y="6642100"/>
            <a:ext cx="1342134"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Medium" pitchFamily="34" charset="0"/>
                <a:ea typeface="Inter Medium" pitchFamily="34" charset="-122"/>
                <a:cs typeface="Inter Medium" pitchFamily="34" charset="-120"/>
              </a:rPr>
              <a:t>Triggers:  
</a:t>
            </a:r>
            <a:endParaRPr lang="en-US" sz="2000" dirty="0"/>
          </a:p>
        </p:txBody>
      </p:sp>
      <p:sp>
        <p:nvSpPr>
          <p:cNvPr id="4" name="Text 2"/>
          <p:cNvSpPr/>
          <p:nvPr/>
        </p:nvSpPr>
        <p:spPr>
          <a:xfrm>
            <a:off x="13146143" y="7023100"/>
            <a:ext cx="3209268" cy="1227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Regular" pitchFamily="34" charset="0"/>
                <a:ea typeface="Inter Regular" pitchFamily="34" charset="-122"/>
                <a:cs typeface="Inter Regular" pitchFamily="34" charset="-120"/>
              </a:rPr>
              <a:t>    - Document Upload  
</a:t>
            </a:r>
            <a:endParaRPr lang="en-US" sz="2000" dirty="0"/>
          </a:p>
          <a:p>
            <a:pPr marL="0" indent="0" algn="l">
              <a:lnSpc>
                <a:spcPts val="3000"/>
              </a:lnSpc>
              <a:buNone/>
            </a:pPr>
            <a:r>
              <a:rPr lang="en-US" sz="2000" kern="0" spc="-20" dirty="0">
                <a:solidFill>
                  <a:srgbClr val="A3A3A3">
                    <a:alpha val="100000"/>
                  </a:srgbClr>
                </a:solidFill>
                <a:latin typeface="Inter Regular" pitchFamily="34" charset="0"/>
                <a:ea typeface="Inter Regular" pitchFamily="34" charset="-122"/>
                <a:cs typeface="Inter Regular" pitchFamily="34" charset="-120"/>
              </a:rPr>
              <a:t>    - Live Selfie Capture  
</a:t>
            </a:r>
            <a:endParaRPr lang="en-US" sz="2000" dirty="0"/>
          </a:p>
          <a:p>
            <a:pPr marL="0" indent="0" algn="l">
              <a:lnSpc>
                <a:spcPts val="3000"/>
              </a:lnSpc>
              <a:buNone/>
            </a:pPr>
            <a:r>
              <a:rPr lang="en-US" sz="2000" kern="0" spc="-20" dirty="0">
                <a:solidFill>
                  <a:srgbClr val="A3A3A3">
                    <a:alpha val="100000"/>
                  </a:srgbClr>
                </a:solidFill>
                <a:latin typeface="Inter Regular" pitchFamily="34" charset="0"/>
                <a:ea typeface="Inter Regular" pitchFamily="34" charset="-122"/>
                <a:cs typeface="Inter Regular" pitchFamily="34" charset="-120"/>
              </a:rPr>
              <a:t>    - Background Screening  </a:t>
            </a:r>
            <a:endParaRPr lang="en-US" sz="2000" dirty="0"/>
          </a:p>
        </p:txBody>
      </p:sp>
      <p:sp>
        <p:nvSpPr>
          <p:cNvPr id="5" name="Text 3"/>
          <p:cNvSpPr/>
          <p:nvPr/>
        </p:nvSpPr>
        <p:spPr>
          <a:xfrm>
            <a:off x="18887261" y="6489700"/>
            <a:ext cx="3044147"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Medium" pitchFamily="34" charset="0"/>
                <a:ea typeface="Inter Medium" pitchFamily="34" charset="-122"/>
                <a:cs typeface="Inter Medium" pitchFamily="34" charset="-120"/>
              </a:rPr>
              <a:t>Output:  
</a:t>
            </a:r>
            <a:endParaRPr lang="en-US" sz="2000" dirty="0"/>
          </a:p>
        </p:txBody>
      </p:sp>
      <p:sp>
        <p:nvSpPr>
          <p:cNvPr id="6" name="Text 4"/>
          <p:cNvSpPr/>
          <p:nvPr/>
        </p:nvSpPr>
        <p:spPr>
          <a:xfrm>
            <a:off x="18887261" y="6858000"/>
            <a:ext cx="3044147" cy="1989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Regular" pitchFamily="34" charset="0"/>
                <a:ea typeface="Inter Regular" pitchFamily="34" charset="-122"/>
                <a:cs typeface="Inter Regular" pitchFamily="34" charset="-120"/>
              </a:rPr>
              <a:t>    - KYC Status (verified / flagged / failed)  
</a:t>
            </a:r>
            <a:endParaRPr lang="en-US" sz="2000" dirty="0"/>
          </a:p>
          <a:p>
            <a:pPr marL="0" indent="0" algn="l">
              <a:lnSpc>
                <a:spcPts val="3000"/>
              </a:lnSpc>
              <a:buNone/>
            </a:pPr>
            <a:r>
              <a:rPr lang="en-US" sz="2000" kern="0" spc="-20" dirty="0">
                <a:solidFill>
                  <a:srgbClr val="A3A3A3">
                    <a:alpha val="100000"/>
                  </a:srgbClr>
                </a:solidFill>
                <a:latin typeface="Inter Regular" pitchFamily="34" charset="0"/>
                <a:ea typeface="Inter Regular" pitchFamily="34" charset="-122"/>
                <a:cs typeface="Inter Regular" pitchFamily="34" charset="-120"/>
              </a:rPr>
              <a:t>    - Risk Score  
</a:t>
            </a:r>
            <a:endParaRPr lang="en-US" sz="2000" dirty="0"/>
          </a:p>
          <a:p>
            <a:pPr marL="0" indent="0" algn="l">
              <a:lnSpc>
                <a:spcPts val="3000"/>
              </a:lnSpc>
              <a:buNone/>
            </a:pPr>
            <a:r>
              <a:rPr lang="en-US" sz="2000" kern="0" spc="-20" dirty="0">
                <a:solidFill>
                  <a:srgbClr val="A3A3A3">
                    <a:alpha val="100000"/>
                  </a:srgbClr>
                </a:solidFill>
                <a:latin typeface="Inter Regular" pitchFamily="34" charset="0"/>
                <a:ea typeface="Inter Regular" pitchFamily="34" charset="-122"/>
                <a:cs typeface="Inter Regular" pitchFamily="34" charset="-120"/>
              </a:rPr>
              <a:t>    - Webhook notification to client backend</a:t>
            </a:r>
            <a:endParaRPr lang="en-US" sz="2000" dirty="0"/>
          </a:p>
        </p:txBody>
      </p:sp>
      <p:sp>
        <p:nvSpPr>
          <p:cNvPr id="7" name="Text 5"/>
          <p:cNvSpPr/>
          <p:nvPr/>
        </p:nvSpPr>
        <p:spPr>
          <a:xfrm>
            <a:off x="13819327" y="11938000"/>
            <a:ext cx="9039296"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“We cut onboarding time from 3 days to 30 minutes with FinCore’s KYC API.”</a:t>
            </a:r>
            <a:endParaRPr lang="en-US" sz="2000" dirty="0"/>
          </a:p>
        </p:txBody>
      </p:sp>
      <p:sp>
        <p:nvSpPr>
          <p:cNvPr id="8" name="Text 6"/>
          <p:cNvSpPr/>
          <p:nvPr/>
        </p:nvSpPr>
        <p:spPr>
          <a:xfrm>
            <a:off x="13819327" y="12319000"/>
            <a:ext cx="4530233"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Regular" pitchFamily="34" charset="0"/>
                <a:ea typeface="Inter Regular" pitchFamily="34" charset="-122"/>
                <a:cs typeface="Inter Regular" pitchFamily="34" charset="-120"/>
              </a:rPr>
              <a:t> — Product Manager, Lending Startup</a:t>
            </a:r>
            <a:endParaRPr lang="en-US" sz="2000" dirty="0"/>
          </a:p>
        </p:txBody>
      </p:sp>
      <p:sp>
        <p:nvSpPr>
          <p:cNvPr id="9" name="Text 7"/>
          <p:cNvSpPr/>
          <p:nvPr/>
        </p:nvSpPr>
        <p:spPr>
          <a:xfrm>
            <a:off x="1524191" y="1524000"/>
            <a:ext cx="8272967" cy="3496733"/>
          </a:xfrm>
          <a:prstGeom prst="rect">
            <a:avLst/>
          </a:prstGeom>
          <a:noFill/>
          <a:ln/>
        </p:spPr>
        <p:txBody>
          <a:bodyPr wrap="square" lIns="0" tIns="0" rIns="0" bIns="0" rtlCol="0" anchor="t"/>
          <a:lstStyle/>
          <a:p>
            <a:pPr marL="0" indent="0" algn="l">
              <a:buNone/>
            </a:pPr>
            <a:r>
              <a:rPr lang="en-US" sz="10000" dirty="0">
                <a:solidFill>
                  <a:srgbClr val="FFFFFF">
                    <a:alpha val="100000"/>
                  </a:srgbClr>
                </a:solidFill>
                <a:latin typeface="Inter Regular" pitchFamily="34" charset="0"/>
                <a:ea typeface="Inter Regular" pitchFamily="34" charset="-122"/>
                <a:cs typeface="Inter Regular" pitchFamily="34" charset="-120"/>
              </a:rPr>
              <a:t>KYC/AML Engine</a:t>
            </a:r>
            <a:endParaRPr lang="en-US" sz="10000" dirty="0"/>
          </a:p>
        </p:txBody>
      </p:sp>
      <p:sp>
        <p:nvSpPr>
          <p:cNvPr id="10" name="Shape 8"/>
          <p:cNvSpPr/>
          <p:nvPr/>
        </p:nvSpPr>
        <p:spPr>
          <a:xfrm>
            <a:off x="12130016" y="5232400"/>
            <a:ext cx="5080635" cy="4648200"/>
          </a:xfrm>
          <a:prstGeom prst="rect">
            <a:avLst/>
          </a:prstGeom>
          <a:solidFill>
            <a:srgbClr val="FFFFFF">
              <a:alpha val="1000"/>
            </a:srgbClr>
          </a:solidFill>
          <a:ln w="12700">
            <a:solidFill>
              <a:srgbClr val="FFFFFF">
                <a:alpha val="20000"/>
              </a:srgbClr>
            </a:solidFill>
            <a:prstDash val="solid"/>
          </a:ln>
        </p:spPr>
        <p:txBody>
          <a:bodyPr/>
          <a:lstStyle/>
          <a:p>
            <a:endParaRPr lang="en-ID"/>
          </a:p>
        </p:txBody>
      </p:sp>
      <p:sp>
        <p:nvSpPr>
          <p:cNvPr id="11" name="Shape 9"/>
          <p:cNvSpPr/>
          <p:nvPr/>
        </p:nvSpPr>
        <p:spPr>
          <a:xfrm>
            <a:off x="17820327" y="5232400"/>
            <a:ext cx="5080635" cy="4648200"/>
          </a:xfrm>
          <a:prstGeom prst="rect">
            <a:avLst/>
          </a:prstGeom>
          <a:solidFill>
            <a:srgbClr val="FFFFFF">
              <a:alpha val="1000"/>
            </a:srgbClr>
          </a:solidFill>
          <a:ln w="12700">
            <a:solidFill>
              <a:srgbClr val="FFFFFF">
                <a:alpha val="20000"/>
              </a:srgbClr>
            </a:solidFill>
            <a:prstDash val="solid"/>
          </a:ln>
        </p:spPr>
        <p:txBody>
          <a:bodyPr/>
          <a:lstStyle/>
          <a:p>
            <a:endParaRPr lang="en-ID"/>
          </a:p>
        </p:txBody>
      </p:sp>
      <p:sp>
        <p:nvSpPr>
          <p:cNvPr id="12" name="Shape 10"/>
          <p:cNvSpPr/>
          <p:nvPr/>
        </p:nvSpPr>
        <p:spPr>
          <a:xfrm>
            <a:off x="12028403" y="5105400"/>
            <a:ext cx="254032" cy="254000"/>
          </a:xfrm>
          <a:prstGeom prst="roundRect">
            <a:avLst>
              <a:gd name="adj" fmla="val 10800"/>
            </a:avLst>
          </a:prstGeom>
          <a:solidFill>
            <a:srgbClr val="FFFFFF">
              <a:alpha val="100000"/>
            </a:srgbClr>
          </a:solidFill>
          <a:ln/>
        </p:spPr>
        <p:txBody>
          <a:bodyPr/>
          <a:lstStyle/>
          <a:p>
            <a:endParaRPr lang="en-ID"/>
          </a:p>
        </p:txBody>
      </p:sp>
      <p:sp>
        <p:nvSpPr>
          <p:cNvPr id="13" name="Shape 11"/>
          <p:cNvSpPr/>
          <p:nvPr/>
        </p:nvSpPr>
        <p:spPr>
          <a:xfrm>
            <a:off x="17718715" y="5105400"/>
            <a:ext cx="254032" cy="254000"/>
          </a:xfrm>
          <a:prstGeom prst="roundRect">
            <a:avLst>
              <a:gd name="adj" fmla="val 10800"/>
            </a:avLst>
          </a:prstGeom>
          <a:solidFill>
            <a:srgbClr val="FFFFFF">
              <a:alpha val="100000"/>
            </a:srgbClr>
          </a:solidFill>
          <a:ln/>
        </p:spPr>
        <p:txBody>
          <a:bodyPr/>
          <a:lstStyle/>
          <a:p>
            <a:endParaRPr lang="en-ID"/>
          </a:p>
        </p:txBody>
      </p:sp>
      <p:sp>
        <p:nvSpPr>
          <p:cNvPr id="14" name="Shape 12"/>
          <p:cNvSpPr/>
          <p:nvPr/>
        </p:nvSpPr>
        <p:spPr>
          <a:xfrm>
            <a:off x="17083635" y="5105400"/>
            <a:ext cx="254032" cy="254000"/>
          </a:xfrm>
          <a:prstGeom prst="roundRect">
            <a:avLst>
              <a:gd name="adj" fmla="val 10800"/>
            </a:avLst>
          </a:prstGeom>
          <a:solidFill>
            <a:srgbClr val="FFFFFF">
              <a:alpha val="100000"/>
            </a:srgbClr>
          </a:solidFill>
          <a:ln/>
        </p:spPr>
        <p:txBody>
          <a:bodyPr/>
          <a:lstStyle/>
          <a:p>
            <a:endParaRPr lang="en-ID"/>
          </a:p>
        </p:txBody>
      </p:sp>
      <p:sp>
        <p:nvSpPr>
          <p:cNvPr id="15" name="Shape 13"/>
          <p:cNvSpPr/>
          <p:nvPr/>
        </p:nvSpPr>
        <p:spPr>
          <a:xfrm>
            <a:off x="22773946" y="5105400"/>
            <a:ext cx="254032" cy="254000"/>
          </a:xfrm>
          <a:prstGeom prst="roundRect">
            <a:avLst>
              <a:gd name="adj" fmla="val 10800"/>
            </a:avLst>
          </a:prstGeom>
          <a:solidFill>
            <a:srgbClr val="FFFFFF">
              <a:alpha val="100000"/>
            </a:srgbClr>
          </a:solidFill>
          <a:ln/>
        </p:spPr>
        <p:txBody>
          <a:bodyPr/>
          <a:lstStyle/>
          <a:p>
            <a:endParaRPr lang="en-ID"/>
          </a:p>
        </p:txBody>
      </p:sp>
      <p:sp>
        <p:nvSpPr>
          <p:cNvPr id="16" name="Shape 14"/>
          <p:cNvSpPr/>
          <p:nvPr/>
        </p:nvSpPr>
        <p:spPr>
          <a:xfrm>
            <a:off x="12028403" y="9753600"/>
            <a:ext cx="254032" cy="254000"/>
          </a:xfrm>
          <a:prstGeom prst="roundRect">
            <a:avLst>
              <a:gd name="adj" fmla="val 10800"/>
            </a:avLst>
          </a:prstGeom>
          <a:solidFill>
            <a:srgbClr val="FFFFFF">
              <a:alpha val="100000"/>
            </a:srgbClr>
          </a:solidFill>
          <a:ln/>
        </p:spPr>
        <p:txBody>
          <a:bodyPr/>
          <a:lstStyle/>
          <a:p>
            <a:endParaRPr lang="en-ID"/>
          </a:p>
        </p:txBody>
      </p:sp>
      <p:sp>
        <p:nvSpPr>
          <p:cNvPr id="17" name="Shape 15"/>
          <p:cNvSpPr/>
          <p:nvPr/>
        </p:nvSpPr>
        <p:spPr>
          <a:xfrm>
            <a:off x="17718715" y="9753600"/>
            <a:ext cx="254032" cy="254000"/>
          </a:xfrm>
          <a:prstGeom prst="roundRect">
            <a:avLst>
              <a:gd name="adj" fmla="val 10800"/>
            </a:avLst>
          </a:prstGeom>
          <a:solidFill>
            <a:srgbClr val="FFFFFF">
              <a:alpha val="100000"/>
            </a:srgbClr>
          </a:solidFill>
          <a:ln/>
        </p:spPr>
        <p:txBody>
          <a:bodyPr/>
          <a:lstStyle/>
          <a:p>
            <a:endParaRPr lang="en-ID"/>
          </a:p>
        </p:txBody>
      </p:sp>
      <p:sp>
        <p:nvSpPr>
          <p:cNvPr id="18" name="Shape 16"/>
          <p:cNvSpPr/>
          <p:nvPr/>
        </p:nvSpPr>
        <p:spPr>
          <a:xfrm>
            <a:off x="17083635" y="9753600"/>
            <a:ext cx="254032" cy="254000"/>
          </a:xfrm>
          <a:prstGeom prst="roundRect">
            <a:avLst>
              <a:gd name="adj" fmla="val 10800"/>
            </a:avLst>
          </a:prstGeom>
          <a:solidFill>
            <a:srgbClr val="FFFFFF">
              <a:alpha val="100000"/>
            </a:srgbClr>
          </a:solidFill>
          <a:ln/>
        </p:spPr>
        <p:txBody>
          <a:bodyPr/>
          <a:lstStyle/>
          <a:p>
            <a:endParaRPr lang="en-ID"/>
          </a:p>
        </p:txBody>
      </p:sp>
      <p:sp>
        <p:nvSpPr>
          <p:cNvPr id="19" name="Shape 17"/>
          <p:cNvSpPr/>
          <p:nvPr/>
        </p:nvSpPr>
        <p:spPr>
          <a:xfrm>
            <a:off x="22773946" y="9753600"/>
            <a:ext cx="254032" cy="254000"/>
          </a:xfrm>
          <a:prstGeom prst="roundRect">
            <a:avLst>
              <a:gd name="adj" fmla="val 10800"/>
            </a:avLst>
          </a:prstGeom>
          <a:solidFill>
            <a:srgbClr val="FFFFFF">
              <a:alpha val="100000"/>
            </a:srgbClr>
          </a:solidFill>
          <a:ln/>
        </p:spPr>
        <p:txBody>
          <a:bodyPr/>
          <a:lstStyle/>
          <a:p>
            <a:endParaRPr lang="en-ID"/>
          </a:p>
        </p:txBody>
      </p:sp>
      <p:sp>
        <p:nvSpPr>
          <p:cNvPr id="20" name="Text 18"/>
          <p:cNvSpPr/>
          <p:nvPr/>
        </p:nvSpPr>
        <p:spPr>
          <a:xfrm>
            <a:off x="12320540" y="4267200"/>
            <a:ext cx="3260074"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Medium" pitchFamily="34" charset="0"/>
                <a:ea typeface="Inter Medium" pitchFamily="34" charset="-122"/>
                <a:cs typeface="Inter Medium" pitchFamily="34" charset="-120"/>
              </a:rPr>
              <a:t>Frontend App → KYC API  
</a:t>
            </a:r>
            <a:endParaRPr lang="en-US" sz="2000" dirty="0"/>
          </a:p>
        </p:txBody>
      </p:sp>
      <p:sp>
        <p:nvSpPr>
          <p:cNvPr id="21" name="Shape 19"/>
          <p:cNvSpPr/>
          <p:nvPr/>
        </p:nvSpPr>
        <p:spPr>
          <a:xfrm>
            <a:off x="1511489" y="5816600"/>
            <a:ext cx="7849581" cy="5499100"/>
          </a:xfrm>
          <a:prstGeom prst="rect">
            <a:avLst/>
          </a:prstGeom>
          <a:noFill/>
          <a:ln/>
        </p:spPr>
        <p:txBody>
          <a:bodyPr/>
          <a:lstStyle/>
          <a:p>
            <a:endParaRPr lang="en-ID"/>
          </a:p>
        </p:txBody>
      </p:sp>
      <p:sp>
        <p:nvSpPr>
          <p:cNvPr id="22" name="Shape 20"/>
          <p:cNvSpPr/>
          <p:nvPr/>
        </p:nvSpPr>
        <p:spPr>
          <a:xfrm>
            <a:off x="1511489" y="5816600"/>
            <a:ext cx="7849581" cy="863600"/>
          </a:xfrm>
          <a:prstGeom prst="rect">
            <a:avLst/>
          </a:prstGeom>
          <a:noFill/>
          <a:ln/>
        </p:spPr>
        <p:txBody>
          <a:bodyPr/>
          <a:lstStyle/>
          <a:p>
            <a:endParaRPr lang="en-ID"/>
          </a:p>
        </p:txBody>
      </p:sp>
      <p:sp>
        <p:nvSpPr>
          <p:cNvPr id="23" name="Shape 21"/>
          <p:cNvSpPr/>
          <p:nvPr/>
        </p:nvSpPr>
        <p:spPr>
          <a:xfrm>
            <a:off x="1511489" y="5816600"/>
            <a:ext cx="2159270" cy="381000"/>
          </a:xfrm>
          <a:prstGeom prst="rect">
            <a:avLst/>
          </a:prstGeom>
          <a:noFill/>
          <a:ln/>
        </p:spPr>
        <p:txBody>
          <a:bodyPr/>
          <a:lstStyle/>
          <a:p>
            <a:endParaRPr lang="en-ID"/>
          </a:p>
        </p:txBody>
      </p:sp>
      <p:pic>
        <p:nvPicPr>
          <p:cNvPr id="25"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6418" y="5883275"/>
            <a:ext cx="311189" cy="247650"/>
          </a:xfrm>
          <a:prstGeom prst="rect">
            <a:avLst/>
          </a:prstGeom>
        </p:spPr>
      </p:pic>
      <p:sp>
        <p:nvSpPr>
          <p:cNvPr id="26" name="Text 22"/>
          <p:cNvSpPr/>
          <p:nvPr/>
        </p:nvSpPr>
        <p:spPr>
          <a:xfrm>
            <a:off x="1994149" y="5816600"/>
            <a:ext cx="1761287"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Medium" pitchFamily="34" charset="0"/>
                <a:ea typeface="Inter Medium" pitchFamily="34" charset="-122"/>
                <a:cs typeface="Inter Medium" pitchFamily="34" charset="-120"/>
              </a:rPr>
              <a:t>ID Verification</a:t>
            </a:r>
            <a:endParaRPr lang="en-US" sz="2000" dirty="0"/>
          </a:p>
        </p:txBody>
      </p:sp>
      <p:sp>
        <p:nvSpPr>
          <p:cNvPr id="27" name="Text 23"/>
          <p:cNvSpPr/>
          <p:nvPr/>
        </p:nvSpPr>
        <p:spPr>
          <a:xfrm>
            <a:off x="1511489" y="6299200"/>
            <a:ext cx="7934258"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Regular" pitchFamily="34" charset="0"/>
                <a:ea typeface="Inter Regular" pitchFamily="34" charset="-122"/>
                <a:cs typeface="Inter Regular" pitchFamily="34" charset="-120"/>
              </a:rPr>
              <a:t>Real-time checks with government-issued documents</a:t>
            </a:r>
            <a:endParaRPr lang="en-US" sz="2000" dirty="0"/>
          </a:p>
        </p:txBody>
      </p:sp>
      <p:sp>
        <p:nvSpPr>
          <p:cNvPr id="28" name="Shape 24"/>
          <p:cNvSpPr/>
          <p:nvPr/>
        </p:nvSpPr>
        <p:spPr>
          <a:xfrm>
            <a:off x="1511489" y="6959600"/>
            <a:ext cx="7849581" cy="876300"/>
          </a:xfrm>
          <a:prstGeom prst="rect">
            <a:avLst/>
          </a:prstGeom>
          <a:noFill/>
          <a:ln/>
        </p:spPr>
        <p:txBody>
          <a:bodyPr/>
          <a:lstStyle/>
          <a:p>
            <a:endParaRPr lang="en-ID"/>
          </a:p>
        </p:txBody>
      </p:sp>
      <p:sp>
        <p:nvSpPr>
          <p:cNvPr id="29" name="Shape 25"/>
          <p:cNvSpPr/>
          <p:nvPr/>
        </p:nvSpPr>
        <p:spPr>
          <a:xfrm>
            <a:off x="1511489" y="6959600"/>
            <a:ext cx="2768946" cy="381000"/>
          </a:xfrm>
          <a:prstGeom prst="rect">
            <a:avLst/>
          </a:prstGeom>
          <a:noFill/>
          <a:ln/>
        </p:spPr>
        <p:txBody>
          <a:bodyPr/>
          <a:lstStyle/>
          <a:p>
            <a:endParaRPr lang="en-ID"/>
          </a:p>
        </p:txBody>
      </p:sp>
      <p:pic>
        <p:nvPicPr>
          <p:cNvPr id="31" name="Image 3"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6418" y="7010400"/>
            <a:ext cx="311189" cy="279400"/>
          </a:xfrm>
          <a:prstGeom prst="rect">
            <a:avLst/>
          </a:prstGeom>
        </p:spPr>
      </p:pic>
      <p:sp>
        <p:nvSpPr>
          <p:cNvPr id="32" name="Text 26"/>
          <p:cNvSpPr/>
          <p:nvPr/>
        </p:nvSpPr>
        <p:spPr>
          <a:xfrm>
            <a:off x="1994149" y="6959600"/>
            <a:ext cx="2370963"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Medium" pitchFamily="34" charset="0"/>
                <a:ea typeface="Inter Medium" pitchFamily="34" charset="-122"/>
                <a:cs typeface="Inter Medium" pitchFamily="34" charset="-120"/>
              </a:rPr>
              <a:t>Liveness Detection</a:t>
            </a:r>
            <a:endParaRPr lang="en-US" sz="2000" dirty="0"/>
          </a:p>
        </p:txBody>
      </p:sp>
      <p:sp>
        <p:nvSpPr>
          <p:cNvPr id="33" name="Text 27"/>
          <p:cNvSpPr/>
          <p:nvPr/>
        </p:nvSpPr>
        <p:spPr>
          <a:xfrm>
            <a:off x="1511489" y="7454900"/>
            <a:ext cx="7934258"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Regular" pitchFamily="34" charset="0"/>
                <a:ea typeface="Inter Regular" pitchFamily="34" charset="-122"/>
                <a:cs typeface="Inter Regular" pitchFamily="34" charset="-120"/>
              </a:rPr>
              <a:t>Selfie capture with motion-based liveness validation</a:t>
            </a:r>
            <a:endParaRPr lang="en-US" sz="2000" dirty="0"/>
          </a:p>
        </p:txBody>
      </p:sp>
      <p:sp>
        <p:nvSpPr>
          <p:cNvPr id="34" name="Shape 28"/>
          <p:cNvSpPr/>
          <p:nvPr/>
        </p:nvSpPr>
        <p:spPr>
          <a:xfrm>
            <a:off x="1511489" y="8115300"/>
            <a:ext cx="7849581" cy="889000"/>
          </a:xfrm>
          <a:prstGeom prst="rect">
            <a:avLst/>
          </a:prstGeom>
          <a:noFill/>
          <a:ln/>
        </p:spPr>
        <p:txBody>
          <a:bodyPr/>
          <a:lstStyle/>
          <a:p>
            <a:endParaRPr lang="en-ID"/>
          </a:p>
        </p:txBody>
      </p:sp>
      <p:sp>
        <p:nvSpPr>
          <p:cNvPr id="35" name="Shape 29"/>
          <p:cNvSpPr/>
          <p:nvPr/>
        </p:nvSpPr>
        <p:spPr>
          <a:xfrm>
            <a:off x="1511489" y="8115300"/>
            <a:ext cx="3149994" cy="381000"/>
          </a:xfrm>
          <a:prstGeom prst="rect">
            <a:avLst/>
          </a:prstGeom>
          <a:noFill/>
          <a:ln/>
        </p:spPr>
        <p:txBody>
          <a:bodyPr/>
          <a:lstStyle/>
          <a:p>
            <a:endParaRPr lang="en-ID"/>
          </a:p>
        </p:txBody>
      </p:sp>
      <p:pic>
        <p:nvPicPr>
          <p:cNvPr id="37" name="Image 5"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78172" y="8150225"/>
            <a:ext cx="247681" cy="311150"/>
          </a:xfrm>
          <a:prstGeom prst="rect">
            <a:avLst/>
          </a:prstGeom>
        </p:spPr>
      </p:pic>
      <p:sp>
        <p:nvSpPr>
          <p:cNvPr id="38" name="Text 30"/>
          <p:cNvSpPr/>
          <p:nvPr/>
        </p:nvSpPr>
        <p:spPr>
          <a:xfrm>
            <a:off x="1994149" y="8115300"/>
            <a:ext cx="2752011"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Medium" pitchFamily="34" charset="0"/>
                <a:ea typeface="Inter Medium" pitchFamily="34" charset="-122"/>
                <a:cs typeface="Inter Medium" pitchFamily="34" charset="-120"/>
              </a:rPr>
              <a:t>OCR &amp; Data Extraction</a:t>
            </a:r>
            <a:endParaRPr lang="en-US" sz="2000" dirty="0"/>
          </a:p>
        </p:txBody>
      </p:sp>
      <p:sp>
        <p:nvSpPr>
          <p:cNvPr id="39" name="Text 31"/>
          <p:cNvSpPr/>
          <p:nvPr/>
        </p:nvSpPr>
        <p:spPr>
          <a:xfrm>
            <a:off x="1511489" y="8623300"/>
            <a:ext cx="7934258"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Regular" pitchFamily="34" charset="0"/>
                <a:ea typeface="Inter Regular" pitchFamily="34" charset="-122"/>
                <a:cs typeface="Inter Regular" pitchFamily="34" charset="-120"/>
              </a:rPr>
              <a:t>Reads identity data from passports, licenses, and utility bills</a:t>
            </a:r>
            <a:endParaRPr lang="en-US" sz="2000" dirty="0"/>
          </a:p>
        </p:txBody>
      </p:sp>
      <p:sp>
        <p:nvSpPr>
          <p:cNvPr id="40" name="Shape 32"/>
          <p:cNvSpPr/>
          <p:nvPr/>
        </p:nvSpPr>
        <p:spPr>
          <a:xfrm>
            <a:off x="1511489" y="9283700"/>
            <a:ext cx="7849581" cy="876300"/>
          </a:xfrm>
          <a:prstGeom prst="rect">
            <a:avLst/>
          </a:prstGeom>
          <a:noFill/>
          <a:ln/>
        </p:spPr>
        <p:txBody>
          <a:bodyPr/>
          <a:lstStyle/>
          <a:p>
            <a:endParaRPr lang="en-ID"/>
          </a:p>
        </p:txBody>
      </p:sp>
      <p:sp>
        <p:nvSpPr>
          <p:cNvPr id="41" name="Shape 33"/>
          <p:cNvSpPr/>
          <p:nvPr/>
        </p:nvSpPr>
        <p:spPr>
          <a:xfrm>
            <a:off x="1511489" y="9283700"/>
            <a:ext cx="4331241" cy="381000"/>
          </a:xfrm>
          <a:prstGeom prst="rect">
            <a:avLst/>
          </a:prstGeom>
          <a:noFill/>
          <a:ln/>
        </p:spPr>
        <p:txBody>
          <a:bodyPr/>
          <a:lstStyle/>
          <a:p>
            <a:endParaRPr lang="en-ID"/>
          </a:p>
        </p:txBody>
      </p:sp>
      <p:pic>
        <p:nvPicPr>
          <p:cNvPr id="43" name="Image 7"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78172" y="9318625"/>
            <a:ext cx="247681" cy="311150"/>
          </a:xfrm>
          <a:prstGeom prst="rect">
            <a:avLst/>
          </a:prstGeom>
        </p:spPr>
      </p:pic>
      <p:sp>
        <p:nvSpPr>
          <p:cNvPr id="44" name="Text 34"/>
          <p:cNvSpPr/>
          <p:nvPr/>
        </p:nvSpPr>
        <p:spPr>
          <a:xfrm>
            <a:off x="1994149" y="9283700"/>
            <a:ext cx="3933258"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Medium" pitchFamily="34" charset="0"/>
                <a:ea typeface="Inter Medium" pitchFamily="34" charset="-122"/>
                <a:cs typeface="Inter Medium" pitchFamily="34" charset="-120"/>
              </a:rPr>
              <a:t>Sanctions &amp; Watchlist Screening</a:t>
            </a:r>
            <a:endParaRPr lang="en-US" sz="2000" dirty="0"/>
          </a:p>
        </p:txBody>
      </p:sp>
      <p:sp>
        <p:nvSpPr>
          <p:cNvPr id="45" name="Text 35"/>
          <p:cNvSpPr/>
          <p:nvPr/>
        </p:nvSpPr>
        <p:spPr>
          <a:xfrm>
            <a:off x="1511489" y="9779000"/>
            <a:ext cx="7934258"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Regular" pitchFamily="34" charset="0"/>
                <a:ea typeface="Inter Regular" pitchFamily="34" charset="-122"/>
                <a:cs typeface="Inter Regular" pitchFamily="34" charset="-120"/>
              </a:rPr>
              <a:t>Global AML, PEP, OFAC, and regional database checks</a:t>
            </a:r>
            <a:endParaRPr lang="en-US" sz="2000" dirty="0"/>
          </a:p>
        </p:txBody>
      </p:sp>
      <p:sp>
        <p:nvSpPr>
          <p:cNvPr id="46" name="Shape 36"/>
          <p:cNvSpPr/>
          <p:nvPr/>
        </p:nvSpPr>
        <p:spPr>
          <a:xfrm>
            <a:off x="1511489" y="10439400"/>
            <a:ext cx="7849581" cy="876300"/>
          </a:xfrm>
          <a:prstGeom prst="rect">
            <a:avLst/>
          </a:prstGeom>
          <a:noFill/>
          <a:ln/>
        </p:spPr>
        <p:txBody>
          <a:bodyPr/>
          <a:lstStyle/>
          <a:p>
            <a:endParaRPr lang="en-ID"/>
          </a:p>
        </p:txBody>
      </p:sp>
      <p:sp>
        <p:nvSpPr>
          <p:cNvPr id="47" name="Shape 37"/>
          <p:cNvSpPr/>
          <p:nvPr/>
        </p:nvSpPr>
        <p:spPr>
          <a:xfrm>
            <a:off x="1511489" y="10439400"/>
            <a:ext cx="4153419" cy="381000"/>
          </a:xfrm>
          <a:prstGeom prst="rect">
            <a:avLst/>
          </a:prstGeom>
          <a:noFill/>
          <a:ln/>
        </p:spPr>
        <p:txBody>
          <a:bodyPr/>
          <a:lstStyle/>
          <a:p>
            <a:endParaRPr lang="en-ID"/>
          </a:p>
        </p:txBody>
      </p:sp>
      <p:pic>
        <p:nvPicPr>
          <p:cNvPr id="49" name="Image 9"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09926" y="10458450"/>
            <a:ext cx="184173" cy="342900"/>
          </a:xfrm>
          <a:prstGeom prst="rect">
            <a:avLst/>
          </a:prstGeom>
        </p:spPr>
      </p:pic>
      <p:sp>
        <p:nvSpPr>
          <p:cNvPr id="50" name="Text 38"/>
          <p:cNvSpPr/>
          <p:nvPr/>
        </p:nvSpPr>
        <p:spPr>
          <a:xfrm>
            <a:off x="1994149" y="10439400"/>
            <a:ext cx="3755436"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Medium" pitchFamily="34" charset="0"/>
                <a:ea typeface="Inter Medium" pitchFamily="34" charset="-122"/>
                <a:cs typeface="Inter Medium" pitchFamily="34" charset="-120"/>
              </a:rPr>
              <a:t>Risk Scoring &amp; Decision Engine</a:t>
            </a:r>
            <a:endParaRPr lang="en-US" sz="2000" dirty="0"/>
          </a:p>
        </p:txBody>
      </p:sp>
      <p:sp>
        <p:nvSpPr>
          <p:cNvPr id="51" name="Text 39"/>
          <p:cNvSpPr/>
          <p:nvPr/>
        </p:nvSpPr>
        <p:spPr>
          <a:xfrm>
            <a:off x="1511489" y="10934700"/>
            <a:ext cx="7934258"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Regular" pitchFamily="34" charset="0"/>
                <a:ea typeface="Inter Regular" pitchFamily="34" charset="-122"/>
                <a:cs typeface="Inter Regular" pitchFamily="34" charset="-120"/>
              </a:rPr>
              <a:t>Automated approval, rejection, or flagging for manual review</a:t>
            </a:r>
            <a:endParaRPr lang="en-US" sz="2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0C161C"/>
        </a:solidFill>
        <a:effectLst/>
      </p:bgPr>
    </p:bg>
    <p:spTree>
      <p:nvGrpSpPr>
        <p:cNvPr id="1" name=""/>
        <p:cNvGrpSpPr/>
        <p:nvPr/>
      </p:nvGrpSpPr>
      <p:grpSpPr>
        <a:xfrm>
          <a:off x="0" y="0"/>
          <a:ext cx="0" cy="0"/>
          <a:chOff x="0" y="0"/>
          <a:chExt cx="0" cy="0"/>
        </a:xfrm>
      </p:grpSpPr>
      <p:sp>
        <p:nvSpPr>
          <p:cNvPr id="2" name="Text 0"/>
          <p:cNvSpPr/>
          <p:nvPr/>
        </p:nvSpPr>
        <p:spPr>
          <a:xfrm>
            <a:off x="12371346" y="1524000"/>
            <a:ext cx="10576189" cy="1227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FinCore runs on a globally distributed cloud infrastructure, optimized for high availability, performance, and resilience. Our architecture is engineered for uptime so fintech teams can focus on features, not failures.</a:t>
            </a:r>
            <a:endParaRPr lang="en-US" sz="2000" dirty="0"/>
          </a:p>
        </p:txBody>
      </p:sp>
      <p:sp>
        <p:nvSpPr>
          <p:cNvPr id="3" name="Text 1"/>
          <p:cNvSpPr/>
          <p:nvPr/>
        </p:nvSpPr>
        <p:spPr>
          <a:xfrm>
            <a:off x="15025978" y="11049000"/>
            <a:ext cx="1608868"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 Singapore</a:t>
            </a:r>
            <a:endParaRPr lang="en-US" sz="2000" dirty="0"/>
          </a:p>
        </p:txBody>
      </p:sp>
      <p:sp>
        <p:nvSpPr>
          <p:cNvPr id="4" name="Text 2"/>
          <p:cNvSpPr/>
          <p:nvPr/>
        </p:nvSpPr>
        <p:spPr>
          <a:xfrm>
            <a:off x="16918515" y="11049000"/>
            <a:ext cx="1177014"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8D80FF">
                    <a:alpha val="100000"/>
                  </a:srgbClr>
                </a:solidFill>
                <a:latin typeface="Inter Regular" pitchFamily="34" charset="0"/>
                <a:ea typeface="Inter Regular" pitchFamily="34" charset="-122"/>
                <a:cs typeface="Inter Regular" pitchFamily="34" charset="-120"/>
              </a:rPr>
              <a:t>(Primary)</a:t>
            </a:r>
            <a:endParaRPr lang="en-US" sz="2000" dirty="0"/>
          </a:p>
        </p:txBody>
      </p:sp>
      <p:sp>
        <p:nvSpPr>
          <p:cNvPr id="5" name="Text 3"/>
          <p:cNvSpPr/>
          <p:nvPr/>
        </p:nvSpPr>
        <p:spPr>
          <a:xfrm>
            <a:off x="21948343" y="11049000"/>
            <a:ext cx="1011893"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2F2FF">
                    <a:alpha val="100000"/>
                  </a:srgbClr>
                </a:solidFill>
                <a:latin typeface="Inter Regular" pitchFamily="34" charset="0"/>
                <a:ea typeface="Inter Regular" pitchFamily="34" charset="-122"/>
                <a:cs typeface="Inter Regular" pitchFamily="34" charset="-120"/>
              </a:rPr>
              <a:t>(Active)</a:t>
            </a:r>
            <a:endParaRPr lang="en-US" sz="2000" dirty="0"/>
          </a:p>
        </p:txBody>
      </p:sp>
      <p:sp>
        <p:nvSpPr>
          <p:cNvPr id="6" name="Text 4"/>
          <p:cNvSpPr/>
          <p:nvPr/>
        </p:nvSpPr>
        <p:spPr>
          <a:xfrm>
            <a:off x="15025978" y="12319000"/>
            <a:ext cx="1494553"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 Frankfurt</a:t>
            </a:r>
            <a:endParaRPr lang="en-US" sz="2000" dirty="0"/>
          </a:p>
        </p:txBody>
      </p:sp>
      <p:sp>
        <p:nvSpPr>
          <p:cNvPr id="7" name="Text 5"/>
          <p:cNvSpPr/>
          <p:nvPr/>
        </p:nvSpPr>
        <p:spPr>
          <a:xfrm>
            <a:off x="16524765" y="12319000"/>
            <a:ext cx="1583465"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5A56A4">
                    <a:alpha val="100000"/>
                  </a:srgbClr>
                </a:solidFill>
                <a:latin typeface="Inter Regular" pitchFamily="34" charset="0"/>
                <a:ea typeface="Inter Regular" pitchFamily="34" charset="-122"/>
                <a:cs typeface="Inter Regular" pitchFamily="34" charset="-120"/>
              </a:rPr>
              <a:t>(EU fallback)</a:t>
            </a:r>
            <a:endParaRPr lang="en-US" sz="2000" dirty="0"/>
          </a:p>
        </p:txBody>
      </p:sp>
      <p:sp>
        <p:nvSpPr>
          <p:cNvPr id="8" name="Text 6"/>
          <p:cNvSpPr/>
          <p:nvPr/>
        </p:nvSpPr>
        <p:spPr>
          <a:xfrm>
            <a:off x="20373346" y="12319000"/>
            <a:ext cx="2586890"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30000"/>
                  </a:srgbClr>
                </a:solidFill>
                <a:latin typeface="Inter Regular" pitchFamily="34" charset="0"/>
                <a:ea typeface="Inter Regular" pitchFamily="34" charset="-122"/>
                <a:cs typeface="Inter Regular" pitchFamily="34" charset="-120"/>
              </a:rPr>
              <a:t>(Under Maintenance)</a:t>
            </a:r>
            <a:endParaRPr lang="en-US" sz="2000" dirty="0"/>
          </a:p>
        </p:txBody>
      </p:sp>
      <p:sp>
        <p:nvSpPr>
          <p:cNvPr id="9" name="Text 7"/>
          <p:cNvSpPr/>
          <p:nvPr/>
        </p:nvSpPr>
        <p:spPr>
          <a:xfrm>
            <a:off x="15025978" y="11684000"/>
            <a:ext cx="1278626"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 Virginia</a:t>
            </a:r>
            <a:endParaRPr lang="en-US" sz="2000" dirty="0"/>
          </a:p>
        </p:txBody>
      </p:sp>
      <p:sp>
        <p:nvSpPr>
          <p:cNvPr id="10" name="Text 8"/>
          <p:cNvSpPr/>
          <p:nvPr/>
        </p:nvSpPr>
        <p:spPr>
          <a:xfrm>
            <a:off x="16804200" y="11684000"/>
            <a:ext cx="1278626"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736AD2">
                    <a:alpha val="100000"/>
                  </a:srgbClr>
                </a:solidFill>
                <a:latin typeface="Inter Regular" pitchFamily="34" charset="0"/>
                <a:ea typeface="Inter Regular" pitchFamily="34" charset="-122"/>
                <a:cs typeface="Inter Regular" pitchFamily="34" charset="-120"/>
              </a:rPr>
              <a:t>(US node)</a:t>
            </a:r>
            <a:endParaRPr lang="en-US" sz="2000" dirty="0"/>
          </a:p>
        </p:txBody>
      </p:sp>
      <p:sp>
        <p:nvSpPr>
          <p:cNvPr id="11" name="Text 9"/>
          <p:cNvSpPr/>
          <p:nvPr/>
        </p:nvSpPr>
        <p:spPr>
          <a:xfrm>
            <a:off x="21821327" y="11684000"/>
            <a:ext cx="1138909"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60000"/>
                  </a:srgbClr>
                </a:solidFill>
                <a:latin typeface="Inter Regular" pitchFamily="34" charset="0"/>
                <a:ea typeface="Inter Regular" pitchFamily="34" charset="-122"/>
                <a:cs typeface="Inter Regular" pitchFamily="34" charset="-120"/>
              </a:rPr>
              <a:t>(Backup)</a:t>
            </a:r>
            <a:endParaRPr lang="en-US" sz="2000" dirty="0"/>
          </a:p>
        </p:txBody>
      </p:sp>
      <p:sp>
        <p:nvSpPr>
          <p:cNvPr id="12" name="Text 10"/>
          <p:cNvSpPr/>
          <p:nvPr/>
        </p:nvSpPr>
        <p:spPr>
          <a:xfrm>
            <a:off x="1524191" y="12319000"/>
            <a:ext cx="6702204"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“We maintain uptime others promise—but rarely deliver.”</a:t>
            </a:r>
            <a:endParaRPr lang="en-US" sz="2000" dirty="0"/>
          </a:p>
        </p:txBody>
      </p:sp>
      <p:sp>
        <p:nvSpPr>
          <p:cNvPr id="13" name="Text 11"/>
          <p:cNvSpPr/>
          <p:nvPr/>
        </p:nvSpPr>
        <p:spPr>
          <a:xfrm>
            <a:off x="1524191" y="1524000"/>
            <a:ext cx="9187482" cy="5033433"/>
          </a:xfrm>
          <a:prstGeom prst="rect">
            <a:avLst/>
          </a:prstGeom>
          <a:noFill/>
          <a:ln/>
        </p:spPr>
        <p:txBody>
          <a:bodyPr wrap="square" lIns="0" tIns="0" rIns="0" bIns="0" rtlCol="0" anchor="t"/>
          <a:lstStyle/>
          <a:p>
            <a:pPr marL="0" indent="0" algn="l">
              <a:buNone/>
            </a:pPr>
            <a:r>
              <a:rPr lang="en-US" sz="10000" dirty="0">
                <a:solidFill>
                  <a:srgbClr val="FFFFFF">
                    <a:alpha val="100000"/>
                  </a:srgbClr>
                </a:solidFill>
                <a:latin typeface="Inter Regular" pitchFamily="34" charset="0"/>
                <a:ea typeface="Inter Regular" pitchFamily="34" charset="-122"/>
                <a:cs typeface="Inter Regular" pitchFamily="34" charset="-120"/>
              </a:rPr>
              <a:t>Uptime &amp; Infrastructure Reliability</a:t>
            </a:r>
            <a:endParaRPr lang="en-US" sz="10000" dirty="0"/>
          </a:p>
        </p:txBody>
      </p:sp>
      <p:grpSp>
        <p:nvGrpSpPr>
          <p:cNvPr id="3488" name="Group 3487">
            <a:extLst>
              <a:ext uri="{FF2B5EF4-FFF2-40B4-BE49-F238E27FC236}">
                <a16:creationId xmlns:a16="http://schemas.microsoft.com/office/drawing/2014/main" id="{A7D890FE-347E-3A5F-FFBC-5B57D66DB2DB}"/>
              </a:ext>
            </a:extLst>
          </p:cNvPr>
          <p:cNvGrpSpPr/>
          <p:nvPr/>
        </p:nvGrpSpPr>
        <p:grpSpPr>
          <a:xfrm>
            <a:off x="12371346" y="5384800"/>
            <a:ext cx="10491511" cy="4318000"/>
            <a:chOff x="12371346" y="5384800"/>
            <a:chExt cx="10491511" cy="4318000"/>
          </a:xfrm>
        </p:grpSpPr>
        <p:pic>
          <p:nvPicPr>
            <p:cNvPr id="14" name="Image 0" descr=" "/>
            <p:cNvPicPr>
              <a:picLocks noChangeAspect="1"/>
            </p:cNvPicPr>
            <p:nvPr/>
          </p:nvPicPr>
          <p:blipFill>
            <a:blip r:embed="rId3"/>
            <a:stretch>
              <a:fillRect/>
            </a:stretch>
          </p:blipFill>
          <p:spPr>
            <a:xfrm>
              <a:off x="12371346" y="5384800"/>
              <a:ext cx="10491511" cy="4318000"/>
            </a:xfrm>
            <a:prstGeom prst="rect">
              <a:avLst/>
            </a:prstGeom>
          </p:spPr>
        </p:pic>
        <p:pic>
          <p:nvPicPr>
            <p:cNvPr id="15" name="Image 1" descr=" "/>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23419" y="9656744"/>
              <a:ext cx="40268" cy="45982"/>
            </a:xfrm>
            <a:prstGeom prst="rect">
              <a:avLst/>
            </a:prstGeom>
          </p:spPr>
        </p:pic>
        <p:pic>
          <p:nvPicPr>
            <p:cNvPr id="16" name="Image 2" descr=" "/>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876551" y="9582708"/>
              <a:ext cx="40148" cy="46056"/>
            </a:xfrm>
            <a:prstGeom prst="rect">
              <a:avLst/>
            </a:prstGeom>
          </p:spPr>
        </p:pic>
        <p:pic>
          <p:nvPicPr>
            <p:cNvPr id="17" name="Image 3"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559760" y="9584649"/>
              <a:ext cx="46591" cy="46527"/>
            </a:xfrm>
            <a:prstGeom prst="rect">
              <a:avLst/>
            </a:prstGeom>
          </p:spPr>
        </p:pic>
        <p:pic>
          <p:nvPicPr>
            <p:cNvPr id="18" name="Image 4" descr=" "/>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496321" y="9584978"/>
              <a:ext cx="40269" cy="46453"/>
            </a:xfrm>
            <a:prstGeom prst="rect">
              <a:avLst/>
            </a:prstGeom>
          </p:spPr>
        </p:pic>
        <p:pic>
          <p:nvPicPr>
            <p:cNvPr id="19" name="Image 5" descr=" "/>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622672" y="9512598"/>
              <a:ext cx="40083" cy="40233"/>
            </a:xfrm>
            <a:prstGeom prst="rect">
              <a:avLst/>
            </a:prstGeom>
          </p:spPr>
        </p:pic>
        <p:pic>
          <p:nvPicPr>
            <p:cNvPr id="20" name="Image 6"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5559084" y="9513385"/>
              <a:ext cx="40268" cy="45982"/>
            </a:xfrm>
            <a:prstGeom prst="rect">
              <a:avLst/>
            </a:prstGeom>
          </p:spPr>
        </p:pic>
        <p:pic>
          <p:nvPicPr>
            <p:cNvPr id="21" name="Image 7" descr=" "/>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496135" y="9513590"/>
              <a:ext cx="39640" cy="45901"/>
            </a:xfrm>
            <a:prstGeom prst="rect">
              <a:avLst/>
            </a:prstGeom>
          </p:spPr>
        </p:pic>
        <p:pic>
          <p:nvPicPr>
            <p:cNvPr id="22" name="Image 8"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6192395" y="9436832"/>
              <a:ext cx="40098" cy="40239"/>
            </a:xfrm>
            <a:prstGeom prst="rect">
              <a:avLst/>
            </a:prstGeom>
          </p:spPr>
        </p:pic>
        <p:pic>
          <p:nvPicPr>
            <p:cNvPr id="23" name="Image 9"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6129004" y="9437148"/>
              <a:ext cx="40073" cy="40239"/>
            </a:xfrm>
            <a:prstGeom prst="rect">
              <a:avLst/>
            </a:prstGeom>
          </p:spPr>
        </p:pic>
        <p:pic>
          <p:nvPicPr>
            <p:cNvPr id="24" name="Image 10"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6065614" y="9437619"/>
              <a:ext cx="40159" cy="46056"/>
            </a:xfrm>
            <a:prstGeom prst="rect">
              <a:avLst/>
            </a:prstGeom>
          </p:spPr>
        </p:pic>
        <p:pic>
          <p:nvPicPr>
            <p:cNvPr id="25" name="Image 11"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5685557" y="9440292"/>
              <a:ext cx="40025" cy="46056"/>
            </a:xfrm>
            <a:prstGeom prst="rect">
              <a:avLst/>
            </a:prstGeom>
          </p:spPr>
        </p:pic>
        <p:pic>
          <p:nvPicPr>
            <p:cNvPr id="26" name="Image 12"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5622187" y="9440763"/>
              <a:ext cx="40098" cy="40239"/>
            </a:xfrm>
            <a:prstGeom prst="rect">
              <a:avLst/>
            </a:prstGeom>
          </p:spPr>
        </p:pic>
        <p:pic>
          <p:nvPicPr>
            <p:cNvPr id="27" name="Image 13" descr=" "/>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5558796" y="9441080"/>
              <a:ext cx="40073" cy="40239"/>
            </a:xfrm>
            <a:prstGeom prst="rect">
              <a:avLst/>
            </a:prstGeom>
          </p:spPr>
        </p:pic>
        <p:pic>
          <p:nvPicPr>
            <p:cNvPr id="28" name="Image 14" descr=" "/>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5495416" y="9441551"/>
              <a:ext cx="40148" cy="46056"/>
            </a:xfrm>
            <a:prstGeom prst="rect">
              <a:avLst/>
            </a:prstGeom>
          </p:spPr>
        </p:pic>
        <p:pic>
          <p:nvPicPr>
            <p:cNvPr id="29" name="Image 15" descr=" "/>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6128520" y="9365314"/>
              <a:ext cx="40085" cy="40239"/>
            </a:xfrm>
            <a:prstGeom prst="rect">
              <a:avLst/>
            </a:prstGeom>
          </p:spPr>
        </p:pic>
        <p:pic>
          <p:nvPicPr>
            <p:cNvPr id="30" name="Image 16" descr=" "/>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6065162" y="9365524"/>
              <a:ext cx="46591" cy="46527"/>
            </a:xfrm>
            <a:prstGeom prst="rect">
              <a:avLst/>
            </a:prstGeom>
          </p:spPr>
        </p:pic>
        <p:pic>
          <p:nvPicPr>
            <p:cNvPr id="31" name="Image 17" descr=" "/>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6001565" y="9366572"/>
              <a:ext cx="40268" cy="45982"/>
            </a:xfrm>
            <a:prstGeom prst="rect">
              <a:avLst/>
            </a:prstGeom>
          </p:spPr>
        </p:pic>
        <p:pic>
          <p:nvPicPr>
            <p:cNvPr id="32" name="Image 18" descr=" "/>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5685085" y="9368458"/>
              <a:ext cx="40481" cy="45901"/>
            </a:xfrm>
            <a:prstGeom prst="rect">
              <a:avLst/>
            </a:prstGeom>
          </p:spPr>
        </p:pic>
        <p:pic>
          <p:nvPicPr>
            <p:cNvPr id="33" name="Image 19" descr=" "/>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5621717" y="9368538"/>
              <a:ext cx="46609" cy="46527"/>
            </a:xfrm>
            <a:prstGeom prst="rect">
              <a:avLst/>
            </a:prstGeom>
          </p:spPr>
        </p:pic>
        <p:pic>
          <p:nvPicPr>
            <p:cNvPr id="34" name="Image 20" descr=" "/>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5558140" y="9369785"/>
              <a:ext cx="40268" cy="46298"/>
            </a:xfrm>
            <a:prstGeom prst="rect">
              <a:avLst/>
            </a:prstGeom>
          </p:spPr>
        </p:pic>
        <p:pic>
          <p:nvPicPr>
            <p:cNvPr id="35" name="Image 21" descr=" "/>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5494998" y="9369772"/>
              <a:ext cx="39640" cy="45901"/>
            </a:xfrm>
            <a:prstGeom prst="rect">
              <a:avLst/>
            </a:prstGeom>
          </p:spPr>
        </p:pic>
        <p:pic>
          <p:nvPicPr>
            <p:cNvPr id="36" name="Image 22" descr=" "/>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5684479" y="9296462"/>
              <a:ext cx="40159" cy="46056"/>
            </a:xfrm>
            <a:prstGeom prst="rect">
              <a:avLst/>
            </a:prstGeom>
          </p:spPr>
        </p:pic>
        <p:pic>
          <p:nvPicPr>
            <p:cNvPr id="37" name="Image 23" descr=" "/>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5621222" y="9296933"/>
              <a:ext cx="40025" cy="46056"/>
            </a:xfrm>
            <a:prstGeom prst="rect">
              <a:avLst/>
            </a:prstGeom>
          </p:spPr>
        </p:pic>
        <p:pic>
          <p:nvPicPr>
            <p:cNvPr id="38" name="Image 24" descr=" "/>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5557852" y="9297405"/>
              <a:ext cx="40098" cy="40239"/>
            </a:xfrm>
            <a:prstGeom prst="rect">
              <a:avLst/>
            </a:prstGeom>
          </p:spPr>
        </p:pic>
        <p:pic>
          <p:nvPicPr>
            <p:cNvPr id="39" name="Image 25" descr=" "/>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5494450" y="9297876"/>
              <a:ext cx="40108" cy="40239"/>
            </a:xfrm>
            <a:prstGeom prst="rect">
              <a:avLst/>
            </a:prstGeom>
          </p:spPr>
        </p:pic>
        <p:pic>
          <p:nvPicPr>
            <p:cNvPr id="40" name="Image 26" descr=" "/>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21449293" y="9184773"/>
              <a:ext cx="40268" cy="46453"/>
            </a:xfrm>
            <a:prstGeom prst="rect">
              <a:avLst/>
            </a:prstGeom>
          </p:spPr>
        </p:pic>
        <p:pic>
          <p:nvPicPr>
            <p:cNvPr id="41" name="Image 27" descr=" "/>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21385901" y="9185560"/>
              <a:ext cx="40269" cy="46385"/>
            </a:xfrm>
            <a:prstGeom prst="rect">
              <a:avLst/>
            </a:prstGeom>
          </p:spPr>
        </p:pic>
        <p:pic>
          <p:nvPicPr>
            <p:cNvPr id="42" name="Image 28" descr=" "/>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21322706" y="9185957"/>
              <a:ext cx="40148" cy="46056"/>
            </a:xfrm>
            <a:prstGeom prst="rect">
              <a:avLst/>
            </a:prstGeom>
          </p:spPr>
        </p:pic>
        <p:pic>
          <p:nvPicPr>
            <p:cNvPr id="43" name="Image 29" descr=" "/>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21258490" y="9186348"/>
              <a:ext cx="40268" cy="46385"/>
            </a:xfrm>
            <a:prstGeom prst="rect">
              <a:avLst/>
            </a:prstGeom>
          </p:spPr>
        </p:pic>
        <p:pic>
          <p:nvPicPr>
            <p:cNvPr id="44" name="Image 30" descr=" "/>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21195569" y="9186503"/>
              <a:ext cx="40268" cy="46453"/>
            </a:xfrm>
            <a:prstGeom prst="rect">
              <a:avLst/>
            </a:prstGeom>
          </p:spPr>
        </p:pic>
        <p:pic>
          <p:nvPicPr>
            <p:cNvPr id="45" name="Image 31" descr=" "/>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16064013" y="9222029"/>
              <a:ext cx="40268" cy="46385"/>
            </a:xfrm>
            <a:prstGeom prst="rect">
              <a:avLst/>
            </a:prstGeom>
          </p:spPr>
        </p:pic>
        <p:pic>
          <p:nvPicPr>
            <p:cNvPr id="46" name="Image 32" descr=" "/>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5747398" y="9224156"/>
              <a:ext cx="40097" cy="40239"/>
            </a:xfrm>
            <a:prstGeom prst="rect">
              <a:avLst/>
            </a:prstGeom>
          </p:spPr>
        </p:pic>
        <p:pic>
          <p:nvPicPr>
            <p:cNvPr id="47" name="Image 33" descr=" "/>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5684027" y="9224373"/>
              <a:ext cx="46591" cy="46527"/>
            </a:xfrm>
            <a:prstGeom prst="rect">
              <a:avLst/>
            </a:prstGeom>
          </p:spPr>
        </p:pic>
        <p:pic>
          <p:nvPicPr>
            <p:cNvPr id="48" name="Image 34" descr=" "/>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5620588" y="9224702"/>
              <a:ext cx="40268" cy="46453"/>
            </a:xfrm>
            <a:prstGeom prst="rect">
              <a:avLst/>
            </a:prstGeom>
          </p:spPr>
        </p:pic>
        <p:pic>
          <p:nvPicPr>
            <p:cNvPr id="49" name="Image 35" descr=" "/>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5557382" y="9225180"/>
              <a:ext cx="46609" cy="46527"/>
            </a:xfrm>
            <a:prstGeom prst="rect">
              <a:avLst/>
            </a:prstGeom>
          </p:spPr>
        </p:pic>
        <p:pic>
          <p:nvPicPr>
            <p:cNvPr id="50" name="Image 36" descr=" "/>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15493977" y="9225886"/>
              <a:ext cx="40085" cy="40239"/>
            </a:xfrm>
            <a:prstGeom prst="rect">
              <a:avLst/>
            </a:prstGeom>
          </p:spPr>
        </p:pic>
        <p:pic>
          <p:nvPicPr>
            <p:cNvPr id="51" name="Image 37" descr=" "/>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21512055" y="9113180"/>
              <a:ext cx="40269" cy="45982"/>
            </a:xfrm>
            <a:prstGeom prst="rect">
              <a:avLst/>
            </a:prstGeom>
          </p:spPr>
        </p:pic>
        <p:pic>
          <p:nvPicPr>
            <p:cNvPr id="52" name="Image 38" descr=" "/>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21449006" y="9112945"/>
              <a:ext cx="46609" cy="46527"/>
            </a:xfrm>
            <a:prstGeom prst="rect">
              <a:avLst/>
            </a:prstGeom>
          </p:spPr>
        </p:pic>
        <p:pic>
          <p:nvPicPr>
            <p:cNvPr id="53" name="Image 39" descr=" "/>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21385613" y="9113651"/>
              <a:ext cx="40098" cy="40239"/>
            </a:xfrm>
            <a:prstGeom prst="rect">
              <a:avLst/>
            </a:prstGeom>
          </p:spPr>
        </p:pic>
        <p:pic>
          <p:nvPicPr>
            <p:cNvPr id="54" name="Image 40" descr=" "/>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21321409" y="9114042"/>
              <a:ext cx="40268" cy="46385"/>
            </a:xfrm>
            <a:prstGeom prst="rect">
              <a:avLst/>
            </a:prstGeom>
          </p:spPr>
        </p:pic>
        <p:pic>
          <p:nvPicPr>
            <p:cNvPr id="55" name="Image 41" descr=" "/>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21258490" y="9114910"/>
              <a:ext cx="40268" cy="45982"/>
            </a:xfrm>
            <a:prstGeom prst="rect">
              <a:avLst/>
            </a:prstGeom>
          </p:spPr>
        </p:pic>
        <p:pic>
          <p:nvPicPr>
            <p:cNvPr id="56" name="Image 42" descr=" "/>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21195756" y="9114675"/>
              <a:ext cx="46609" cy="46527"/>
            </a:xfrm>
            <a:prstGeom prst="rect">
              <a:avLst/>
            </a:prstGeom>
          </p:spPr>
        </p:pic>
        <p:pic>
          <p:nvPicPr>
            <p:cNvPr id="57" name="Image 43" descr=" "/>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21132651" y="9115537"/>
              <a:ext cx="40268" cy="46143"/>
            </a:xfrm>
            <a:prstGeom prst="rect">
              <a:avLst/>
            </a:prstGeom>
          </p:spPr>
        </p:pic>
        <p:pic>
          <p:nvPicPr>
            <p:cNvPr id="58" name="Image 44" descr=" "/>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15810133" y="9152006"/>
              <a:ext cx="40268" cy="46143"/>
            </a:xfrm>
            <a:prstGeom prst="rect">
              <a:avLst/>
            </a:prstGeom>
          </p:spPr>
        </p:pic>
        <p:pic>
          <p:nvPicPr>
            <p:cNvPr id="59" name="Image 45" descr=" "/>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5746925" y="9152322"/>
              <a:ext cx="40098" cy="40239"/>
            </a:xfrm>
            <a:prstGeom prst="rect">
              <a:avLst/>
            </a:prstGeom>
          </p:spPr>
        </p:pic>
        <p:pic>
          <p:nvPicPr>
            <p:cNvPr id="60" name="Image 46" descr=" "/>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15683350" y="9153110"/>
              <a:ext cx="40268" cy="45982"/>
            </a:xfrm>
            <a:prstGeom prst="rect">
              <a:avLst/>
            </a:prstGeom>
          </p:spPr>
        </p:pic>
        <p:pic>
          <p:nvPicPr>
            <p:cNvPr id="61" name="Image 47" descr=" "/>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15620142" y="9153110"/>
              <a:ext cx="40073" cy="40239"/>
            </a:xfrm>
            <a:prstGeom prst="rect">
              <a:avLst/>
            </a:prstGeom>
          </p:spPr>
        </p:pic>
        <p:pic>
          <p:nvPicPr>
            <p:cNvPr id="62" name="Image 48" descr=" "/>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15556724" y="9153736"/>
              <a:ext cx="40268" cy="46143"/>
            </a:xfrm>
            <a:prstGeom prst="rect">
              <a:avLst/>
            </a:prstGeom>
          </p:spPr>
        </p:pic>
        <p:pic>
          <p:nvPicPr>
            <p:cNvPr id="63" name="Image 49" descr=" "/>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15493496" y="9154052"/>
              <a:ext cx="40024" cy="46056"/>
            </a:xfrm>
            <a:prstGeom prst="rect">
              <a:avLst/>
            </a:prstGeom>
          </p:spPr>
        </p:pic>
        <p:pic>
          <p:nvPicPr>
            <p:cNvPr id="64" name="Image 50" descr=" "/>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21574974" y="9039845"/>
              <a:ext cx="40269" cy="46385"/>
            </a:xfrm>
            <a:prstGeom prst="rect">
              <a:avLst/>
            </a:prstGeom>
          </p:spPr>
        </p:pic>
        <p:pic>
          <p:nvPicPr>
            <p:cNvPr id="65" name="Image 51" descr=" "/>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21511770" y="9040875"/>
              <a:ext cx="40158" cy="46056"/>
            </a:xfrm>
            <a:prstGeom prst="rect">
              <a:avLst/>
            </a:prstGeom>
          </p:spPr>
        </p:pic>
        <p:pic>
          <p:nvPicPr>
            <p:cNvPr id="66" name="Image 52" descr=" "/>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21448511" y="9041346"/>
              <a:ext cx="40024" cy="46056"/>
            </a:xfrm>
            <a:prstGeom prst="rect">
              <a:avLst/>
            </a:prstGeom>
          </p:spPr>
        </p:pic>
        <p:pic>
          <p:nvPicPr>
            <p:cNvPr id="67" name="Image 53" descr=" "/>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21384329" y="9041420"/>
              <a:ext cx="40268" cy="46453"/>
            </a:xfrm>
            <a:prstGeom prst="rect">
              <a:avLst/>
            </a:prstGeom>
          </p:spPr>
        </p:pic>
        <p:pic>
          <p:nvPicPr>
            <p:cNvPr id="68" name="Image 54" descr=" "/>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21321409" y="9042202"/>
              <a:ext cx="40268" cy="46385"/>
            </a:xfrm>
            <a:prstGeom prst="rect">
              <a:avLst/>
            </a:prstGeom>
          </p:spPr>
        </p:pic>
        <p:pic>
          <p:nvPicPr>
            <p:cNvPr id="69" name="Image 55" descr=" "/>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21258676" y="9042605"/>
              <a:ext cx="40158" cy="46056"/>
            </a:xfrm>
            <a:prstGeom prst="rect">
              <a:avLst/>
            </a:prstGeom>
          </p:spPr>
        </p:pic>
        <p:pic>
          <p:nvPicPr>
            <p:cNvPr id="70" name="Image 56" descr=" "/>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21195774" y="9042815"/>
              <a:ext cx="46591" cy="46527"/>
            </a:xfrm>
            <a:prstGeom prst="rect">
              <a:avLst/>
            </a:prstGeom>
          </p:spPr>
        </p:pic>
        <p:pic>
          <p:nvPicPr>
            <p:cNvPr id="71" name="Image 57" descr=" "/>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21131548" y="9043150"/>
              <a:ext cx="40269" cy="46453"/>
            </a:xfrm>
            <a:prstGeom prst="rect">
              <a:avLst/>
            </a:prstGeom>
          </p:spPr>
        </p:pic>
        <p:pic>
          <p:nvPicPr>
            <p:cNvPr id="72" name="Image 58" descr=" "/>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20624575" y="9046921"/>
              <a:ext cx="40268" cy="46385"/>
            </a:xfrm>
            <a:prstGeom prst="rect">
              <a:avLst/>
            </a:prstGeom>
          </p:spPr>
        </p:pic>
        <p:pic>
          <p:nvPicPr>
            <p:cNvPr id="73" name="Image 59" descr=" "/>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15873081" y="9079601"/>
              <a:ext cx="46610" cy="46527"/>
            </a:xfrm>
            <a:prstGeom prst="rect">
              <a:avLst/>
            </a:prstGeom>
          </p:spPr>
        </p:pic>
        <p:pic>
          <p:nvPicPr>
            <p:cNvPr id="74" name="Image 60" descr=" "/>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15809661" y="9079613"/>
              <a:ext cx="40268" cy="46453"/>
            </a:xfrm>
            <a:prstGeom prst="rect">
              <a:avLst/>
            </a:prstGeom>
          </p:spPr>
        </p:pic>
        <p:pic>
          <p:nvPicPr>
            <p:cNvPr id="75" name="Image 61" descr=" "/>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5746432" y="9080488"/>
              <a:ext cx="40481" cy="45901"/>
            </a:xfrm>
            <a:prstGeom prst="rect">
              <a:avLst/>
            </a:prstGeom>
          </p:spPr>
        </p:pic>
        <p:pic>
          <p:nvPicPr>
            <p:cNvPr id="76" name="Image 62" descr=" "/>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5682878" y="9080872"/>
              <a:ext cx="40269" cy="46385"/>
            </a:xfrm>
            <a:prstGeom prst="rect">
              <a:avLst/>
            </a:prstGeom>
          </p:spPr>
        </p:pic>
        <p:pic>
          <p:nvPicPr>
            <p:cNvPr id="77" name="Image 63" descr=" "/>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15619673" y="9081269"/>
              <a:ext cx="40158" cy="46056"/>
            </a:xfrm>
            <a:prstGeom prst="rect">
              <a:avLst/>
            </a:prstGeom>
          </p:spPr>
        </p:pic>
        <p:pic>
          <p:nvPicPr>
            <p:cNvPr id="78" name="Image 64" descr=" "/>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15556095" y="9081660"/>
              <a:ext cx="40268" cy="46385"/>
            </a:xfrm>
            <a:prstGeom prst="rect">
              <a:avLst/>
            </a:prstGeom>
          </p:spPr>
        </p:pic>
        <p:pic>
          <p:nvPicPr>
            <p:cNvPr id="79" name="Image 65" descr=" "/>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15492861" y="9081815"/>
              <a:ext cx="40268" cy="46453"/>
            </a:xfrm>
            <a:prstGeom prst="rect">
              <a:avLst/>
            </a:prstGeom>
          </p:spPr>
        </p:pic>
        <p:pic>
          <p:nvPicPr>
            <p:cNvPr id="80" name="Image 66" descr=" "/>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21574502" y="8968482"/>
              <a:ext cx="40268" cy="46385"/>
            </a:xfrm>
            <a:prstGeom prst="rect">
              <a:avLst/>
            </a:prstGeom>
          </p:spPr>
        </p:pic>
        <p:pic>
          <p:nvPicPr>
            <p:cNvPr id="81" name="Image 67" descr=" "/>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21511111" y="8968953"/>
              <a:ext cx="40268" cy="46385"/>
            </a:xfrm>
            <a:prstGeom prst="rect">
              <a:avLst/>
            </a:prstGeom>
          </p:spPr>
        </p:pic>
        <p:pic>
          <p:nvPicPr>
            <p:cNvPr id="82" name="Image 68" descr=" "/>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21447248" y="8969821"/>
              <a:ext cx="40268" cy="45982"/>
            </a:xfrm>
            <a:prstGeom prst="rect">
              <a:avLst/>
            </a:prstGeom>
          </p:spPr>
        </p:pic>
        <p:pic>
          <p:nvPicPr>
            <p:cNvPr id="83" name="Image 69" descr=" "/>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21384515" y="8969586"/>
              <a:ext cx="46609" cy="46527"/>
            </a:xfrm>
            <a:prstGeom prst="rect">
              <a:avLst/>
            </a:prstGeom>
          </p:spPr>
        </p:pic>
        <p:pic>
          <p:nvPicPr>
            <p:cNvPr id="84" name="Image 70" descr=" "/>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21321409" y="8970367"/>
              <a:ext cx="40268" cy="46385"/>
            </a:xfrm>
            <a:prstGeom prst="rect">
              <a:avLst/>
            </a:prstGeom>
          </p:spPr>
        </p:pic>
        <p:pic>
          <p:nvPicPr>
            <p:cNvPr id="85" name="Image 71" descr=" "/>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21258684" y="8970770"/>
              <a:ext cx="40087" cy="40239"/>
            </a:xfrm>
            <a:prstGeom prst="rect">
              <a:avLst/>
            </a:prstGeom>
          </p:spPr>
        </p:pic>
        <p:pic>
          <p:nvPicPr>
            <p:cNvPr id="86" name="Image 72" descr=" "/>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21194310" y="8971552"/>
              <a:ext cx="40269" cy="45982"/>
            </a:xfrm>
            <a:prstGeom prst="rect">
              <a:avLst/>
            </a:prstGeom>
          </p:spPr>
        </p:pic>
        <p:pic>
          <p:nvPicPr>
            <p:cNvPr id="87" name="Image 73" descr=" "/>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21130999" y="8971155"/>
              <a:ext cx="40268" cy="46124"/>
            </a:xfrm>
            <a:prstGeom prst="rect">
              <a:avLst/>
            </a:prstGeom>
          </p:spPr>
        </p:pic>
        <p:pic>
          <p:nvPicPr>
            <p:cNvPr id="88" name="Image 74" descr=" "/>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21067685" y="8972097"/>
              <a:ext cx="40269" cy="46385"/>
            </a:xfrm>
            <a:prstGeom prst="rect">
              <a:avLst/>
            </a:prstGeom>
          </p:spPr>
        </p:pic>
        <p:pic>
          <p:nvPicPr>
            <p:cNvPr id="89" name="Image 75" descr=" "/>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21004467" y="8972494"/>
              <a:ext cx="40109" cy="40239"/>
            </a:xfrm>
            <a:prstGeom prst="rect">
              <a:avLst/>
            </a:prstGeom>
          </p:spPr>
        </p:pic>
        <p:pic>
          <p:nvPicPr>
            <p:cNvPr id="90" name="Image 76" descr=" "/>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20877512" y="8973443"/>
              <a:ext cx="40268" cy="46298"/>
            </a:xfrm>
            <a:prstGeom prst="rect">
              <a:avLst/>
            </a:prstGeom>
          </p:spPr>
        </p:pic>
        <p:pic>
          <p:nvPicPr>
            <p:cNvPr id="91" name="Image 77" descr=" "/>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20814464" y="8973517"/>
              <a:ext cx="46608" cy="46527"/>
            </a:xfrm>
            <a:prstGeom prst="rect">
              <a:avLst/>
            </a:prstGeom>
          </p:spPr>
        </p:pic>
        <p:pic>
          <p:nvPicPr>
            <p:cNvPr id="92" name="Image 78" descr=" "/>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20751070" y="8974224"/>
              <a:ext cx="40098" cy="40239"/>
            </a:xfrm>
            <a:prstGeom prst="rect">
              <a:avLst/>
            </a:prstGeom>
          </p:spPr>
        </p:pic>
        <p:pic>
          <p:nvPicPr>
            <p:cNvPr id="93" name="Image 79" descr=" "/>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20687495" y="8974615"/>
              <a:ext cx="40268" cy="46385"/>
            </a:xfrm>
            <a:prstGeom prst="rect">
              <a:avLst/>
            </a:prstGeom>
          </p:spPr>
        </p:pic>
        <p:pic>
          <p:nvPicPr>
            <p:cNvPr id="94" name="Image 80" descr=" "/>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20624103" y="8975483"/>
              <a:ext cx="40269" cy="45982"/>
            </a:xfrm>
            <a:prstGeom prst="rect">
              <a:avLst/>
            </a:prstGeom>
          </p:spPr>
        </p:pic>
        <p:pic>
          <p:nvPicPr>
            <p:cNvPr id="95" name="Image 81" descr=" "/>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15935987" y="9007233"/>
              <a:ext cx="40109" cy="40239"/>
            </a:xfrm>
            <a:prstGeom prst="rect">
              <a:avLst/>
            </a:prstGeom>
          </p:spPr>
        </p:pic>
        <p:pic>
          <p:nvPicPr>
            <p:cNvPr id="96" name="Image 82" descr=" "/>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15872423" y="9008808"/>
              <a:ext cx="40268" cy="45982"/>
            </a:xfrm>
            <a:prstGeom prst="rect">
              <a:avLst/>
            </a:prstGeom>
          </p:spPr>
        </p:pic>
        <p:pic>
          <p:nvPicPr>
            <p:cNvPr id="97" name="Image 83" descr=" "/>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15809215" y="9008337"/>
              <a:ext cx="40073" cy="40239"/>
            </a:xfrm>
            <a:prstGeom prst="rect">
              <a:avLst/>
            </a:prstGeom>
          </p:spPr>
        </p:pic>
        <p:pic>
          <p:nvPicPr>
            <p:cNvPr id="98" name="Image 84" descr=" "/>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15745797" y="9008405"/>
              <a:ext cx="40269" cy="46385"/>
            </a:xfrm>
            <a:prstGeom prst="rect">
              <a:avLst/>
            </a:prstGeom>
          </p:spPr>
        </p:pic>
        <p:pic>
          <p:nvPicPr>
            <p:cNvPr id="99" name="Image 85" descr=" "/>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15682589" y="9008492"/>
              <a:ext cx="40098" cy="40239"/>
            </a:xfrm>
            <a:prstGeom prst="rect">
              <a:avLst/>
            </a:prstGeom>
          </p:spPr>
        </p:pic>
        <p:pic>
          <p:nvPicPr>
            <p:cNvPr id="100" name="Image 86" descr=" "/>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15619015" y="9009354"/>
              <a:ext cx="40268" cy="46385"/>
            </a:xfrm>
            <a:prstGeom prst="rect">
              <a:avLst/>
            </a:prstGeom>
          </p:spPr>
        </p:pic>
        <p:pic>
          <p:nvPicPr>
            <p:cNvPr id="101" name="Image 87" descr=" "/>
            <p:cNvPicPr>
              <a:picLocks noChangeAspect="1"/>
            </p:cNvPicPr>
            <p:nvPr/>
          </p:nvPicPr>
          <p:blipFill>
            <a:blip r:embed="rId176">
              <a:extLst>
                <a:ext uri="{96DAC541-7B7A-43D3-8B79-37D633B846F1}">
                  <asvg:svgBlip xmlns:asvg="http://schemas.microsoft.com/office/drawing/2016/SVG/main" r:embed="rId177"/>
                </a:ext>
              </a:extLst>
            </a:blip>
            <a:stretch>
              <a:fillRect/>
            </a:stretch>
          </p:blipFill>
          <p:spPr>
            <a:xfrm>
              <a:off x="15555623" y="9010222"/>
              <a:ext cx="40268" cy="45982"/>
            </a:xfrm>
            <a:prstGeom prst="rect">
              <a:avLst/>
            </a:prstGeom>
          </p:spPr>
        </p:pic>
        <p:pic>
          <p:nvPicPr>
            <p:cNvPr id="102" name="Image 88" descr=" "/>
            <p:cNvPicPr>
              <a:picLocks noChangeAspect="1"/>
            </p:cNvPicPr>
            <p:nvPr/>
          </p:nvPicPr>
          <p:blipFill>
            <a:blip r:embed="rId178">
              <a:extLst>
                <a:ext uri="{96DAC541-7B7A-43D3-8B79-37D633B846F1}">
                  <asvg:svgBlip xmlns:asvg="http://schemas.microsoft.com/office/drawing/2016/SVG/main" r:embed="rId179"/>
                </a:ext>
              </a:extLst>
            </a:blip>
            <a:stretch>
              <a:fillRect/>
            </a:stretch>
          </p:blipFill>
          <p:spPr>
            <a:xfrm>
              <a:off x="21574192" y="8896734"/>
              <a:ext cx="40024" cy="46056"/>
            </a:xfrm>
            <a:prstGeom prst="rect">
              <a:avLst/>
            </a:prstGeom>
          </p:spPr>
        </p:pic>
        <p:pic>
          <p:nvPicPr>
            <p:cNvPr id="103" name="Image 89" descr=" "/>
            <p:cNvPicPr>
              <a:picLocks noChangeAspect="1"/>
            </p:cNvPicPr>
            <p:nvPr/>
          </p:nvPicPr>
          <p:blipFill>
            <a:blip r:embed="rId180">
              <a:extLst>
                <a:ext uri="{96DAC541-7B7A-43D3-8B79-37D633B846F1}">
                  <asvg:svgBlip xmlns:asvg="http://schemas.microsoft.com/office/drawing/2016/SVG/main" r:embed="rId181"/>
                </a:ext>
              </a:extLst>
            </a:blip>
            <a:stretch>
              <a:fillRect/>
            </a:stretch>
          </p:blipFill>
          <p:spPr>
            <a:xfrm>
              <a:off x="21510168" y="8897119"/>
              <a:ext cx="40268" cy="46385"/>
            </a:xfrm>
            <a:prstGeom prst="rect">
              <a:avLst/>
            </a:prstGeom>
          </p:spPr>
        </p:pic>
        <p:pic>
          <p:nvPicPr>
            <p:cNvPr id="104" name="Image 90" descr=" "/>
            <p:cNvPicPr>
              <a:picLocks noChangeAspect="1"/>
            </p:cNvPicPr>
            <p:nvPr/>
          </p:nvPicPr>
          <p:blipFill>
            <a:blip r:embed="rId182">
              <a:extLst>
                <a:ext uri="{96DAC541-7B7A-43D3-8B79-37D633B846F1}">
                  <asvg:svgBlip xmlns:asvg="http://schemas.microsoft.com/office/drawing/2016/SVG/main" r:embed="rId183"/>
                </a:ext>
              </a:extLst>
            </a:blip>
            <a:stretch>
              <a:fillRect/>
            </a:stretch>
          </p:blipFill>
          <p:spPr>
            <a:xfrm>
              <a:off x="21447432" y="8898303"/>
              <a:ext cx="40073" cy="40239"/>
            </a:xfrm>
            <a:prstGeom prst="rect">
              <a:avLst/>
            </a:prstGeom>
          </p:spPr>
        </p:pic>
        <p:pic>
          <p:nvPicPr>
            <p:cNvPr id="105" name="Image 91" descr=" "/>
            <p:cNvPicPr>
              <a:picLocks noChangeAspect="1"/>
            </p:cNvPicPr>
            <p:nvPr/>
          </p:nvPicPr>
          <p:blipFill>
            <a:blip r:embed="rId184">
              <a:extLst>
                <a:ext uri="{96DAC541-7B7A-43D3-8B79-37D633B846F1}">
                  <asvg:svgBlip xmlns:asvg="http://schemas.microsoft.com/office/drawing/2016/SVG/main" r:embed="rId185"/>
                </a:ext>
              </a:extLst>
            </a:blip>
            <a:stretch>
              <a:fillRect/>
            </a:stretch>
          </p:blipFill>
          <p:spPr>
            <a:xfrm>
              <a:off x="21384524" y="8898458"/>
              <a:ext cx="40148" cy="46056"/>
            </a:xfrm>
            <a:prstGeom prst="rect">
              <a:avLst/>
            </a:prstGeom>
          </p:spPr>
        </p:pic>
        <p:pic>
          <p:nvPicPr>
            <p:cNvPr id="106" name="Image 92" descr=" "/>
            <p:cNvPicPr>
              <a:picLocks noChangeAspect="1"/>
            </p:cNvPicPr>
            <p:nvPr/>
          </p:nvPicPr>
          <p:blipFill>
            <a:blip r:embed="rId186">
              <a:extLst>
                <a:ext uri="{96DAC541-7B7A-43D3-8B79-37D633B846F1}">
                  <asvg:svgBlip xmlns:asvg="http://schemas.microsoft.com/office/drawing/2016/SVG/main" r:embed="rId187"/>
                </a:ext>
              </a:extLst>
            </a:blip>
            <a:stretch>
              <a:fillRect/>
            </a:stretch>
          </p:blipFill>
          <p:spPr>
            <a:xfrm>
              <a:off x="21321571" y="8898458"/>
              <a:ext cx="40024" cy="46056"/>
            </a:xfrm>
            <a:prstGeom prst="rect">
              <a:avLst/>
            </a:prstGeom>
          </p:spPr>
        </p:pic>
        <p:pic>
          <p:nvPicPr>
            <p:cNvPr id="107" name="Image 93" descr=" "/>
            <p:cNvPicPr>
              <a:picLocks noChangeAspect="1"/>
            </p:cNvPicPr>
            <p:nvPr/>
          </p:nvPicPr>
          <p:blipFill>
            <a:blip r:embed="rId188">
              <a:extLst>
                <a:ext uri="{96DAC541-7B7A-43D3-8B79-37D633B846F1}">
                  <asvg:svgBlip xmlns:asvg="http://schemas.microsoft.com/office/drawing/2016/SVG/main" r:embed="rId189"/>
                </a:ext>
              </a:extLst>
            </a:blip>
            <a:stretch>
              <a:fillRect/>
            </a:stretch>
          </p:blipFill>
          <p:spPr>
            <a:xfrm>
              <a:off x="21257414" y="8898458"/>
              <a:ext cx="40098" cy="40239"/>
            </a:xfrm>
            <a:prstGeom prst="rect">
              <a:avLst/>
            </a:prstGeom>
          </p:spPr>
        </p:pic>
        <p:pic>
          <p:nvPicPr>
            <p:cNvPr id="108" name="Image 94" descr=" "/>
            <p:cNvPicPr>
              <a:picLocks noChangeAspect="1"/>
            </p:cNvPicPr>
            <p:nvPr/>
          </p:nvPicPr>
          <p:blipFill>
            <a:blip r:embed="rId190">
              <a:extLst>
                <a:ext uri="{96DAC541-7B7A-43D3-8B79-37D633B846F1}">
                  <asvg:svgBlip xmlns:asvg="http://schemas.microsoft.com/office/drawing/2016/SVG/main" r:embed="rId191"/>
                </a:ext>
              </a:extLst>
            </a:blip>
            <a:stretch>
              <a:fillRect/>
            </a:stretch>
          </p:blipFill>
          <p:spPr>
            <a:xfrm>
              <a:off x="21194024" y="8899246"/>
              <a:ext cx="40073" cy="40239"/>
            </a:xfrm>
            <a:prstGeom prst="rect">
              <a:avLst/>
            </a:prstGeom>
          </p:spPr>
        </p:pic>
        <p:pic>
          <p:nvPicPr>
            <p:cNvPr id="109" name="Image 95" descr=" "/>
            <p:cNvPicPr>
              <a:picLocks noChangeAspect="1"/>
            </p:cNvPicPr>
            <p:nvPr/>
          </p:nvPicPr>
          <p:blipFill>
            <a:blip r:embed="rId192">
              <a:extLst>
                <a:ext uri="{96DAC541-7B7A-43D3-8B79-37D633B846F1}">
                  <asvg:svgBlip xmlns:asvg="http://schemas.microsoft.com/office/drawing/2016/SVG/main" r:embed="rId193"/>
                </a:ext>
              </a:extLst>
            </a:blip>
            <a:stretch>
              <a:fillRect/>
            </a:stretch>
          </p:blipFill>
          <p:spPr>
            <a:xfrm>
              <a:off x="21130644" y="8899717"/>
              <a:ext cx="40149" cy="46056"/>
            </a:xfrm>
            <a:prstGeom prst="rect">
              <a:avLst/>
            </a:prstGeom>
          </p:spPr>
        </p:pic>
        <p:pic>
          <p:nvPicPr>
            <p:cNvPr id="110" name="Image 96" descr=" "/>
            <p:cNvPicPr>
              <a:picLocks noChangeAspect="1"/>
            </p:cNvPicPr>
            <p:nvPr/>
          </p:nvPicPr>
          <p:blipFill>
            <a:blip r:embed="rId194">
              <a:extLst>
                <a:ext uri="{96DAC541-7B7A-43D3-8B79-37D633B846F1}">
                  <asvg:svgBlip xmlns:asvg="http://schemas.microsoft.com/office/drawing/2016/SVG/main" r:embed="rId195"/>
                </a:ext>
              </a:extLst>
            </a:blip>
            <a:stretch>
              <a:fillRect/>
            </a:stretch>
          </p:blipFill>
          <p:spPr>
            <a:xfrm>
              <a:off x="21067377" y="8900189"/>
              <a:ext cx="40024" cy="46056"/>
            </a:xfrm>
            <a:prstGeom prst="rect">
              <a:avLst/>
            </a:prstGeom>
          </p:spPr>
        </p:pic>
        <p:pic>
          <p:nvPicPr>
            <p:cNvPr id="111" name="Image 97" descr=" "/>
            <p:cNvPicPr>
              <a:picLocks noChangeAspect="1"/>
            </p:cNvPicPr>
            <p:nvPr/>
          </p:nvPicPr>
          <p:blipFill>
            <a:blip r:embed="rId196">
              <a:extLst>
                <a:ext uri="{96DAC541-7B7A-43D3-8B79-37D633B846F1}">
                  <asvg:svgBlip xmlns:asvg="http://schemas.microsoft.com/office/drawing/2016/SVG/main" r:embed="rId197"/>
                </a:ext>
              </a:extLst>
            </a:blip>
            <a:stretch>
              <a:fillRect/>
            </a:stretch>
          </p:blipFill>
          <p:spPr>
            <a:xfrm>
              <a:off x="21003822" y="8900263"/>
              <a:ext cx="40268" cy="46453"/>
            </a:xfrm>
            <a:prstGeom prst="rect">
              <a:avLst/>
            </a:prstGeom>
          </p:spPr>
        </p:pic>
        <p:pic>
          <p:nvPicPr>
            <p:cNvPr id="112" name="Image 98" descr=" "/>
            <p:cNvPicPr>
              <a:picLocks noChangeAspect="1"/>
            </p:cNvPicPr>
            <p:nvPr/>
          </p:nvPicPr>
          <p:blipFill>
            <a:blip r:embed="rId198">
              <a:extLst>
                <a:ext uri="{96DAC541-7B7A-43D3-8B79-37D633B846F1}">
                  <asvg:svgBlip xmlns:asvg="http://schemas.microsoft.com/office/drawing/2016/SVG/main" r:embed="rId199"/>
                </a:ext>
              </a:extLst>
            </a:blip>
            <a:stretch>
              <a:fillRect/>
            </a:stretch>
          </p:blipFill>
          <p:spPr>
            <a:xfrm>
              <a:off x="20940432" y="8901050"/>
              <a:ext cx="40268" cy="46385"/>
            </a:xfrm>
            <a:prstGeom prst="rect">
              <a:avLst/>
            </a:prstGeom>
          </p:spPr>
        </p:pic>
        <p:pic>
          <p:nvPicPr>
            <p:cNvPr id="113" name="Image 99" descr=" "/>
            <p:cNvPicPr>
              <a:picLocks noChangeAspect="1"/>
            </p:cNvPicPr>
            <p:nvPr/>
          </p:nvPicPr>
          <p:blipFill>
            <a:blip r:embed="rId200">
              <a:extLst>
                <a:ext uri="{96DAC541-7B7A-43D3-8B79-37D633B846F1}">
                  <asvg:svgBlip xmlns:asvg="http://schemas.microsoft.com/office/drawing/2016/SVG/main" r:embed="rId201"/>
                </a:ext>
              </a:extLst>
            </a:blip>
            <a:stretch>
              <a:fillRect/>
            </a:stretch>
          </p:blipFill>
          <p:spPr>
            <a:xfrm>
              <a:off x="20877227" y="8901447"/>
              <a:ext cx="40158" cy="46056"/>
            </a:xfrm>
            <a:prstGeom prst="rect">
              <a:avLst/>
            </a:prstGeom>
          </p:spPr>
        </p:pic>
        <p:pic>
          <p:nvPicPr>
            <p:cNvPr id="114" name="Image 100" descr=" "/>
            <p:cNvPicPr>
              <a:picLocks noChangeAspect="1"/>
            </p:cNvPicPr>
            <p:nvPr/>
          </p:nvPicPr>
          <p:blipFill>
            <a:blip r:embed="rId202">
              <a:extLst>
                <a:ext uri="{96DAC541-7B7A-43D3-8B79-37D633B846F1}">
                  <asvg:svgBlip xmlns:asvg="http://schemas.microsoft.com/office/drawing/2016/SVG/main" r:embed="rId203"/>
                </a:ext>
              </a:extLst>
            </a:blip>
            <a:stretch>
              <a:fillRect/>
            </a:stretch>
          </p:blipFill>
          <p:spPr>
            <a:xfrm>
              <a:off x="20813978" y="8901919"/>
              <a:ext cx="39768" cy="39923"/>
            </a:xfrm>
            <a:prstGeom prst="rect">
              <a:avLst/>
            </a:prstGeom>
          </p:spPr>
        </p:pic>
        <p:pic>
          <p:nvPicPr>
            <p:cNvPr id="115" name="Image 101" descr=" "/>
            <p:cNvPicPr>
              <a:picLocks noChangeAspect="1"/>
            </p:cNvPicPr>
            <p:nvPr/>
          </p:nvPicPr>
          <p:blipFill>
            <a:blip r:embed="rId204">
              <a:extLst>
                <a:ext uri="{96DAC541-7B7A-43D3-8B79-37D633B846F1}">
                  <asvg:svgBlip xmlns:asvg="http://schemas.microsoft.com/office/drawing/2016/SVG/main" r:embed="rId205"/>
                </a:ext>
              </a:extLst>
            </a:blip>
            <a:stretch>
              <a:fillRect/>
            </a:stretch>
          </p:blipFill>
          <p:spPr>
            <a:xfrm>
              <a:off x="20750414" y="8901993"/>
              <a:ext cx="40268" cy="46453"/>
            </a:xfrm>
            <a:prstGeom prst="rect">
              <a:avLst/>
            </a:prstGeom>
          </p:spPr>
        </p:pic>
        <p:pic>
          <p:nvPicPr>
            <p:cNvPr id="116" name="Image 102" descr=" "/>
            <p:cNvPicPr>
              <a:picLocks noChangeAspect="1"/>
            </p:cNvPicPr>
            <p:nvPr/>
          </p:nvPicPr>
          <p:blipFill>
            <a:blip r:embed="rId206">
              <a:extLst>
                <a:ext uri="{96DAC541-7B7A-43D3-8B79-37D633B846F1}">
                  <asvg:svgBlip xmlns:asvg="http://schemas.microsoft.com/office/drawing/2016/SVG/main" r:embed="rId207"/>
                </a:ext>
              </a:extLst>
            </a:blip>
            <a:stretch>
              <a:fillRect/>
            </a:stretch>
          </p:blipFill>
          <p:spPr>
            <a:xfrm>
              <a:off x="20687022" y="8902774"/>
              <a:ext cx="40269" cy="46385"/>
            </a:xfrm>
            <a:prstGeom prst="rect">
              <a:avLst/>
            </a:prstGeom>
          </p:spPr>
        </p:pic>
        <p:pic>
          <p:nvPicPr>
            <p:cNvPr id="117" name="Image 103" descr=" "/>
            <p:cNvPicPr>
              <a:picLocks noChangeAspect="1"/>
            </p:cNvPicPr>
            <p:nvPr/>
          </p:nvPicPr>
          <p:blipFill>
            <a:blip r:embed="rId208">
              <a:extLst>
                <a:ext uri="{96DAC541-7B7A-43D3-8B79-37D633B846F1}">
                  <asvg:svgBlip xmlns:asvg="http://schemas.microsoft.com/office/drawing/2016/SVG/main" r:embed="rId209"/>
                </a:ext>
              </a:extLst>
            </a:blip>
            <a:stretch>
              <a:fillRect/>
            </a:stretch>
          </p:blipFill>
          <p:spPr>
            <a:xfrm>
              <a:off x="20623818" y="8903177"/>
              <a:ext cx="40158" cy="46056"/>
            </a:xfrm>
            <a:prstGeom prst="rect">
              <a:avLst/>
            </a:prstGeom>
          </p:spPr>
        </p:pic>
        <p:pic>
          <p:nvPicPr>
            <p:cNvPr id="118" name="Image 104" descr=" "/>
            <p:cNvPicPr>
              <a:picLocks noChangeAspect="1"/>
            </p:cNvPicPr>
            <p:nvPr/>
          </p:nvPicPr>
          <p:blipFill>
            <a:blip r:embed="rId210">
              <a:extLst>
                <a:ext uri="{96DAC541-7B7A-43D3-8B79-37D633B846F1}">
                  <asvg:svgBlip xmlns:asvg="http://schemas.microsoft.com/office/drawing/2016/SVG/main" r:embed="rId211"/>
                </a:ext>
              </a:extLst>
            </a:blip>
            <a:stretch>
              <a:fillRect/>
            </a:stretch>
          </p:blipFill>
          <p:spPr>
            <a:xfrm>
              <a:off x="18026184" y="8920938"/>
              <a:ext cx="40073" cy="40239"/>
            </a:xfrm>
            <a:prstGeom prst="rect">
              <a:avLst/>
            </a:prstGeom>
          </p:spPr>
        </p:pic>
        <p:pic>
          <p:nvPicPr>
            <p:cNvPr id="119" name="Image 105" descr=" "/>
            <p:cNvPicPr>
              <a:picLocks noChangeAspect="1"/>
            </p:cNvPicPr>
            <p:nvPr/>
          </p:nvPicPr>
          <p:blipFill>
            <a:blip r:embed="rId212">
              <a:extLst>
                <a:ext uri="{96DAC541-7B7A-43D3-8B79-37D633B846F1}">
                  <asvg:svgBlip xmlns:asvg="http://schemas.microsoft.com/office/drawing/2016/SVG/main" r:embed="rId213"/>
                </a:ext>
              </a:extLst>
            </a:blip>
            <a:stretch>
              <a:fillRect/>
            </a:stretch>
          </p:blipFill>
          <p:spPr>
            <a:xfrm>
              <a:off x="15998896" y="8934927"/>
              <a:ext cx="40025" cy="46056"/>
            </a:xfrm>
            <a:prstGeom prst="rect">
              <a:avLst/>
            </a:prstGeom>
          </p:spPr>
        </p:pic>
        <p:pic>
          <p:nvPicPr>
            <p:cNvPr id="120" name="Image 106" descr=" "/>
            <p:cNvPicPr>
              <a:picLocks noChangeAspect="1"/>
            </p:cNvPicPr>
            <p:nvPr/>
          </p:nvPicPr>
          <p:blipFill>
            <a:blip r:embed="rId214">
              <a:extLst>
                <a:ext uri="{96DAC541-7B7A-43D3-8B79-37D633B846F1}">
                  <asvg:svgBlip xmlns:asvg="http://schemas.microsoft.com/office/drawing/2016/SVG/main" r:embed="rId215"/>
                </a:ext>
              </a:extLst>
            </a:blip>
            <a:stretch>
              <a:fillRect/>
            </a:stretch>
          </p:blipFill>
          <p:spPr>
            <a:xfrm>
              <a:off x="15935342" y="8935002"/>
              <a:ext cx="40268" cy="46453"/>
            </a:xfrm>
            <a:prstGeom prst="rect">
              <a:avLst/>
            </a:prstGeom>
          </p:spPr>
        </p:pic>
        <p:pic>
          <p:nvPicPr>
            <p:cNvPr id="121" name="Image 107" descr=" "/>
            <p:cNvPicPr>
              <a:picLocks noChangeAspect="1"/>
            </p:cNvPicPr>
            <p:nvPr/>
          </p:nvPicPr>
          <p:blipFill>
            <a:blip r:embed="rId216">
              <a:extLst>
                <a:ext uri="{96DAC541-7B7A-43D3-8B79-37D633B846F1}">
                  <asvg:svgBlip xmlns:asvg="http://schemas.microsoft.com/office/drawing/2016/SVG/main" r:embed="rId217"/>
                </a:ext>
              </a:extLst>
            </a:blip>
            <a:stretch>
              <a:fillRect/>
            </a:stretch>
          </p:blipFill>
          <p:spPr>
            <a:xfrm>
              <a:off x="15872135" y="8935715"/>
              <a:ext cx="40073" cy="40239"/>
            </a:xfrm>
            <a:prstGeom prst="rect">
              <a:avLst/>
            </a:prstGeom>
          </p:spPr>
        </p:pic>
        <p:pic>
          <p:nvPicPr>
            <p:cNvPr id="122" name="Image 108" descr=" "/>
            <p:cNvPicPr>
              <a:picLocks noChangeAspect="1"/>
            </p:cNvPicPr>
            <p:nvPr/>
          </p:nvPicPr>
          <p:blipFill>
            <a:blip r:embed="rId218">
              <a:extLst>
                <a:ext uri="{96DAC541-7B7A-43D3-8B79-37D633B846F1}">
                  <asvg:svgBlip xmlns:asvg="http://schemas.microsoft.com/office/drawing/2016/SVG/main" r:embed="rId219"/>
                </a:ext>
              </a:extLst>
            </a:blip>
            <a:stretch>
              <a:fillRect/>
            </a:stretch>
          </p:blipFill>
          <p:spPr>
            <a:xfrm>
              <a:off x="15808756" y="8936186"/>
              <a:ext cx="40148" cy="46056"/>
            </a:xfrm>
            <a:prstGeom prst="rect">
              <a:avLst/>
            </a:prstGeom>
          </p:spPr>
        </p:pic>
        <p:pic>
          <p:nvPicPr>
            <p:cNvPr id="123" name="Image 109" descr=" "/>
            <p:cNvPicPr>
              <a:picLocks noChangeAspect="1"/>
            </p:cNvPicPr>
            <p:nvPr/>
          </p:nvPicPr>
          <p:blipFill>
            <a:blip r:embed="rId220">
              <a:extLst>
                <a:ext uri="{96DAC541-7B7A-43D3-8B79-37D633B846F1}">
                  <asvg:svgBlip xmlns:asvg="http://schemas.microsoft.com/office/drawing/2016/SVG/main" r:embed="rId221"/>
                </a:ext>
              </a:extLst>
            </a:blip>
            <a:stretch>
              <a:fillRect/>
            </a:stretch>
          </p:blipFill>
          <p:spPr>
            <a:xfrm>
              <a:off x="15745488" y="8936658"/>
              <a:ext cx="40025" cy="46056"/>
            </a:xfrm>
            <a:prstGeom prst="rect">
              <a:avLst/>
            </a:prstGeom>
          </p:spPr>
        </p:pic>
        <p:pic>
          <p:nvPicPr>
            <p:cNvPr id="124" name="Image 110" descr=" "/>
            <p:cNvPicPr>
              <a:picLocks noChangeAspect="1"/>
            </p:cNvPicPr>
            <p:nvPr/>
          </p:nvPicPr>
          <p:blipFill>
            <a:blip r:embed="rId222">
              <a:extLst>
                <a:ext uri="{96DAC541-7B7A-43D3-8B79-37D633B846F1}">
                  <asvg:svgBlip xmlns:asvg="http://schemas.microsoft.com/office/drawing/2016/SVG/main" r:embed="rId223"/>
                </a:ext>
              </a:extLst>
            </a:blip>
            <a:stretch>
              <a:fillRect/>
            </a:stretch>
          </p:blipFill>
          <p:spPr>
            <a:xfrm>
              <a:off x="15681934" y="8936732"/>
              <a:ext cx="40268" cy="46453"/>
            </a:xfrm>
            <a:prstGeom prst="rect">
              <a:avLst/>
            </a:prstGeom>
          </p:spPr>
        </p:pic>
        <p:pic>
          <p:nvPicPr>
            <p:cNvPr id="125" name="Image 111" descr=" "/>
            <p:cNvPicPr>
              <a:picLocks noChangeAspect="1"/>
            </p:cNvPicPr>
            <p:nvPr/>
          </p:nvPicPr>
          <p:blipFill>
            <a:blip r:embed="rId224">
              <a:extLst>
                <a:ext uri="{96DAC541-7B7A-43D3-8B79-37D633B846F1}">
                  <asvg:svgBlip xmlns:asvg="http://schemas.microsoft.com/office/drawing/2016/SVG/main" r:embed="rId225"/>
                </a:ext>
              </a:extLst>
            </a:blip>
            <a:stretch>
              <a:fillRect/>
            </a:stretch>
          </p:blipFill>
          <p:spPr>
            <a:xfrm>
              <a:off x="15618543" y="8937513"/>
              <a:ext cx="40268" cy="46385"/>
            </a:xfrm>
            <a:prstGeom prst="rect">
              <a:avLst/>
            </a:prstGeom>
          </p:spPr>
        </p:pic>
        <p:pic>
          <p:nvPicPr>
            <p:cNvPr id="126" name="Image 112" descr=" "/>
            <p:cNvPicPr>
              <a:picLocks noChangeAspect="1"/>
            </p:cNvPicPr>
            <p:nvPr/>
          </p:nvPicPr>
          <p:blipFill>
            <a:blip r:embed="rId226">
              <a:extLst>
                <a:ext uri="{96DAC541-7B7A-43D3-8B79-37D633B846F1}">
                  <asvg:svgBlip xmlns:asvg="http://schemas.microsoft.com/office/drawing/2016/SVG/main" r:embed="rId227"/>
                </a:ext>
              </a:extLst>
            </a:blip>
            <a:stretch>
              <a:fillRect/>
            </a:stretch>
          </p:blipFill>
          <p:spPr>
            <a:xfrm>
              <a:off x="15555326" y="8938388"/>
              <a:ext cx="40169" cy="46056"/>
            </a:xfrm>
            <a:prstGeom prst="rect">
              <a:avLst/>
            </a:prstGeom>
          </p:spPr>
        </p:pic>
        <p:pic>
          <p:nvPicPr>
            <p:cNvPr id="127" name="Image 113" descr=" "/>
            <p:cNvPicPr>
              <a:picLocks noChangeAspect="1"/>
            </p:cNvPicPr>
            <p:nvPr/>
          </p:nvPicPr>
          <p:blipFill>
            <a:blip r:embed="rId228">
              <a:extLst>
                <a:ext uri="{96DAC541-7B7A-43D3-8B79-37D633B846F1}">
                  <asvg:svgBlip xmlns:asvg="http://schemas.microsoft.com/office/drawing/2016/SVG/main" r:embed="rId229"/>
                </a:ext>
              </a:extLst>
            </a:blip>
            <a:stretch>
              <a:fillRect/>
            </a:stretch>
          </p:blipFill>
          <p:spPr>
            <a:xfrm>
              <a:off x="21573249" y="8824894"/>
              <a:ext cx="40481" cy="45901"/>
            </a:xfrm>
            <a:prstGeom prst="rect">
              <a:avLst/>
            </a:prstGeom>
          </p:spPr>
        </p:pic>
        <p:pic>
          <p:nvPicPr>
            <p:cNvPr id="128" name="Image 114" descr=" "/>
            <p:cNvPicPr>
              <a:picLocks noChangeAspect="1"/>
            </p:cNvPicPr>
            <p:nvPr/>
          </p:nvPicPr>
          <p:blipFill>
            <a:blip r:embed="rId230">
              <a:extLst>
                <a:ext uri="{96DAC541-7B7A-43D3-8B79-37D633B846F1}">
                  <asvg:svgBlip xmlns:asvg="http://schemas.microsoft.com/office/drawing/2016/SVG/main" r:embed="rId231"/>
                </a:ext>
              </a:extLst>
            </a:blip>
            <a:stretch>
              <a:fillRect/>
            </a:stretch>
          </p:blipFill>
          <p:spPr>
            <a:xfrm>
              <a:off x="21510168" y="8825285"/>
              <a:ext cx="40268" cy="46385"/>
            </a:xfrm>
            <a:prstGeom prst="rect">
              <a:avLst/>
            </a:prstGeom>
          </p:spPr>
        </p:pic>
        <p:pic>
          <p:nvPicPr>
            <p:cNvPr id="129" name="Image 115" descr=" "/>
            <p:cNvPicPr>
              <a:picLocks noChangeAspect="1"/>
            </p:cNvPicPr>
            <p:nvPr/>
          </p:nvPicPr>
          <p:blipFill>
            <a:blip r:embed="rId232">
              <a:extLst>
                <a:ext uri="{96DAC541-7B7A-43D3-8B79-37D633B846F1}">
                  <asvg:svgBlip xmlns:asvg="http://schemas.microsoft.com/office/drawing/2016/SVG/main" r:embed="rId233"/>
                </a:ext>
              </a:extLst>
            </a:blip>
            <a:stretch>
              <a:fillRect/>
            </a:stretch>
          </p:blipFill>
          <p:spPr>
            <a:xfrm>
              <a:off x="21447434" y="8825681"/>
              <a:ext cx="40158" cy="46056"/>
            </a:xfrm>
            <a:prstGeom prst="rect">
              <a:avLst/>
            </a:prstGeom>
          </p:spPr>
        </p:pic>
        <p:pic>
          <p:nvPicPr>
            <p:cNvPr id="130" name="Image 116" descr=" "/>
            <p:cNvPicPr>
              <a:picLocks noChangeAspect="1"/>
            </p:cNvPicPr>
            <p:nvPr/>
          </p:nvPicPr>
          <p:blipFill>
            <a:blip r:embed="rId234">
              <a:extLst>
                <a:ext uri="{96DAC541-7B7A-43D3-8B79-37D633B846F1}">
                  <asvg:svgBlip xmlns:asvg="http://schemas.microsoft.com/office/drawing/2016/SVG/main" r:embed="rId235"/>
                </a:ext>
              </a:extLst>
            </a:blip>
            <a:stretch>
              <a:fillRect/>
            </a:stretch>
          </p:blipFill>
          <p:spPr>
            <a:xfrm>
              <a:off x="21383385" y="8826066"/>
              <a:ext cx="40268" cy="46385"/>
            </a:xfrm>
            <a:prstGeom prst="rect">
              <a:avLst/>
            </a:prstGeom>
          </p:spPr>
        </p:pic>
        <p:pic>
          <p:nvPicPr>
            <p:cNvPr id="131" name="Image 117" descr=" "/>
            <p:cNvPicPr>
              <a:picLocks noChangeAspect="1"/>
            </p:cNvPicPr>
            <p:nvPr/>
          </p:nvPicPr>
          <p:blipFill>
            <a:blip r:embed="rId236">
              <a:extLst>
                <a:ext uri="{96DAC541-7B7A-43D3-8B79-37D633B846F1}">
                  <asvg:svgBlip xmlns:asvg="http://schemas.microsoft.com/office/drawing/2016/SVG/main" r:embed="rId237"/>
                </a:ext>
              </a:extLst>
            </a:blip>
            <a:stretch>
              <a:fillRect/>
            </a:stretch>
          </p:blipFill>
          <p:spPr>
            <a:xfrm>
              <a:off x="21320150" y="8826227"/>
              <a:ext cx="40269" cy="46453"/>
            </a:xfrm>
            <a:prstGeom prst="rect">
              <a:avLst/>
            </a:prstGeom>
          </p:spPr>
        </p:pic>
        <p:pic>
          <p:nvPicPr>
            <p:cNvPr id="132" name="Image 118" descr=" "/>
            <p:cNvPicPr>
              <a:picLocks noChangeAspect="1"/>
            </p:cNvPicPr>
            <p:nvPr/>
          </p:nvPicPr>
          <p:blipFill>
            <a:blip r:embed="rId238">
              <a:extLst>
                <a:ext uri="{96DAC541-7B7A-43D3-8B79-37D633B846F1}">
                  <asvg:svgBlip xmlns:asvg="http://schemas.microsoft.com/office/drawing/2016/SVG/main" r:embed="rId239"/>
                </a:ext>
              </a:extLst>
            </a:blip>
            <a:stretch>
              <a:fillRect/>
            </a:stretch>
          </p:blipFill>
          <p:spPr>
            <a:xfrm>
              <a:off x="21256945" y="8826705"/>
              <a:ext cx="46608" cy="46527"/>
            </a:xfrm>
            <a:prstGeom prst="rect">
              <a:avLst/>
            </a:prstGeom>
          </p:spPr>
        </p:pic>
        <p:pic>
          <p:nvPicPr>
            <p:cNvPr id="133" name="Image 119" descr=" "/>
            <p:cNvPicPr>
              <a:picLocks noChangeAspect="1"/>
            </p:cNvPicPr>
            <p:nvPr/>
          </p:nvPicPr>
          <p:blipFill>
            <a:blip r:embed="rId240">
              <a:extLst>
                <a:ext uri="{96DAC541-7B7A-43D3-8B79-37D633B846F1}">
                  <asvg:svgBlip xmlns:asvg="http://schemas.microsoft.com/office/drawing/2016/SVG/main" r:embed="rId241"/>
                </a:ext>
              </a:extLst>
            </a:blip>
            <a:stretch>
              <a:fillRect/>
            </a:stretch>
          </p:blipFill>
          <p:spPr>
            <a:xfrm>
              <a:off x="21193552" y="8827412"/>
              <a:ext cx="40097" cy="40239"/>
            </a:xfrm>
            <a:prstGeom prst="rect">
              <a:avLst/>
            </a:prstGeom>
          </p:spPr>
        </p:pic>
        <p:pic>
          <p:nvPicPr>
            <p:cNvPr id="134" name="Image 120" descr=" "/>
            <p:cNvPicPr>
              <a:picLocks noChangeAspect="1"/>
            </p:cNvPicPr>
            <p:nvPr/>
          </p:nvPicPr>
          <p:blipFill>
            <a:blip r:embed="rId242">
              <a:extLst>
                <a:ext uri="{96DAC541-7B7A-43D3-8B79-37D633B846F1}">
                  <asvg:svgBlip xmlns:asvg="http://schemas.microsoft.com/office/drawing/2016/SVG/main" r:embed="rId243"/>
                </a:ext>
              </a:extLst>
            </a:blip>
            <a:stretch>
              <a:fillRect/>
            </a:stretch>
          </p:blipFill>
          <p:spPr>
            <a:xfrm>
              <a:off x="21129976" y="8827796"/>
              <a:ext cx="40268" cy="46385"/>
            </a:xfrm>
            <a:prstGeom prst="rect">
              <a:avLst/>
            </a:prstGeom>
          </p:spPr>
        </p:pic>
        <p:pic>
          <p:nvPicPr>
            <p:cNvPr id="135" name="Image 121" descr=" "/>
            <p:cNvPicPr>
              <a:picLocks noChangeAspect="1"/>
            </p:cNvPicPr>
            <p:nvPr/>
          </p:nvPicPr>
          <p:blipFill>
            <a:blip r:embed="rId244">
              <a:extLst>
                <a:ext uri="{96DAC541-7B7A-43D3-8B79-37D633B846F1}">
                  <asvg:svgBlip xmlns:asvg="http://schemas.microsoft.com/office/drawing/2016/SVG/main" r:embed="rId245"/>
                </a:ext>
              </a:extLst>
            </a:blip>
            <a:stretch>
              <a:fillRect/>
            </a:stretch>
          </p:blipFill>
          <p:spPr>
            <a:xfrm>
              <a:off x="21066584" y="8828670"/>
              <a:ext cx="40269" cy="45982"/>
            </a:xfrm>
            <a:prstGeom prst="rect">
              <a:avLst/>
            </a:prstGeom>
          </p:spPr>
        </p:pic>
        <p:pic>
          <p:nvPicPr>
            <p:cNvPr id="136" name="Image 122" descr=" "/>
            <p:cNvPicPr>
              <a:picLocks noChangeAspect="1"/>
            </p:cNvPicPr>
            <p:nvPr/>
          </p:nvPicPr>
          <p:blipFill>
            <a:blip r:embed="rId246">
              <a:extLst>
                <a:ext uri="{96DAC541-7B7A-43D3-8B79-37D633B846F1}">
                  <asvg:svgBlip xmlns:asvg="http://schemas.microsoft.com/office/drawing/2016/SVG/main" r:embed="rId247"/>
                </a:ext>
              </a:extLst>
            </a:blip>
            <a:stretch>
              <a:fillRect/>
            </a:stretch>
          </p:blipFill>
          <p:spPr>
            <a:xfrm>
              <a:off x="21003537" y="8828435"/>
              <a:ext cx="46608" cy="46527"/>
            </a:xfrm>
            <a:prstGeom prst="rect">
              <a:avLst/>
            </a:prstGeom>
          </p:spPr>
        </p:pic>
        <p:pic>
          <p:nvPicPr>
            <p:cNvPr id="137" name="Image 123" descr=" "/>
            <p:cNvPicPr>
              <a:picLocks noChangeAspect="1"/>
            </p:cNvPicPr>
            <p:nvPr/>
          </p:nvPicPr>
          <p:blipFill>
            <a:blip r:embed="rId248">
              <a:extLst>
                <a:ext uri="{96DAC541-7B7A-43D3-8B79-37D633B846F1}">
                  <asvg:svgBlip xmlns:asvg="http://schemas.microsoft.com/office/drawing/2016/SVG/main" r:embed="rId249"/>
                </a:ext>
              </a:extLst>
            </a:blip>
            <a:stretch>
              <a:fillRect/>
            </a:stretch>
          </p:blipFill>
          <p:spPr>
            <a:xfrm>
              <a:off x="20939959" y="8829055"/>
              <a:ext cx="40268" cy="46385"/>
            </a:xfrm>
            <a:prstGeom prst="rect">
              <a:avLst/>
            </a:prstGeom>
          </p:spPr>
        </p:pic>
        <p:pic>
          <p:nvPicPr>
            <p:cNvPr id="138" name="Image 124" descr=" "/>
            <p:cNvPicPr>
              <a:picLocks noChangeAspect="1"/>
            </p:cNvPicPr>
            <p:nvPr/>
          </p:nvPicPr>
          <p:blipFill>
            <a:blip r:embed="rId250">
              <a:extLst>
                <a:ext uri="{96DAC541-7B7A-43D3-8B79-37D633B846F1}">
                  <asvg:svgBlip xmlns:asvg="http://schemas.microsoft.com/office/drawing/2016/SVG/main" r:embed="rId251"/>
                </a:ext>
              </a:extLst>
            </a:blip>
            <a:stretch>
              <a:fillRect/>
            </a:stretch>
          </p:blipFill>
          <p:spPr>
            <a:xfrm>
              <a:off x="20876568" y="8829526"/>
              <a:ext cx="40268" cy="46385"/>
            </a:xfrm>
            <a:prstGeom prst="rect">
              <a:avLst/>
            </a:prstGeom>
          </p:spPr>
        </p:pic>
        <p:pic>
          <p:nvPicPr>
            <p:cNvPr id="139" name="Image 125" descr=" "/>
            <p:cNvPicPr>
              <a:picLocks noChangeAspect="1"/>
            </p:cNvPicPr>
            <p:nvPr/>
          </p:nvPicPr>
          <p:blipFill>
            <a:blip r:embed="rId252">
              <a:extLst>
                <a:ext uri="{96DAC541-7B7A-43D3-8B79-37D633B846F1}">
                  <asvg:svgBlip xmlns:asvg="http://schemas.microsoft.com/office/drawing/2016/SVG/main" r:embed="rId253"/>
                </a:ext>
              </a:extLst>
            </a:blip>
            <a:stretch>
              <a:fillRect/>
            </a:stretch>
          </p:blipFill>
          <p:spPr>
            <a:xfrm>
              <a:off x="20813176" y="8830394"/>
              <a:ext cx="40268" cy="45982"/>
            </a:xfrm>
            <a:prstGeom prst="rect">
              <a:avLst/>
            </a:prstGeom>
          </p:spPr>
        </p:pic>
        <p:pic>
          <p:nvPicPr>
            <p:cNvPr id="140" name="Image 126" descr=" "/>
            <p:cNvPicPr>
              <a:picLocks noChangeAspect="1"/>
            </p:cNvPicPr>
            <p:nvPr/>
          </p:nvPicPr>
          <p:blipFill>
            <a:blip r:embed="rId254">
              <a:extLst>
                <a:ext uri="{96DAC541-7B7A-43D3-8B79-37D633B846F1}">
                  <asvg:svgBlip xmlns:asvg="http://schemas.microsoft.com/office/drawing/2016/SVG/main" r:embed="rId255"/>
                </a:ext>
              </a:extLst>
            </a:blip>
            <a:stretch>
              <a:fillRect/>
            </a:stretch>
          </p:blipFill>
          <p:spPr>
            <a:xfrm>
              <a:off x="20750129" y="8830159"/>
              <a:ext cx="46609" cy="46527"/>
            </a:xfrm>
            <a:prstGeom prst="rect">
              <a:avLst/>
            </a:prstGeom>
          </p:spPr>
        </p:pic>
        <p:pic>
          <p:nvPicPr>
            <p:cNvPr id="141" name="Image 127" descr=" "/>
            <p:cNvPicPr>
              <a:picLocks noChangeAspect="1"/>
            </p:cNvPicPr>
            <p:nvPr/>
          </p:nvPicPr>
          <p:blipFill>
            <a:blip r:embed="rId256">
              <a:extLst>
                <a:ext uri="{96DAC541-7B7A-43D3-8B79-37D633B846F1}">
                  <asvg:svgBlip xmlns:asvg="http://schemas.microsoft.com/office/drawing/2016/SVG/main" r:embed="rId257"/>
                </a:ext>
              </a:extLst>
            </a:blip>
            <a:stretch>
              <a:fillRect/>
            </a:stretch>
          </p:blipFill>
          <p:spPr>
            <a:xfrm>
              <a:off x="20686551" y="8830940"/>
              <a:ext cx="40268" cy="46385"/>
            </a:xfrm>
            <a:prstGeom prst="rect">
              <a:avLst/>
            </a:prstGeom>
          </p:spPr>
        </p:pic>
        <p:pic>
          <p:nvPicPr>
            <p:cNvPr id="142" name="Image 128" descr=" "/>
            <p:cNvPicPr>
              <a:picLocks noChangeAspect="1"/>
            </p:cNvPicPr>
            <p:nvPr/>
          </p:nvPicPr>
          <p:blipFill>
            <a:blip r:embed="rId258">
              <a:extLst>
                <a:ext uri="{96DAC541-7B7A-43D3-8B79-37D633B846F1}">
                  <asvg:svgBlip xmlns:asvg="http://schemas.microsoft.com/office/drawing/2016/SVG/main" r:embed="rId259"/>
                </a:ext>
              </a:extLst>
            </a:blip>
            <a:stretch>
              <a:fillRect/>
            </a:stretch>
          </p:blipFill>
          <p:spPr>
            <a:xfrm>
              <a:off x="20623333" y="8831337"/>
              <a:ext cx="40108" cy="40239"/>
            </a:xfrm>
            <a:prstGeom prst="rect">
              <a:avLst/>
            </a:prstGeom>
          </p:spPr>
        </p:pic>
        <p:pic>
          <p:nvPicPr>
            <p:cNvPr id="143" name="Image 129" descr=" "/>
            <p:cNvPicPr>
              <a:picLocks noChangeAspect="1"/>
            </p:cNvPicPr>
            <p:nvPr/>
          </p:nvPicPr>
          <p:blipFill>
            <a:blip r:embed="rId260">
              <a:extLst>
                <a:ext uri="{96DAC541-7B7A-43D3-8B79-37D633B846F1}">
                  <asvg:svgBlip xmlns:asvg="http://schemas.microsoft.com/office/drawing/2016/SVG/main" r:embed="rId261"/>
                </a:ext>
              </a:extLst>
            </a:blip>
            <a:stretch>
              <a:fillRect/>
            </a:stretch>
          </p:blipFill>
          <p:spPr>
            <a:xfrm>
              <a:off x="20559769" y="8832124"/>
              <a:ext cx="40268" cy="45982"/>
            </a:xfrm>
            <a:prstGeom prst="rect">
              <a:avLst/>
            </a:prstGeom>
          </p:spPr>
        </p:pic>
        <p:pic>
          <p:nvPicPr>
            <p:cNvPr id="144" name="Image 130" descr=" "/>
            <p:cNvPicPr>
              <a:picLocks noChangeAspect="1"/>
            </p:cNvPicPr>
            <p:nvPr/>
          </p:nvPicPr>
          <p:blipFill>
            <a:blip r:embed="rId262">
              <a:extLst>
                <a:ext uri="{96DAC541-7B7A-43D3-8B79-37D633B846F1}">
                  <asvg:svgBlip xmlns:asvg="http://schemas.microsoft.com/office/drawing/2016/SVG/main" r:embed="rId263"/>
                </a:ext>
              </a:extLst>
            </a:blip>
            <a:stretch>
              <a:fillRect/>
            </a:stretch>
          </p:blipFill>
          <p:spPr>
            <a:xfrm>
              <a:off x="18215865" y="8847844"/>
              <a:ext cx="40025" cy="46056"/>
            </a:xfrm>
            <a:prstGeom prst="rect">
              <a:avLst/>
            </a:prstGeom>
          </p:spPr>
        </p:pic>
        <p:pic>
          <p:nvPicPr>
            <p:cNvPr id="145" name="Image 131" descr=" "/>
            <p:cNvPicPr>
              <a:picLocks noChangeAspect="1"/>
            </p:cNvPicPr>
            <p:nvPr/>
          </p:nvPicPr>
          <p:blipFill>
            <a:blip r:embed="rId264">
              <a:extLst>
                <a:ext uri="{96DAC541-7B7A-43D3-8B79-37D633B846F1}">
                  <asvg:svgBlip xmlns:asvg="http://schemas.microsoft.com/office/drawing/2016/SVG/main" r:embed="rId265"/>
                </a:ext>
              </a:extLst>
            </a:blip>
            <a:stretch>
              <a:fillRect/>
            </a:stretch>
          </p:blipFill>
          <p:spPr>
            <a:xfrm>
              <a:off x="18152311" y="8847919"/>
              <a:ext cx="40268" cy="46453"/>
            </a:xfrm>
            <a:prstGeom prst="rect">
              <a:avLst/>
            </a:prstGeom>
          </p:spPr>
        </p:pic>
        <p:pic>
          <p:nvPicPr>
            <p:cNvPr id="146" name="Image 132" descr=" "/>
            <p:cNvPicPr>
              <a:picLocks noChangeAspect="1"/>
            </p:cNvPicPr>
            <p:nvPr/>
          </p:nvPicPr>
          <p:blipFill>
            <a:blip r:embed="rId266">
              <a:extLst>
                <a:ext uri="{96DAC541-7B7A-43D3-8B79-37D633B846F1}">
                  <asvg:svgBlip xmlns:asvg="http://schemas.microsoft.com/office/drawing/2016/SVG/main" r:embed="rId267"/>
                </a:ext>
              </a:extLst>
            </a:blip>
            <a:stretch>
              <a:fillRect/>
            </a:stretch>
          </p:blipFill>
          <p:spPr>
            <a:xfrm>
              <a:off x="18088920" y="8848706"/>
              <a:ext cx="40268" cy="46385"/>
            </a:xfrm>
            <a:prstGeom prst="rect">
              <a:avLst/>
            </a:prstGeom>
          </p:spPr>
        </p:pic>
        <p:pic>
          <p:nvPicPr>
            <p:cNvPr id="147" name="Image 133" descr=" "/>
            <p:cNvPicPr>
              <a:picLocks noChangeAspect="1"/>
            </p:cNvPicPr>
            <p:nvPr/>
          </p:nvPicPr>
          <p:blipFill>
            <a:blip r:embed="rId268">
              <a:extLst>
                <a:ext uri="{96DAC541-7B7A-43D3-8B79-37D633B846F1}">
                  <asvg:svgBlip xmlns:asvg="http://schemas.microsoft.com/office/drawing/2016/SVG/main" r:embed="rId269"/>
                </a:ext>
              </a:extLst>
            </a:blip>
            <a:stretch>
              <a:fillRect/>
            </a:stretch>
          </p:blipFill>
          <p:spPr>
            <a:xfrm>
              <a:off x="18025714" y="8849103"/>
              <a:ext cx="40159" cy="46056"/>
            </a:xfrm>
            <a:prstGeom prst="rect">
              <a:avLst/>
            </a:prstGeom>
          </p:spPr>
        </p:pic>
        <p:pic>
          <p:nvPicPr>
            <p:cNvPr id="148" name="Image 134" descr=" "/>
            <p:cNvPicPr>
              <a:picLocks noChangeAspect="1"/>
            </p:cNvPicPr>
            <p:nvPr/>
          </p:nvPicPr>
          <p:blipFill>
            <a:blip r:embed="rId270">
              <a:extLst>
                <a:ext uri="{96DAC541-7B7A-43D3-8B79-37D633B846F1}">
                  <asvg:svgBlip xmlns:asvg="http://schemas.microsoft.com/office/drawing/2016/SVG/main" r:embed="rId271"/>
                </a:ext>
              </a:extLst>
            </a:blip>
            <a:stretch>
              <a:fillRect/>
            </a:stretch>
          </p:blipFill>
          <p:spPr>
            <a:xfrm>
              <a:off x="17962467" y="8849575"/>
              <a:ext cx="39768" cy="39923"/>
            </a:xfrm>
            <a:prstGeom prst="rect">
              <a:avLst/>
            </a:prstGeom>
          </p:spPr>
        </p:pic>
        <p:pic>
          <p:nvPicPr>
            <p:cNvPr id="149" name="Image 135" descr=" "/>
            <p:cNvPicPr>
              <a:picLocks noChangeAspect="1"/>
            </p:cNvPicPr>
            <p:nvPr/>
          </p:nvPicPr>
          <p:blipFill>
            <a:blip r:embed="rId272">
              <a:extLst>
                <a:ext uri="{96DAC541-7B7A-43D3-8B79-37D633B846F1}">
                  <asvg:svgBlip xmlns:asvg="http://schemas.microsoft.com/office/drawing/2016/SVG/main" r:embed="rId273"/>
                </a:ext>
              </a:extLst>
            </a:blip>
            <a:stretch>
              <a:fillRect/>
            </a:stretch>
          </p:blipFill>
          <p:spPr>
            <a:xfrm>
              <a:off x="17899089" y="8849649"/>
              <a:ext cx="40869" cy="46453"/>
            </a:xfrm>
            <a:prstGeom prst="rect">
              <a:avLst/>
            </a:prstGeom>
          </p:spPr>
        </p:pic>
        <p:pic>
          <p:nvPicPr>
            <p:cNvPr id="150" name="Image 136" descr=" "/>
            <p:cNvPicPr>
              <a:picLocks noChangeAspect="1"/>
            </p:cNvPicPr>
            <p:nvPr/>
          </p:nvPicPr>
          <p:blipFill>
            <a:blip r:embed="rId274">
              <a:extLst>
                <a:ext uri="{96DAC541-7B7A-43D3-8B79-37D633B846F1}">
                  <asvg:svgBlip xmlns:asvg="http://schemas.microsoft.com/office/drawing/2016/SVG/main" r:embed="rId275"/>
                </a:ext>
              </a:extLst>
            </a:blip>
            <a:stretch>
              <a:fillRect/>
            </a:stretch>
          </p:blipFill>
          <p:spPr>
            <a:xfrm>
              <a:off x="16061496" y="8862938"/>
              <a:ext cx="40268" cy="45982"/>
            </a:xfrm>
            <a:prstGeom prst="rect">
              <a:avLst/>
            </a:prstGeom>
          </p:spPr>
        </p:pic>
        <p:pic>
          <p:nvPicPr>
            <p:cNvPr id="151" name="Image 137" descr=" "/>
            <p:cNvPicPr>
              <a:picLocks noChangeAspect="1"/>
            </p:cNvPicPr>
            <p:nvPr/>
          </p:nvPicPr>
          <p:blipFill>
            <a:blip r:embed="rId276">
              <a:extLst>
                <a:ext uri="{96DAC541-7B7A-43D3-8B79-37D633B846F1}">
                  <asvg:svgBlip xmlns:asvg="http://schemas.microsoft.com/office/drawing/2016/SVG/main" r:embed="rId277"/>
                </a:ext>
              </a:extLst>
            </a:blip>
            <a:stretch>
              <a:fillRect/>
            </a:stretch>
          </p:blipFill>
          <p:spPr>
            <a:xfrm>
              <a:off x="15998422" y="8863093"/>
              <a:ext cx="39780" cy="39923"/>
            </a:xfrm>
            <a:prstGeom prst="rect">
              <a:avLst/>
            </a:prstGeom>
          </p:spPr>
        </p:pic>
        <p:pic>
          <p:nvPicPr>
            <p:cNvPr id="152" name="Image 138" descr=" "/>
            <p:cNvPicPr>
              <a:picLocks noChangeAspect="1"/>
            </p:cNvPicPr>
            <p:nvPr/>
          </p:nvPicPr>
          <p:blipFill>
            <a:blip r:embed="rId278">
              <a:extLst>
                <a:ext uri="{96DAC541-7B7A-43D3-8B79-37D633B846F1}">
                  <asvg:svgBlip xmlns:asvg="http://schemas.microsoft.com/office/drawing/2016/SVG/main" r:embed="rId279"/>
                </a:ext>
              </a:extLst>
            </a:blip>
            <a:stretch>
              <a:fillRect/>
            </a:stretch>
          </p:blipFill>
          <p:spPr>
            <a:xfrm>
              <a:off x="15935057" y="8863174"/>
              <a:ext cx="46609" cy="46527"/>
            </a:xfrm>
            <a:prstGeom prst="rect">
              <a:avLst/>
            </a:prstGeom>
          </p:spPr>
        </p:pic>
        <p:pic>
          <p:nvPicPr>
            <p:cNvPr id="153" name="Image 139" descr=" "/>
            <p:cNvPicPr>
              <a:picLocks noChangeAspect="1"/>
            </p:cNvPicPr>
            <p:nvPr/>
          </p:nvPicPr>
          <p:blipFill>
            <a:blip r:embed="rId280">
              <a:extLst>
                <a:ext uri="{96DAC541-7B7A-43D3-8B79-37D633B846F1}">
                  <asvg:svgBlip xmlns:asvg="http://schemas.microsoft.com/office/drawing/2016/SVG/main" r:embed="rId281"/>
                </a:ext>
              </a:extLst>
            </a:blip>
            <a:stretch>
              <a:fillRect/>
            </a:stretch>
          </p:blipFill>
          <p:spPr>
            <a:xfrm>
              <a:off x="15871672" y="8863874"/>
              <a:ext cx="40088" cy="40239"/>
            </a:xfrm>
            <a:prstGeom prst="rect">
              <a:avLst/>
            </a:prstGeom>
          </p:spPr>
        </p:pic>
        <p:pic>
          <p:nvPicPr>
            <p:cNvPr id="154" name="Image 140" descr=" "/>
            <p:cNvPicPr>
              <a:picLocks noChangeAspect="1"/>
            </p:cNvPicPr>
            <p:nvPr/>
          </p:nvPicPr>
          <p:blipFill>
            <a:blip r:embed="rId282">
              <a:extLst>
                <a:ext uri="{96DAC541-7B7A-43D3-8B79-37D633B846F1}">
                  <asvg:svgBlip xmlns:asvg="http://schemas.microsoft.com/office/drawing/2016/SVG/main" r:embed="rId283"/>
                </a:ext>
              </a:extLst>
            </a:blip>
            <a:stretch>
              <a:fillRect/>
            </a:stretch>
          </p:blipFill>
          <p:spPr>
            <a:xfrm>
              <a:off x="15808088" y="8864265"/>
              <a:ext cx="40268" cy="46385"/>
            </a:xfrm>
            <a:prstGeom prst="rect">
              <a:avLst/>
            </a:prstGeom>
          </p:spPr>
        </p:pic>
        <p:pic>
          <p:nvPicPr>
            <p:cNvPr id="155" name="Image 141" descr=" "/>
            <p:cNvPicPr>
              <a:picLocks noChangeAspect="1"/>
            </p:cNvPicPr>
            <p:nvPr/>
          </p:nvPicPr>
          <p:blipFill>
            <a:blip r:embed="rId284">
              <a:extLst>
                <a:ext uri="{96DAC541-7B7A-43D3-8B79-37D633B846F1}">
                  <asvg:svgBlip xmlns:asvg="http://schemas.microsoft.com/office/drawing/2016/SVG/main" r:embed="rId285"/>
                </a:ext>
              </a:extLst>
            </a:blip>
            <a:stretch>
              <a:fillRect/>
            </a:stretch>
          </p:blipFill>
          <p:spPr>
            <a:xfrm>
              <a:off x="15744696" y="8865133"/>
              <a:ext cx="40268" cy="45982"/>
            </a:xfrm>
            <a:prstGeom prst="rect">
              <a:avLst/>
            </a:prstGeom>
          </p:spPr>
        </p:pic>
        <p:pic>
          <p:nvPicPr>
            <p:cNvPr id="156" name="Image 142" descr=" "/>
            <p:cNvPicPr>
              <a:picLocks noChangeAspect="1"/>
            </p:cNvPicPr>
            <p:nvPr/>
          </p:nvPicPr>
          <p:blipFill>
            <a:blip r:embed="rId286">
              <a:extLst>
                <a:ext uri="{96DAC541-7B7A-43D3-8B79-37D633B846F1}">
                  <asvg:svgBlip xmlns:asvg="http://schemas.microsoft.com/office/drawing/2016/SVG/main" r:embed="rId287"/>
                </a:ext>
              </a:extLst>
            </a:blip>
            <a:stretch>
              <a:fillRect/>
            </a:stretch>
          </p:blipFill>
          <p:spPr>
            <a:xfrm>
              <a:off x="15681648" y="8864898"/>
              <a:ext cx="46609" cy="46527"/>
            </a:xfrm>
            <a:prstGeom prst="rect">
              <a:avLst/>
            </a:prstGeom>
          </p:spPr>
        </p:pic>
        <p:pic>
          <p:nvPicPr>
            <p:cNvPr id="157" name="Image 143" descr=" "/>
            <p:cNvPicPr>
              <a:picLocks noChangeAspect="1"/>
            </p:cNvPicPr>
            <p:nvPr/>
          </p:nvPicPr>
          <p:blipFill>
            <a:blip r:embed="rId288">
              <a:extLst>
                <a:ext uri="{96DAC541-7B7A-43D3-8B79-37D633B846F1}">
                  <asvg:svgBlip xmlns:asvg="http://schemas.microsoft.com/office/drawing/2016/SVG/main" r:embed="rId289"/>
                </a:ext>
              </a:extLst>
            </a:blip>
            <a:stretch>
              <a:fillRect/>
            </a:stretch>
          </p:blipFill>
          <p:spPr>
            <a:xfrm>
              <a:off x="15618071" y="8865766"/>
              <a:ext cx="40268" cy="46143"/>
            </a:xfrm>
            <a:prstGeom prst="rect">
              <a:avLst/>
            </a:prstGeom>
          </p:spPr>
        </p:pic>
        <p:pic>
          <p:nvPicPr>
            <p:cNvPr id="158" name="Image 144" descr=" "/>
            <p:cNvPicPr>
              <a:picLocks noChangeAspect="1"/>
            </p:cNvPicPr>
            <p:nvPr/>
          </p:nvPicPr>
          <p:blipFill>
            <a:blip r:embed="rId290">
              <a:extLst>
                <a:ext uri="{96DAC541-7B7A-43D3-8B79-37D633B846F1}">
                  <asvg:svgBlip xmlns:asvg="http://schemas.microsoft.com/office/drawing/2016/SVG/main" r:embed="rId291"/>
                </a:ext>
              </a:extLst>
            </a:blip>
            <a:stretch>
              <a:fillRect/>
            </a:stretch>
          </p:blipFill>
          <p:spPr>
            <a:xfrm>
              <a:off x="15554874" y="8866076"/>
              <a:ext cx="40087" cy="40239"/>
            </a:xfrm>
            <a:prstGeom prst="rect">
              <a:avLst/>
            </a:prstGeom>
          </p:spPr>
        </p:pic>
        <p:pic>
          <p:nvPicPr>
            <p:cNvPr id="159" name="Image 145" descr=" "/>
            <p:cNvPicPr>
              <a:picLocks noChangeAspect="1"/>
            </p:cNvPicPr>
            <p:nvPr/>
          </p:nvPicPr>
          <p:blipFill>
            <a:blip r:embed="rId292">
              <a:extLst>
                <a:ext uri="{96DAC541-7B7A-43D3-8B79-37D633B846F1}">
                  <asvg:svgBlip xmlns:asvg="http://schemas.microsoft.com/office/drawing/2016/SVG/main" r:embed="rId293"/>
                </a:ext>
              </a:extLst>
            </a:blip>
            <a:stretch>
              <a:fillRect/>
            </a:stretch>
          </p:blipFill>
          <p:spPr>
            <a:xfrm>
              <a:off x="15491288" y="8867335"/>
              <a:ext cx="40268" cy="45982"/>
            </a:xfrm>
            <a:prstGeom prst="rect">
              <a:avLst/>
            </a:prstGeom>
          </p:spPr>
        </p:pic>
        <p:pic>
          <p:nvPicPr>
            <p:cNvPr id="160" name="Image 146" descr=" "/>
            <p:cNvPicPr>
              <a:picLocks noChangeAspect="1"/>
            </p:cNvPicPr>
            <p:nvPr/>
          </p:nvPicPr>
          <p:blipFill>
            <a:blip r:embed="rId294">
              <a:extLst>
                <a:ext uri="{96DAC541-7B7A-43D3-8B79-37D633B846F1}">
                  <asvg:svgBlip xmlns:asvg="http://schemas.microsoft.com/office/drawing/2016/SVG/main" r:embed="rId295"/>
                </a:ext>
              </a:extLst>
            </a:blip>
            <a:stretch>
              <a:fillRect/>
            </a:stretch>
          </p:blipFill>
          <p:spPr>
            <a:xfrm>
              <a:off x="21573087" y="8752973"/>
              <a:ext cx="40268" cy="46385"/>
            </a:xfrm>
            <a:prstGeom prst="rect">
              <a:avLst/>
            </a:prstGeom>
          </p:spPr>
        </p:pic>
        <p:pic>
          <p:nvPicPr>
            <p:cNvPr id="161" name="Image 147" descr=" "/>
            <p:cNvPicPr>
              <a:picLocks noChangeAspect="1"/>
            </p:cNvPicPr>
            <p:nvPr/>
          </p:nvPicPr>
          <p:blipFill>
            <a:blip r:embed="rId296">
              <a:extLst>
                <a:ext uri="{96DAC541-7B7A-43D3-8B79-37D633B846F1}">
                  <asvg:svgBlip xmlns:asvg="http://schemas.microsoft.com/office/drawing/2016/SVG/main" r:embed="rId297"/>
                </a:ext>
              </a:extLst>
            </a:blip>
            <a:stretch>
              <a:fillRect/>
            </a:stretch>
          </p:blipFill>
          <p:spPr>
            <a:xfrm>
              <a:off x="21446303" y="8753760"/>
              <a:ext cx="40268" cy="46385"/>
            </a:xfrm>
            <a:prstGeom prst="rect">
              <a:avLst/>
            </a:prstGeom>
          </p:spPr>
        </p:pic>
        <p:pic>
          <p:nvPicPr>
            <p:cNvPr id="162" name="Image 148" descr=" "/>
            <p:cNvPicPr>
              <a:picLocks noChangeAspect="1"/>
            </p:cNvPicPr>
            <p:nvPr/>
          </p:nvPicPr>
          <p:blipFill>
            <a:blip r:embed="rId298">
              <a:extLst>
                <a:ext uri="{96DAC541-7B7A-43D3-8B79-37D633B846F1}">
                  <asvg:svgBlip xmlns:asvg="http://schemas.microsoft.com/office/drawing/2016/SVG/main" r:embed="rId299"/>
                </a:ext>
              </a:extLst>
            </a:blip>
            <a:stretch>
              <a:fillRect/>
            </a:stretch>
          </p:blipFill>
          <p:spPr>
            <a:xfrm>
              <a:off x="21383096" y="8754157"/>
              <a:ext cx="40074" cy="40239"/>
            </a:xfrm>
            <a:prstGeom prst="rect">
              <a:avLst/>
            </a:prstGeom>
          </p:spPr>
        </p:pic>
        <p:pic>
          <p:nvPicPr>
            <p:cNvPr id="163" name="Image 149" descr=" "/>
            <p:cNvPicPr>
              <a:picLocks noChangeAspect="1"/>
            </p:cNvPicPr>
            <p:nvPr/>
          </p:nvPicPr>
          <p:blipFill>
            <a:blip r:embed="rId300">
              <a:extLst>
                <a:ext uri="{96DAC541-7B7A-43D3-8B79-37D633B846F1}">
                  <asvg:svgBlip xmlns:asvg="http://schemas.microsoft.com/office/drawing/2016/SVG/main" r:embed="rId301"/>
                </a:ext>
              </a:extLst>
            </a:blip>
            <a:stretch>
              <a:fillRect/>
            </a:stretch>
          </p:blipFill>
          <p:spPr>
            <a:xfrm>
              <a:off x="21319708" y="8754635"/>
              <a:ext cx="40158" cy="46056"/>
            </a:xfrm>
            <a:prstGeom prst="rect">
              <a:avLst/>
            </a:prstGeom>
          </p:spPr>
        </p:pic>
        <p:pic>
          <p:nvPicPr>
            <p:cNvPr id="164" name="Image 150" descr=" "/>
            <p:cNvPicPr>
              <a:picLocks noChangeAspect="1"/>
            </p:cNvPicPr>
            <p:nvPr/>
          </p:nvPicPr>
          <p:blipFill>
            <a:blip r:embed="rId302">
              <a:extLst>
                <a:ext uri="{96DAC541-7B7A-43D3-8B79-37D633B846F1}">
                  <asvg:svgBlip xmlns:asvg="http://schemas.microsoft.com/office/drawing/2016/SVG/main" r:embed="rId303"/>
                </a:ext>
              </a:extLst>
            </a:blip>
            <a:stretch>
              <a:fillRect/>
            </a:stretch>
          </p:blipFill>
          <p:spPr>
            <a:xfrm>
              <a:off x="21256287" y="8755261"/>
              <a:ext cx="40269" cy="46143"/>
            </a:xfrm>
            <a:prstGeom prst="rect">
              <a:avLst/>
            </a:prstGeom>
          </p:spPr>
        </p:pic>
        <p:pic>
          <p:nvPicPr>
            <p:cNvPr id="165" name="Image 151" descr=" "/>
            <p:cNvPicPr>
              <a:picLocks noChangeAspect="1"/>
            </p:cNvPicPr>
            <p:nvPr/>
          </p:nvPicPr>
          <p:blipFill>
            <a:blip r:embed="rId304">
              <a:extLst>
                <a:ext uri="{96DAC541-7B7A-43D3-8B79-37D633B846F1}">
                  <asvg:svgBlip xmlns:asvg="http://schemas.microsoft.com/office/drawing/2016/SVG/main" r:embed="rId305"/>
                </a:ext>
              </a:extLst>
            </a:blip>
            <a:stretch>
              <a:fillRect/>
            </a:stretch>
          </p:blipFill>
          <p:spPr>
            <a:xfrm>
              <a:off x="21193079" y="8755571"/>
              <a:ext cx="40098" cy="40239"/>
            </a:xfrm>
            <a:prstGeom prst="rect">
              <a:avLst/>
            </a:prstGeom>
          </p:spPr>
        </p:pic>
        <p:pic>
          <p:nvPicPr>
            <p:cNvPr id="166" name="Image 152" descr=" "/>
            <p:cNvPicPr>
              <a:picLocks noChangeAspect="1"/>
            </p:cNvPicPr>
            <p:nvPr/>
          </p:nvPicPr>
          <p:blipFill>
            <a:blip r:embed="rId306">
              <a:extLst>
                <a:ext uri="{96DAC541-7B7A-43D3-8B79-37D633B846F1}">
                  <asvg:svgBlip xmlns:asvg="http://schemas.microsoft.com/office/drawing/2016/SVG/main" r:embed="rId307"/>
                </a:ext>
              </a:extLst>
            </a:blip>
            <a:stretch>
              <a:fillRect/>
            </a:stretch>
          </p:blipFill>
          <p:spPr>
            <a:xfrm>
              <a:off x="21129678" y="8756048"/>
              <a:ext cx="40108" cy="40239"/>
            </a:xfrm>
            <a:prstGeom prst="rect">
              <a:avLst/>
            </a:prstGeom>
          </p:spPr>
        </p:pic>
        <p:pic>
          <p:nvPicPr>
            <p:cNvPr id="167" name="Image 153" descr=" "/>
            <p:cNvPicPr>
              <a:picLocks noChangeAspect="1"/>
            </p:cNvPicPr>
            <p:nvPr/>
          </p:nvPicPr>
          <p:blipFill>
            <a:blip r:embed="rId308">
              <a:extLst>
                <a:ext uri="{96DAC541-7B7A-43D3-8B79-37D633B846F1}">
                  <asvg:svgBlip xmlns:asvg="http://schemas.microsoft.com/office/drawing/2016/SVG/main" r:embed="rId309"/>
                </a:ext>
              </a:extLst>
            </a:blip>
            <a:stretch>
              <a:fillRect/>
            </a:stretch>
          </p:blipFill>
          <p:spPr>
            <a:xfrm>
              <a:off x="21066298" y="8756830"/>
              <a:ext cx="40073" cy="40239"/>
            </a:xfrm>
            <a:prstGeom prst="rect">
              <a:avLst/>
            </a:prstGeom>
          </p:spPr>
        </p:pic>
        <p:pic>
          <p:nvPicPr>
            <p:cNvPr id="168" name="Image 154" descr=" "/>
            <p:cNvPicPr>
              <a:picLocks noChangeAspect="1"/>
            </p:cNvPicPr>
            <p:nvPr/>
          </p:nvPicPr>
          <p:blipFill>
            <a:blip r:embed="rId310">
              <a:extLst>
                <a:ext uri="{96DAC541-7B7A-43D3-8B79-37D633B846F1}">
                  <asvg:svgBlip xmlns:asvg="http://schemas.microsoft.com/office/drawing/2016/SVG/main" r:embed="rId311"/>
                </a:ext>
              </a:extLst>
            </a:blip>
            <a:stretch>
              <a:fillRect/>
            </a:stretch>
          </p:blipFill>
          <p:spPr>
            <a:xfrm>
              <a:off x="21002878" y="8757146"/>
              <a:ext cx="40268" cy="46143"/>
            </a:xfrm>
            <a:prstGeom prst="rect">
              <a:avLst/>
            </a:prstGeom>
          </p:spPr>
        </p:pic>
        <p:pic>
          <p:nvPicPr>
            <p:cNvPr id="169" name="Image 155" descr=" "/>
            <p:cNvPicPr>
              <a:picLocks noChangeAspect="1"/>
            </p:cNvPicPr>
            <p:nvPr/>
          </p:nvPicPr>
          <p:blipFill>
            <a:blip r:embed="rId312">
              <a:extLst>
                <a:ext uri="{96DAC541-7B7A-43D3-8B79-37D633B846F1}">
                  <asvg:svgBlip xmlns:asvg="http://schemas.microsoft.com/office/drawing/2016/SVG/main" r:embed="rId313"/>
                </a:ext>
              </a:extLst>
            </a:blip>
            <a:stretch>
              <a:fillRect/>
            </a:stretch>
          </p:blipFill>
          <p:spPr>
            <a:xfrm>
              <a:off x="20939649" y="8756991"/>
              <a:ext cx="40025" cy="46056"/>
            </a:xfrm>
            <a:prstGeom prst="rect">
              <a:avLst/>
            </a:prstGeom>
          </p:spPr>
        </p:pic>
        <p:pic>
          <p:nvPicPr>
            <p:cNvPr id="170" name="Image 156" descr=" "/>
            <p:cNvPicPr>
              <a:picLocks noChangeAspect="1"/>
            </p:cNvPicPr>
            <p:nvPr/>
          </p:nvPicPr>
          <p:blipFill>
            <a:blip r:embed="rId314">
              <a:extLst>
                <a:ext uri="{96DAC541-7B7A-43D3-8B79-37D633B846F1}">
                  <asvg:svgBlip xmlns:asvg="http://schemas.microsoft.com/office/drawing/2016/SVG/main" r:embed="rId315"/>
                </a:ext>
              </a:extLst>
            </a:blip>
            <a:stretch>
              <a:fillRect/>
            </a:stretch>
          </p:blipFill>
          <p:spPr>
            <a:xfrm>
              <a:off x="20876096" y="8757692"/>
              <a:ext cx="40268" cy="46385"/>
            </a:xfrm>
            <a:prstGeom prst="rect">
              <a:avLst/>
            </a:prstGeom>
          </p:spPr>
        </p:pic>
        <p:pic>
          <p:nvPicPr>
            <p:cNvPr id="171" name="Image 157" descr=" "/>
            <p:cNvPicPr>
              <a:picLocks noChangeAspect="1"/>
            </p:cNvPicPr>
            <p:nvPr/>
          </p:nvPicPr>
          <p:blipFill>
            <a:blip r:embed="rId316">
              <a:extLst>
                <a:ext uri="{96DAC541-7B7A-43D3-8B79-37D633B846F1}">
                  <asvg:svgBlip xmlns:asvg="http://schemas.microsoft.com/office/drawing/2016/SVG/main" r:embed="rId317"/>
                </a:ext>
              </a:extLst>
            </a:blip>
            <a:stretch>
              <a:fillRect/>
            </a:stretch>
          </p:blipFill>
          <p:spPr>
            <a:xfrm>
              <a:off x="20812889" y="8758089"/>
              <a:ext cx="40074" cy="40239"/>
            </a:xfrm>
            <a:prstGeom prst="rect">
              <a:avLst/>
            </a:prstGeom>
          </p:spPr>
        </p:pic>
        <p:pic>
          <p:nvPicPr>
            <p:cNvPr id="172" name="Image 158" descr=" "/>
            <p:cNvPicPr>
              <a:picLocks noChangeAspect="1"/>
            </p:cNvPicPr>
            <p:nvPr/>
          </p:nvPicPr>
          <p:blipFill>
            <a:blip r:embed="rId318">
              <a:extLst>
                <a:ext uri="{96DAC541-7B7A-43D3-8B79-37D633B846F1}">
                  <asvg:svgBlip xmlns:asvg="http://schemas.microsoft.com/office/drawing/2016/SVG/main" r:embed="rId319"/>
                </a:ext>
              </a:extLst>
            </a:blip>
            <a:stretch>
              <a:fillRect/>
            </a:stretch>
          </p:blipFill>
          <p:spPr>
            <a:xfrm>
              <a:off x="20749508" y="8758560"/>
              <a:ext cx="40148" cy="46056"/>
            </a:xfrm>
            <a:prstGeom prst="rect">
              <a:avLst/>
            </a:prstGeom>
          </p:spPr>
        </p:pic>
        <p:pic>
          <p:nvPicPr>
            <p:cNvPr id="173" name="Image 159" descr=" "/>
            <p:cNvPicPr>
              <a:picLocks noChangeAspect="1"/>
            </p:cNvPicPr>
            <p:nvPr/>
          </p:nvPicPr>
          <p:blipFill>
            <a:blip r:embed="rId320">
              <a:extLst>
                <a:ext uri="{96DAC541-7B7A-43D3-8B79-37D633B846F1}">
                  <asvg:svgBlip xmlns:asvg="http://schemas.microsoft.com/office/drawing/2016/SVG/main" r:embed="rId321"/>
                </a:ext>
              </a:extLst>
            </a:blip>
            <a:stretch>
              <a:fillRect/>
            </a:stretch>
          </p:blipFill>
          <p:spPr>
            <a:xfrm>
              <a:off x="20686241" y="8759031"/>
              <a:ext cx="40025" cy="46056"/>
            </a:xfrm>
            <a:prstGeom prst="rect">
              <a:avLst/>
            </a:prstGeom>
          </p:spPr>
        </p:pic>
        <p:pic>
          <p:nvPicPr>
            <p:cNvPr id="174" name="Image 160" descr=" "/>
            <p:cNvPicPr>
              <a:picLocks noChangeAspect="1"/>
            </p:cNvPicPr>
            <p:nvPr/>
          </p:nvPicPr>
          <p:blipFill>
            <a:blip r:embed="rId322">
              <a:extLst>
                <a:ext uri="{96DAC541-7B7A-43D3-8B79-37D633B846F1}">
                  <asvg:svgBlip xmlns:asvg="http://schemas.microsoft.com/office/drawing/2016/SVG/main" r:embed="rId323"/>
                </a:ext>
              </a:extLst>
            </a:blip>
            <a:stretch>
              <a:fillRect/>
            </a:stretch>
          </p:blipFill>
          <p:spPr>
            <a:xfrm>
              <a:off x="20622871" y="8759503"/>
              <a:ext cx="40098" cy="40239"/>
            </a:xfrm>
            <a:prstGeom prst="rect">
              <a:avLst/>
            </a:prstGeom>
          </p:spPr>
        </p:pic>
        <p:pic>
          <p:nvPicPr>
            <p:cNvPr id="175" name="Image 161" descr=" "/>
            <p:cNvPicPr>
              <a:picLocks noChangeAspect="1"/>
            </p:cNvPicPr>
            <p:nvPr/>
          </p:nvPicPr>
          <p:blipFill>
            <a:blip r:embed="rId324">
              <a:extLst>
                <a:ext uri="{96DAC541-7B7A-43D3-8B79-37D633B846F1}">
                  <asvg:svgBlip xmlns:asvg="http://schemas.microsoft.com/office/drawing/2016/SVG/main" r:embed="rId325"/>
                </a:ext>
              </a:extLst>
            </a:blip>
            <a:stretch>
              <a:fillRect/>
            </a:stretch>
          </p:blipFill>
          <p:spPr>
            <a:xfrm>
              <a:off x="20559680" y="8760023"/>
              <a:ext cx="39640" cy="45901"/>
            </a:xfrm>
            <a:prstGeom prst="rect">
              <a:avLst/>
            </a:prstGeom>
          </p:spPr>
        </p:pic>
        <p:pic>
          <p:nvPicPr>
            <p:cNvPr id="176" name="Image 162" descr=" "/>
            <p:cNvPicPr>
              <a:picLocks noChangeAspect="1"/>
            </p:cNvPicPr>
            <p:nvPr/>
          </p:nvPicPr>
          <p:blipFill>
            <a:blip r:embed="rId326">
              <a:extLst>
                <a:ext uri="{96DAC541-7B7A-43D3-8B79-37D633B846F1}">
                  <asvg:svgBlip xmlns:asvg="http://schemas.microsoft.com/office/drawing/2016/SVG/main" r:embed="rId327"/>
                </a:ext>
              </a:extLst>
            </a:blip>
            <a:stretch>
              <a:fillRect/>
            </a:stretch>
          </p:blipFill>
          <p:spPr>
            <a:xfrm>
              <a:off x="20496101" y="8760290"/>
              <a:ext cx="40148" cy="46056"/>
            </a:xfrm>
            <a:prstGeom prst="rect">
              <a:avLst/>
            </a:prstGeom>
          </p:spPr>
        </p:pic>
        <p:pic>
          <p:nvPicPr>
            <p:cNvPr id="177" name="Image 163" descr=" "/>
            <p:cNvPicPr>
              <a:picLocks noChangeAspect="1"/>
            </p:cNvPicPr>
            <p:nvPr/>
          </p:nvPicPr>
          <p:blipFill>
            <a:blip r:embed="rId328">
              <a:extLst>
                <a:ext uri="{96DAC541-7B7A-43D3-8B79-37D633B846F1}">
                  <asvg:svgBlip xmlns:asvg="http://schemas.microsoft.com/office/drawing/2016/SVG/main" r:embed="rId329"/>
                </a:ext>
              </a:extLst>
            </a:blip>
            <a:stretch>
              <a:fillRect/>
            </a:stretch>
          </p:blipFill>
          <p:spPr>
            <a:xfrm>
              <a:off x="18215073" y="8776326"/>
              <a:ext cx="40268" cy="45982"/>
            </a:xfrm>
            <a:prstGeom prst="rect">
              <a:avLst/>
            </a:prstGeom>
          </p:spPr>
        </p:pic>
        <p:pic>
          <p:nvPicPr>
            <p:cNvPr id="178" name="Image 164" descr=" "/>
            <p:cNvPicPr>
              <a:picLocks noChangeAspect="1"/>
            </p:cNvPicPr>
            <p:nvPr/>
          </p:nvPicPr>
          <p:blipFill>
            <a:blip r:embed="rId330">
              <a:extLst>
                <a:ext uri="{96DAC541-7B7A-43D3-8B79-37D633B846F1}">
                  <asvg:svgBlip xmlns:asvg="http://schemas.microsoft.com/office/drawing/2016/SVG/main" r:embed="rId331"/>
                </a:ext>
              </a:extLst>
            </a:blip>
            <a:stretch>
              <a:fillRect/>
            </a:stretch>
          </p:blipFill>
          <p:spPr>
            <a:xfrm>
              <a:off x="18152025" y="8776084"/>
              <a:ext cx="46609" cy="46527"/>
            </a:xfrm>
            <a:prstGeom prst="rect">
              <a:avLst/>
            </a:prstGeom>
          </p:spPr>
        </p:pic>
        <p:pic>
          <p:nvPicPr>
            <p:cNvPr id="179" name="Image 165" descr=" "/>
            <p:cNvPicPr>
              <a:picLocks noChangeAspect="1"/>
            </p:cNvPicPr>
            <p:nvPr/>
          </p:nvPicPr>
          <p:blipFill>
            <a:blip r:embed="rId332">
              <a:extLst>
                <a:ext uri="{96DAC541-7B7A-43D3-8B79-37D633B846F1}">
                  <asvg:svgBlip xmlns:asvg="http://schemas.microsoft.com/office/drawing/2016/SVG/main" r:embed="rId333"/>
                </a:ext>
              </a:extLst>
            </a:blip>
            <a:stretch>
              <a:fillRect/>
            </a:stretch>
          </p:blipFill>
          <p:spPr>
            <a:xfrm>
              <a:off x="18088448" y="8776711"/>
              <a:ext cx="40268" cy="46385"/>
            </a:xfrm>
            <a:prstGeom prst="rect">
              <a:avLst/>
            </a:prstGeom>
          </p:spPr>
        </p:pic>
        <p:pic>
          <p:nvPicPr>
            <p:cNvPr id="180" name="Image 166" descr=" "/>
            <p:cNvPicPr>
              <a:picLocks noChangeAspect="1"/>
            </p:cNvPicPr>
            <p:nvPr/>
          </p:nvPicPr>
          <p:blipFill>
            <a:blip r:embed="rId334">
              <a:extLst>
                <a:ext uri="{96DAC541-7B7A-43D3-8B79-37D633B846F1}">
                  <asvg:svgBlip xmlns:asvg="http://schemas.microsoft.com/office/drawing/2016/SVG/main" r:embed="rId335"/>
                </a:ext>
              </a:extLst>
            </a:blip>
            <a:stretch>
              <a:fillRect/>
            </a:stretch>
          </p:blipFill>
          <p:spPr>
            <a:xfrm>
              <a:off x="18025056" y="8777182"/>
              <a:ext cx="40268" cy="46385"/>
            </a:xfrm>
            <a:prstGeom prst="rect">
              <a:avLst/>
            </a:prstGeom>
          </p:spPr>
        </p:pic>
        <p:pic>
          <p:nvPicPr>
            <p:cNvPr id="181" name="Image 167" descr=" "/>
            <p:cNvPicPr>
              <a:picLocks noChangeAspect="1"/>
            </p:cNvPicPr>
            <p:nvPr/>
          </p:nvPicPr>
          <p:blipFill>
            <a:blip r:embed="rId336">
              <a:extLst>
                <a:ext uri="{96DAC541-7B7A-43D3-8B79-37D633B846F1}">
                  <asvg:svgBlip xmlns:asvg="http://schemas.microsoft.com/office/drawing/2016/SVG/main" r:embed="rId337"/>
                </a:ext>
              </a:extLst>
            </a:blip>
            <a:stretch>
              <a:fillRect/>
            </a:stretch>
          </p:blipFill>
          <p:spPr>
            <a:xfrm>
              <a:off x="17961665" y="8778050"/>
              <a:ext cx="40268" cy="45982"/>
            </a:xfrm>
            <a:prstGeom prst="rect">
              <a:avLst/>
            </a:prstGeom>
          </p:spPr>
        </p:pic>
        <p:pic>
          <p:nvPicPr>
            <p:cNvPr id="182" name="Image 168" descr=" "/>
            <p:cNvPicPr>
              <a:picLocks noChangeAspect="1"/>
            </p:cNvPicPr>
            <p:nvPr/>
          </p:nvPicPr>
          <p:blipFill>
            <a:blip r:embed="rId338">
              <a:extLst>
                <a:ext uri="{96DAC541-7B7A-43D3-8B79-37D633B846F1}">
                  <asvg:svgBlip xmlns:asvg="http://schemas.microsoft.com/office/drawing/2016/SVG/main" r:embed="rId339"/>
                </a:ext>
              </a:extLst>
            </a:blip>
            <a:stretch>
              <a:fillRect/>
            </a:stretch>
          </p:blipFill>
          <p:spPr>
            <a:xfrm>
              <a:off x="16061208" y="8790626"/>
              <a:ext cx="40073" cy="40239"/>
            </a:xfrm>
            <a:prstGeom prst="rect">
              <a:avLst/>
            </a:prstGeom>
          </p:spPr>
        </p:pic>
        <p:pic>
          <p:nvPicPr>
            <p:cNvPr id="183" name="Image 169" descr=" "/>
            <p:cNvPicPr>
              <a:picLocks noChangeAspect="1"/>
            </p:cNvPicPr>
            <p:nvPr/>
          </p:nvPicPr>
          <p:blipFill>
            <a:blip r:embed="rId340">
              <a:extLst>
                <a:ext uri="{96DAC541-7B7A-43D3-8B79-37D633B846F1}">
                  <asvg:svgBlip xmlns:asvg="http://schemas.microsoft.com/office/drawing/2016/SVG/main" r:embed="rId341"/>
                </a:ext>
              </a:extLst>
            </a:blip>
            <a:stretch>
              <a:fillRect/>
            </a:stretch>
          </p:blipFill>
          <p:spPr>
            <a:xfrm>
              <a:off x="15997818" y="8791098"/>
              <a:ext cx="40159" cy="46056"/>
            </a:xfrm>
            <a:prstGeom prst="rect">
              <a:avLst/>
            </a:prstGeom>
          </p:spPr>
        </p:pic>
        <p:pic>
          <p:nvPicPr>
            <p:cNvPr id="184" name="Image 170" descr=" "/>
            <p:cNvPicPr>
              <a:picLocks noChangeAspect="1"/>
            </p:cNvPicPr>
            <p:nvPr/>
          </p:nvPicPr>
          <p:blipFill>
            <a:blip r:embed="rId342">
              <a:extLst>
                <a:ext uri="{96DAC541-7B7A-43D3-8B79-37D633B846F1}">
                  <asvg:svgBlip xmlns:asvg="http://schemas.microsoft.com/office/drawing/2016/SVG/main" r:embed="rId343"/>
                </a:ext>
              </a:extLst>
            </a:blip>
            <a:stretch>
              <a:fillRect/>
            </a:stretch>
          </p:blipFill>
          <p:spPr>
            <a:xfrm>
              <a:off x="15934561" y="8791569"/>
              <a:ext cx="40025" cy="46056"/>
            </a:xfrm>
            <a:prstGeom prst="rect">
              <a:avLst/>
            </a:prstGeom>
          </p:spPr>
        </p:pic>
        <p:pic>
          <p:nvPicPr>
            <p:cNvPr id="185" name="Image 171" descr=" "/>
            <p:cNvPicPr>
              <a:picLocks noChangeAspect="1"/>
            </p:cNvPicPr>
            <p:nvPr/>
          </p:nvPicPr>
          <p:blipFill>
            <a:blip r:embed="rId344">
              <a:extLst>
                <a:ext uri="{96DAC541-7B7A-43D3-8B79-37D633B846F1}">
                  <asvg:svgBlip xmlns:asvg="http://schemas.microsoft.com/office/drawing/2016/SVG/main" r:embed="rId345"/>
                </a:ext>
              </a:extLst>
            </a:blip>
            <a:stretch>
              <a:fillRect/>
            </a:stretch>
          </p:blipFill>
          <p:spPr>
            <a:xfrm>
              <a:off x="15871007" y="8791643"/>
              <a:ext cx="40268" cy="46453"/>
            </a:xfrm>
            <a:prstGeom prst="rect">
              <a:avLst/>
            </a:prstGeom>
          </p:spPr>
        </p:pic>
        <p:pic>
          <p:nvPicPr>
            <p:cNvPr id="186" name="Image 172" descr=" "/>
            <p:cNvPicPr>
              <a:picLocks noChangeAspect="1"/>
            </p:cNvPicPr>
            <p:nvPr/>
          </p:nvPicPr>
          <p:blipFill>
            <a:blip r:embed="rId346">
              <a:extLst>
                <a:ext uri="{96DAC541-7B7A-43D3-8B79-37D633B846F1}">
                  <asvg:svgBlip xmlns:asvg="http://schemas.microsoft.com/office/drawing/2016/SVG/main" r:embed="rId347"/>
                </a:ext>
              </a:extLst>
            </a:blip>
            <a:stretch>
              <a:fillRect/>
            </a:stretch>
          </p:blipFill>
          <p:spPr>
            <a:xfrm>
              <a:off x="15807789" y="8792511"/>
              <a:ext cx="40108" cy="40239"/>
            </a:xfrm>
            <a:prstGeom prst="rect">
              <a:avLst/>
            </a:prstGeom>
          </p:spPr>
        </p:pic>
        <p:pic>
          <p:nvPicPr>
            <p:cNvPr id="187" name="Image 173" descr=" "/>
            <p:cNvPicPr>
              <a:picLocks noChangeAspect="1"/>
            </p:cNvPicPr>
            <p:nvPr/>
          </p:nvPicPr>
          <p:blipFill>
            <a:blip r:embed="rId348">
              <a:extLst>
                <a:ext uri="{96DAC541-7B7A-43D3-8B79-37D633B846F1}">
                  <asvg:svgBlip xmlns:asvg="http://schemas.microsoft.com/office/drawing/2016/SVG/main" r:embed="rId349"/>
                </a:ext>
              </a:extLst>
            </a:blip>
            <a:stretch>
              <a:fillRect/>
            </a:stretch>
          </p:blipFill>
          <p:spPr>
            <a:xfrm>
              <a:off x="15744408" y="8792828"/>
              <a:ext cx="40073" cy="40239"/>
            </a:xfrm>
            <a:prstGeom prst="rect">
              <a:avLst/>
            </a:prstGeom>
          </p:spPr>
        </p:pic>
        <p:pic>
          <p:nvPicPr>
            <p:cNvPr id="188" name="Image 174" descr=" "/>
            <p:cNvPicPr>
              <a:picLocks noChangeAspect="1"/>
            </p:cNvPicPr>
            <p:nvPr/>
          </p:nvPicPr>
          <p:blipFill>
            <a:blip r:embed="rId350">
              <a:extLst>
                <a:ext uri="{96DAC541-7B7A-43D3-8B79-37D633B846F1}">
                  <asvg:svgBlip xmlns:asvg="http://schemas.microsoft.com/office/drawing/2016/SVG/main" r:embed="rId351"/>
                </a:ext>
              </a:extLst>
            </a:blip>
            <a:stretch>
              <a:fillRect/>
            </a:stretch>
          </p:blipFill>
          <p:spPr>
            <a:xfrm>
              <a:off x="15681019" y="8793299"/>
              <a:ext cx="40158" cy="46056"/>
            </a:xfrm>
            <a:prstGeom prst="rect">
              <a:avLst/>
            </a:prstGeom>
          </p:spPr>
        </p:pic>
        <p:pic>
          <p:nvPicPr>
            <p:cNvPr id="189" name="Image 175" descr=" "/>
            <p:cNvPicPr>
              <a:picLocks noChangeAspect="1"/>
            </p:cNvPicPr>
            <p:nvPr/>
          </p:nvPicPr>
          <p:blipFill>
            <a:blip r:embed="rId352">
              <a:extLst>
                <a:ext uri="{96DAC541-7B7A-43D3-8B79-37D633B846F1}">
                  <asvg:svgBlip xmlns:asvg="http://schemas.microsoft.com/office/drawing/2016/SVG/main" r:embed="rId353"/>
                </a:ext>
              </a:extLst>
            </a:blip>
            <a:stretch>
              <a:fillRect/>
            </a:stretch>
          </p:blipFill>
          <p:spPr>
            <a:xfrm>
              <a:off x="15617761" y="8793770"/>
              <a:ext cx="40025" cy="46056"/>
            </a:xfrm>
            <a:prstGeom prst="rect">
              <a:avLst/>
            </a:prstGeom>
          </p:spPr>
        </p:pic>
        <p:pic>
          <p:nvPicPr>
            <p:cNvPr id="190" name="Image 176" descr=" "/>
            <p:cNvPicPr>
              <a:picLocks noChangeAspect="1"/>
            </p:cNvPicPr>
            <p:nvPr/>
          </p:nvPicPr>
          <p:blipFill>
            <a:blip r:embed="rId354">
              <a:extLst>
                <a:ext uri="{96DAC541-7B7A-43D3-8B79-37D633B846F1}">
                  <asvg:svgBlip xmlns:asvg="http://schemas.microsoft.com/office/drawing/2016/SVG/main" r:embed="rId355"/>
                </a:ext>
              </a:extLst>
            </a:blip>
            <a:stretch>
              <a:fillRect/>
            </a:stretch>
          </p:blipFill>
          <p:spPr>
            <a:xfrm>
              <a:off x="15554391" y="8794242"/>
              <a:ext cx="40098" cy="40239"/>
            </a:xfrm>
            <a:prstGeom prst="rect">
              <a:avLst/>
            </a:prstGeom>
          </p:spPr>
        </p:pic>
        <p:pic>
          <p:nvPicPr>
            <p:cNvPr id="191" name="Image 177" descr=" "/>
            <p:cNvPicPr>
              <a:picLocks noChangeAspect="1"/>
            </p:cNvPicPr>
            <p:nvPr/>
          </p:nvPicPr>
          <p:blipFill>
            <a:blip r:embed="rId356">
              <a:extLst>
                <a:ext uri="{96DAC541-7B7A-43D3-8B79-37D633B846F1}">
                  <asvg:svgBlip xmlns:asvg="http://schemas.microsoft.com/office/drawing/2016/SVG/main" r:embed="rId357"/>
                </a:ext>
              </a:extLst>
            </a:blip>
            <a:stretch>
              <a:fillRect/>
            </a:stretch>
          </p:blipFill>
          <p:spPr>
            <a:xfrm>
              <a:off x="15491000" y="8794558"/>
              <a:ext cx="40073" cy="40239"/>
            </a:xfrm>
            <a:prstGeom prst="rect">
              <a:avLst/>
            </a:prstGeom>
          </p:spPr>
        </p:pic>
        <p:pic>
          <p:nvPicPr>
            <p:cNvPr id="192" name="Image 178" descr=" "/>
            <p:cNvPicPr>
              <a:picLocks noChangeAspect="1"/>
            </p:cNvPicPr>
            <p:nvPr/>
          </p:nvPicPr>
          <p:blipFill>
            <a:blip r:embed="rId358">
              <a:extLst>
                <a:ext uri="{96DAC541-7B7A-43D3-8B79-37D633B846F1}">
                  <asvg:svgBlip xmlns:asvg="http://schemas.microsoft.com/office/drawing/2016/SVG/main" r:embed="rId359"/>
                </a:ext>
              </a:extLst>
            </a:blip>
            <a:stretch>
              <a:fillRect/>
            </a:stretch>
          </p:blipFill>
          <p:spPr>
            <a:xfrm>
              <a:off x="21446018" y="8681616"/>
              <a:ext cx="46609" cy="46527"/>
            </a:xfrm>
            <a:prstGeom prst="rect">
              <a:avLst/>
            </a:prstGeom>
          </p:spPr>
        </p:pic>
        <p:pic>
          <p:nvPicPr>
            <p:cNvPr id="193" name="Image 179" descr=" "/>
            <p:cNvPicPr>
              <a:picLocks noChangeAspect="1"/>
            </p:cNvPicPr>
            <p:nvPr/>
          </p:nvPicPr>
          <p:blipFill>
            <a:blip r:embed="rId360">
              <a:extLst>
                <a:ext uri="{96DAC541-7B7A-43D3-8B79-37D633B846F1}">
                  <asvg:svgBlip xmlns:asvg="http://schemas.microsoft.com/office/drawing/2016/SVG/main" r:embed="rId361"/>
                </a:ext>
              </a:extLst>
            </a:blip>
            <a:stretch>
              <a:fillRect/>
            </a:stretch>
          </p:blipFill>
          <p:spPr>
            <a:xfrm>
              <a:off x="21382614" y="8682323"/>
              <a:ext cx="40084" cy="40239"/>
            </a:xfrm>
            <a:prstGeom prst="rect">
              <a:avLst/>
            </a:prstGeom>
          </p:spPr>
        </p:pic>
        <p:pic>
          <p:nvPicPr>
            <p:cNvPr id="194" name="Image 180" descr=" "/>
            <p:cNvPicPr>
              <a:picLocks noChangeAspect="1"/>
            </p:cNvPicPr>
            <p:nvPr/>
          </p:nvPicPr>
          <p:blipFill>
            <a:blip r:embed="rId362">
              <a:extLst>
                <a:ext uri="{96DAC541-7B7A-43D3-8B79-37D633B846F1}">
                  <asvg:svgBlip xmlns:asvg="http://schemas.microsoft.com/office/drawing/2016/SVG/main" r:embed="rId363"/>
                </a:ext>
              </a:extLst>
            </a:blip>
            <a:stretch>
              <a:fillRect/>
            </a:stretch>
          </p:blipFill>
          <p:spPr>
            <a:xfrm>
              <a:off x="21319253" y="8682540"/>
              <a:ext cx="46591" cy="46527"/>
            </a:xfrm>
            <a:prstGeom prst="rect">
              <a:avLst/>
            </a:prstGeom>
          </p:spPr>
        </p:pic>
        <p:pic>
          <p:nvPicPr>
            <p:cNvPr id="195" name="Image 181" descr=" "/>
            <p:cNvPicPr>
              <a:picLocks noChangeAspect="1"/>
            </p:cNvPicPr>
            <p:nvPr/>
          </p:nvPicPr>
          <p:blipFill>
            <a:blip r:embed="rId364">
              <a:extLst>
                <a:ext uri="{96DAC541-7B7A-43D3-8B79-37D633B846F1}">
                  <asvg:svgBlip xmlns:asvg="http://schemas.microsoft.com/office/drawing/2016/SVG/main" r:embed="rId365"/>
                </a:ext>
              </a:extLst>
            </a:blip>
            <a:stretch>
              <a:fillRect/>
            </a:stretch>
          </p:blipFill>
          <p:spPr>
            <a:xfrm>
              <a:off x="21255815" y="8682868"/>
              <a:ext cx="40268" cy="46453"/>
            </a:xfrm>
            <a:prstGeom prst="rect">
              <a:avLst/>
            </a:prstGeom>
          </p:spPr>
        </p:pic>
        <p:pic>
          <p:nvPicPr>
            <p:cNvPr id="196" name="Image 182" descr=" "/>
            <p:cNvPicPr>
              <a:picLocks noChangeAspect="1"/>
            </p:cNvPicPr>
            <p:nvPr/>
          </p:nvPicPr>
          <p:blipFill>
            <a:blip r:embed="rId366">
              <a:extLst>
                <a:ext uri="{96DAC541-7B7A-43D3-8B79-37D633B846F1}">
                  <asvg:svgBlip xmlns:asvg="http://schemas.microsoft.com/office/drawing/2016/SVG/main" r:embed="rId367"/>
                </a:ext>
              </a:extLst>
            </a:blip>
            <a:stretch>
              <a:fillRect/>
            </a:stretch>
          </p:blipFill>
          <p:spPr>
            <a:xfrm>
              <a:off x="21192610" y="8683346"/>
              <a:ext cx="46609" cy="46527"/>
            </a:xfrm>
            <a:prstGeom prst="rect">
              <a:avLst/>
            </a:prstGeom>
          </p:spPr>
        </p:pic>
        <p:pic>
          <p:nvPicPr>
            <p:cNvPr id="197" name="Image 183" descr=" "/>
            <p:cNvPicPr>
              <a:picLocks noChangeAspect="1"/>
            </p:cNvPicPr>
            <p:nvPr/>
          </p:nvPicPr>
          <p:blipFill>
            <a:blip r:embed="rId368">
              <a:extLst>
                <a:ext uri="{96DAC541-7B7A-43D3-8B79-37D633B846F1}">
                  <asvg:svgBlip xmlns:asvg="http://schemas.microsoft.com/office/drawing/2016/SVG/main" r:embed="rId369"/>
                </a:ext>
              </a:extLst>
            </a:blip>
            <a:stretch>
              <a:fillRect/>
            </a:stretch>
          </p:blipFill>
          <p:spPr>
            <a:xfrm>
              <a:off x="21129204" y="8684053"/>
              <a:ext cx="40085" cy="40239"/>
            </a:xfrm>
            <a:prstGeom prst="rect">
              <a:avLst/>
            </a:prstGeom>
          </p:spPr>
        </p:pic>
        <p:pic>
          <p:nvPicPr>
            <p:cNvPr id="198" name="Image 184" descr=" "/>
            <p:cNvPicPr>
              <a:picLocks noChangeAspect="1"/>
            </p:cNvPicPr>
            <p:nvPr/>
          </p:nvPicPr>
          <p:blipFill>
            <a:blip r:embed="rId370">
              <a:extLst>
                <a:ext uri="{96DAC541-7B7A-43D3-8B79-37D633B846F1}">
                  <asvg:svgBlip xmlns:asvg="http://schemas.microsoft.com/office/drawing/2016/SVG/main" r:embed="rId371"/>
                </a:ext>
              </a:extLst>
            </a:blip>
            <a:stretch>
              <a:fillRect/>
            </a:stretch>
          </p:blipFill>
          <p:spPr>
            <a:xfrm>
              <a:off x="21065845" y="8684270"/>
              <a:ext cx="46591" cy="46527"/>
            </a:xfrm>
            <a:prstGeom prst="rect">
              <a:avLst/>
            </a:prstGeom>
          </p:spPr>
        </p:pic>
        <p:pic>
          <p:nvPicPr>
            <p:cNvPr id="199" name="Image 185" descr=" "/>
            <p:cNvPicPr>
              <a:picLocks noChangeAspect="1"/>
            </p:cNvPicPr>
            <p:nvPr/>
          </p:nvPicPr>
          <p:blipFill>
            <a:blip r:embed="rId372">
              <a:extLst>
                <a:ext uri="{96DAC541-7B7A-43D3-8B79-37D633B846F1}">
                  <asvg:svgBlip xmlns:asvg="http://schemas.microsoft.com/office/drawing/2016/SVG/main" r:embed="rId373"/>
                </a:ext>
              </a:extLst>
            </a:blip>
            <a:stretch>
              <a:fillRect/>
            </a:stretch>
          </p:blipFill>
          <p:spPr>
            <a:xfrm>
              <a:off x="21002250" y="8685783"/>
              <a:ext cx="40268" cy="45510"/>
            </a:xfrm>
            <a:prstGeom prst="rect">
              <a:avLst/>
            </a:prstGeom>
          </p:spPr>
        </p:pic>
        <p:pic>
          <p:nvPicPr>
            <p:cNvPr id="200" name="Image 186" descr=" "/>
            <p:cNvPicPr>
              <a:picLocks noChangeAspect="1"/>
            </p:cNvPicPr>
            <p:nvPr/>
          </p:nvPicPr>
          <p:blipFill>
            <a:blip r:embed="rId374">
              <a:extLst>
                <a:ext uri="{96DAC541-7B7A-43D3-8B79-37D633B846F1}">
                  <asvg:svgBlip xmlns:asvg="http://schemas.microsoft.com/office/drawing/2016/SVG/main" r:embed="rId375"/>
                </a:ext>
              </a:extLst>
            </a:blip>
            <a:stretch>
              <a:fillRect/>
            </a:stretch>
          </p:blipFill>
          <p:spPr>
            <a:xfrm>
              <a:off x="20939181" y="8685467"/>
              <a:ext cx="41107" cy="45901"/>
            </a:xfrm>
            <a:prstGeom prst="rect">
              <a:avLst/>
            </a:prstGeom>
          </p:spPr>
        </p:pic>
        <p:pic>
          <p:nvPicPr>
            <p:cNvPr id="201" name="Image 187" descr=" "/>
            <p:cNvPicPr>
              <a:picLocks noChangeAspect="1"/>
            </p:cNvPicPr>
            <p:nvPr/>
          </p:nvPicPr>
          <p:blipFill>
            <a:blip r:embed="rId376">
              <a:extLst>
                <a:ext uri="{96DAC541-7B7A-43D3-8B79-37D633B846F1}">
                  <asvg:svgBlip xmlns:asvg="http://schemas.microsoft.com/office/drawing/2016/SVG/main" r:embed="rId377"/>
                </a:ext>
              </a:extLst>
            </a:blip>
            <a:stretch>
              <a:fillRect/>
            </a:stretch>
          </p:blipFill>
          <p:spPr>
            <a:xfrm>
              <a:off x="20875625" y="8685857"/>
              <a:ext cx="40268" cy="46385"/>
            </a:xfrm>
            <a:prstGeom prst="rect">
              <a:avLst/>
            </a:prstGeom>
          </p:spPr>
        </p:pic>
        <p:pic>
          <p:nvPicPr>
            <p:cNvPr id="202" name="Image 188" descr=" "/>
            <p:cNvPicPr>
              <a:picLocks noChangeAspect="1"/>
            </p:cNvPicPr>
            <p:nvPr/>
          </p:nvPicPr>
          <p:blipFill>
            <a:blip r:embed="rId378">
              <a:extLst>
                <a:ext uri="{96DAC541-7B7A-43D3-8B79-37D633B846F1}">
                  <asvg:svgBlip xmlns:asvg="http://schemas.microsoft.com/office/drawing/2016/SVG/main" r:embed="rId379"/>
                </a:ext>
              </a:extLst>
            </a:blip>
            <a:stretch>
              <a:fillRect/>
            </a:stretch>
          </p:blipFill>
          <p:spPr>
            <a:xfrm>
              <a:off x="20812419" y="8686254"/>
              <a:ext cx="40158" cy="46056"/>
            </a:xfrm>
            <a:prstGeom prst="rect">
              <a:avLst/>
            </a:prstGeom>
          </p:spPr>
        </p:pic>
        <p:pic>
          <p:nvPicPr>
            <p:cNvPr id="203" name="Image 189" descr=" "/>
            <p:cNvPicPr>
              <a:picLocks noChangeAspect="1"/>
            </p:cNvPicPr>
            <p:nvPr/>
          </p:nvPicPr>
          <p:blipFill>
            <a:blip r:embed="rId380">
              <a:extLst>
                <a:ext uri="{96DAC541-7B7A-43D3-8B79-37D633B846F1}">
                  <asvg:svgBlip xmlns:asvg="http://schemas.microsoft.com/office/drawing/2016/SVG/main" r:embed="rId381"/>
                </a:ext>
              </a:extLst>
            </a:blip>
            <a:stretch>
              <a:fillRect/>
            </a:stretch>
          </p:blipFill>
          <p:spPr>
            <a:xfrm>
              <a:off x="20748840" y="8686639"/>
              <a:ext cx="40269" cy="46385"/>
            </a:xfrm>
            <a:prstGeom prst="rect">
              <a:avLst/>
            </a:prstGeom>
          </p:spPr>
        </p:pic>
        <p:pic>
          <p:nvPicPr>
            <p:cNvPr id="204" name="Image 190" descr=" "/>
            <p:cNvPicPr>
              <a:picLocks noChangeAspect="1"/>
            </p:cNvPicPr>
            <p:nvPr/>
          </p:nvPicPr>
          <p:blipFill>
            <a:blip r:embed="rId382">
              <a:extLst>
                <a:ext uri="{96DAC541-7B7A-43D3-8B79-37D633B846F1}">
                  <asvg:svgBlip xmlns:asvg="http://schemas.microsoft.com/office/drawing/2016/SVG/main" r:embed="rId383"/>
                </a:ext>
              </a:extLst>
            </a:blip>
            <a:stretch>
              <a:fillRect/>
            </a:stretch>
          </p:blipFill>
          <p:spPr>
            <a:xfrm>
              <a:off x="20685608" y="8686800"/>
              <a:ext cx="40268" cy="46453"/>
            </a:xfrm>
            <a:prstGeom prst="rect">
              <a:avLst/>
            </a:prstGeom>
          </p:spPr>
        </p:pic>
        <p:pic>
          <p:nvPicPr>
            <p:cNvPr id="205" name="Image 191" descr=" "/>
            <p:cNvPicPr>
              <a:picLocks noChangeAspect="1"/>
            </p:cNvPicPr>
            <p:nvPr/>
          </p:nvPicPr>
          <p:blipFill>
            <a:blip r:embed="rId384">
              <a:extLst>
                <a:ext uri="{96DAC541-7B7A-43D3-8B79-37D633B846F1}">
                  <asvg:svgBlip xmlns:asvg="http://schemas.microsoft.com/office/drawing/2016/SVG/main" r:embed="rId385"/>
                </a:ext>
              </a:extLst>
            </a:blip>
            <a:stretch>
              <a:fillRect/>
            </a:stretch>
          </p:blipFill>
          <p:spPr>
            <a:xfrm>
              <a:off x="20622403" y="8687277"/>
              <a:ext cx="46609" cy="46527"/>
            </a:xfrm>
            <a:prstGeom prst="rect">
              <a:avLst/>
            </a:prstGeom>
          </p:spPr>
        </p:pic>
        <p:pic>
          <p:nvPicPr>
            <p:cNvPr id="206" name="Image 192" descr=" "/>
            <p:cNvPicPr>
              <a:picLocks noChangeAspect="1"/>
            </p:cNvPicPr>
            <p:nvPr/>
          </p:nvPicPr>
          <p:blipFill>
            <a:blip r:embed="rId386">
              <a:extLst>
                <a:ext uri="{96DAC541-7B7A-43D3-8B79-37D633B846F1}">
                  <asvg:svgBlip xmlns:asvg="http://schemas.microsoft.com/office/drawing/2016/SVG/main" r:embed="rId387"/>
                </a:ext>
              </a:extLst>
            </a:blip>
            <a:stretch>
              <a:fillRect/>
            </a:stretch>
          </p:blipFill>
          <p:spPr>
            <a:xfrm>
              <a:off x="20559008" y="8687984"/>
              <a:ext cx="40098" cy="40239"/>
            </a:xfrm>
            <a:prstGeom prst="rect">
              <a:avLst/>
            </a:prstGeom>
          </p:spPr>
        </p:pic>
        <p:pic>
          <p:nvPicPr>
            <p:cNvPr id="207" name="Image 193" descr=" "/>
            <p:cNvPicPr>
              <a:picLocks noChangeAspect="1"/>
            </p:cNvPicPr>
            <p:nvPr/>
          </p:nvPicPr>
          <p:blipFill>
            <a:blip r:embed="rId388">
              <a:extLst>
                <a:ext uri="{96DAC541-7B7A-43D3-8B79-37D633B846F1}">
                  <asvg:svgBlip xmlns:asvg="http://schemas.microsoft.com/office/drawing/2016/SVG/main" r:embed="rId389"/>
                </a:ext>
              </a:extLst>
            </a:blip>
            <a:stretch>
              <a:fillRect/>
            </a:stretch>
          </p:blipFill>
          <p:spPr>
            <a:xfrm>
              <a:off x="20115585" y="8690732"/>
              <a:ext cx="46610" cy="46527"/>
            </a:xfrm>
            <a:prstGeom prst="rect">
              <a:avLst/>
            </a:prstGeom>
          </p:spPr>
        </p:pic>
        <p:pic>
          <p:nvPicPr>
            <p:cNvPr id="208" name="Image 194" descr=" "/>
            <p:cNvPicPr>
              <a:picLocks noChangeAspect="1"/>
            </p:cNvPicPr>
            <p:nvPr/>
          </p:nvPicPr>
          <p:blipFill>
            <a:blip r:embed="rId390">
              <a:extLst>
                <a:ext uri="{96DAC541-7B7A-43D3-8B79-37D633B846F1}">
                  <asvg:svgBlip xmlns:asvg="http://schemas.microsoft.com/office/drawing/2016/SVG/main" r:embed="rId391"/>
                </a:ext>
              </a:extLst>
            </a:blip>
            <a:stretch>
              <a:fillRect/>
            </a:stretch>
          </p:blipFill>
          <p:spPr>
            <a:xfrm>
              <a:off x="18278360" y="8703704"/>
              <a:ext cx="39639" cy="45901"/>
            </a:xfrm>
            <a:prstGeom prst="rect">
              <a:avLst/>
            </a:prstGeom>
          </p:spPr>
        </p:pic>
        <p:pic>
          <p:nvPicPr>
            <p:cNvPr id="209" name="Image 195" descr=" "/>
            <p:cNvPicPr>
              <a:picLocks noChangeAspect="1"/>
            </p:cNvPicPr>
            <p:nvPr/>
          </p:nvPicPr>
          <p:blipFill>
            <a:blip r:embed="rId392">
              <a:extLst>
                <a:ext uri="{96DAC541-7B7A-43D3-8B79-37D633B846F1}">
                  <asvg:svgBlip xmlns:asvg="http://schemas.microsoft.com/office/drawing/2016/SVG/main" r:embed="rId393"/>
                </a:ext>
              </a:extLst>
            </a:blip>
            <a:stretch>
              <a:fillRect/>
            </a:stretch>
          </p:blipFill>
          <p:spPr>
            <a:xfrm>
              <a:off x="18214785" y="8704014"/>
              <a:ext cx="40073" cy="40239"/>
            </a:xfrm>
            <a:prstGeom prst="rect">
              <a:avLst/>
            </a:prstGeom>
          </p:spPr>
        </p:pic>
        <p:pic>
          <p:nvPicPr>
            <p:cNvPr id="210" name="Image 196" descr=" "/>
            <p:cNvPicPr>
              <a:picLocks noChangeAspect="1"/>
            </p:cNvPicPr>
            <p:nvPr/>
          </p:nvPicPr>
          <p:blipFill>
            <a:blip r:embed="rId394">
              <a:extLst>
                <a:ext uri="{96DAC541-7B7A-43D3-8B79-37D633B846F1}">
                  <asvg:svgBlip xmlns:asvg="http://schemas.microsoft.com/office/drawing/2016/SVG/main" r:embed="rId395"/>
                </a:ext>
              </a:extLst>
            </a:blip>
            <a:stretch>
              <a:fillRect/>
            </a:stretch>
          </p:blipFill>
          <p:spPr>
            <a:xfrm>
              <a:off x="18151367" y="8704647"/>
              <a:ext cx="40268" cy="46143"/>
            </a:xfrm>
            <a:prstGeom prst="rect">
              <a:avLst/>
            </a:prstGeom>
          </p:spPr>
        </p:pic>
        <p:pic>
          <p:nvPicPr>
            <p:cNvPr id="211" name="Image 197" descr=" "/>
            <p:cNvPicPr>
              <a:picLocks noChangeAspect="1"/>
            </p:cNvPicPr>
            <p:nvPr/>
          </p:nvPicPr>
          <p:blipFill>
            <a:blip r:embed="rId396">
              <a:extLst>
                <a:ext uri="{96DAC541-7B7A-43D3-8B79-37D633B846F1}">
                  <asvg:svgBlip xmlns:asvg="http://schemas.microsoft.com/office/drawing/2016/SVG/main" r:embed="rId397"/>
                </a:ext>
              </a:extLst>
            </a:blip>
            <a:stretch>
              <a:fillRect/>
            </a:stretch>
          </p:blipFill>
          <p:spPr>
            <a:xfrm>
              <a:off x="18088139" y="8704957"/>
              <a:ext cx="40025" cy="46056"/>
            </a:xfrm>
            <a:prstGeom prst="rect">
              <a:avLst/>
            </a:prstGeom>
          </p:spPr>
        </p:pic>
        <p:pic>
          <p:nvPicPr>
            <p:cNvPr id="212" name="Image 198" descr=" "/>
            <p:cNvPicPr>
              <a:picLocks noChangeAspect="1"/>
            </p:cNvPicPr>
            <p:nvPr/>
          </p:nvPicPr>
          <p:blipFill>
            <a:blip r:embed="rId398">
              <a:extLst>
                <a:ext uri="{96DAC541-7B7A-43D3-8B79-37D633B846F1}">
                  <asvg:svgBlip xmlns:asvg="http://schemas.microsoft.com/office/drawing/2016/SVG/main" r:embed="rId399"/>
                </a:ext>
              </a:extLst>
            </a:blip>
            <a:stretch>
              <a:fillRect/>
            </a:stretch>
          </p:blipFill>
          <p:spPr>
            <a:xfrm>
              <a:off x="18024758" y="8705428"/>
              <a:ext cx="40108" cy="40239"/>
            </a:xfrm>
            <a:prstGeom prst="rect">
              <a:avLst/>
            </a:prstGeom>
          </p:spPr>
        </p:pic>
        <p:pic>
          <p:nvPicPr>
            <p:cNvPr id="213" name="Image 199" descr=" "/>
            <p:cNvPicPr>
              <a:picLocks noChangeAspect="1"/>
            </p:cNvPicPr>
            <p:nvPr/>
          </p:nvPicPr>
          <p:blipFill>
            <a:blip r:embed="rId400">
              <a:extLst>
                <a:ext uri="{96DAC541-7B7A-43D3-8B79-37D633B846F1}">
                  <asvg:svgBlip xmlns:asvg="http://schemas.microsoft.com/office/drawing/2016/SVG/main" r:embed="rId401"/>
                </a:ext>
              </a:extLst>
            </a:blip>
            <a:stretch>
              <a:fillRect/>
            </a:stretch>
          </p:blipFill>
          <p:spPr>
            <a:xfrm>
              <a:off x="17961377" y="8705745"/>
              <a:ext cx="40073" cy="40239"/>
            </a:xfrm>
            <a:prstGeom prst="rect">
              <a:avLst/>
            </a:prstGeom>
          </p:spPr>
        </p:pic>
        <p:pic>
          <p:nvPicPr>
            <p:cNvPr id="214" name="Image 200" descr=" "/>
            <p:cNvPicPr>
              <a:picLocks noChangeAspect="1"/>
            </p:cNvPicPr>
            <p:nvPr/>
          </p:nvPicPr>
          <p:blipFill>
            <a:blip r:embed="rId402">
              <a:extLst>
                <a:ext uri="{96DAC541-7B7A-43D3-8B79-37D633B846F1}">
                  <asvg:svgBlip xmlns:asvg="http://schemas.microsoft.com/office/drawing/2016/SVG/main" r:embed="rId403"/>
                </a:ext>
              </a:extLst>
            </a:blip>
            <a:stretch>
              <a:fillRect/>
            </a:stretch>
          </p:blipFill>
          <p:spPr>
            <a:xfrm>
              <a:off x="17897997" y="8706216"/>
              <a:ext cx="40148" cy="46056"/>
            </a:xfrm>
            <a:prstGeom prst="rect">
              <a:avLst/>
            </a:prstGeom>
          </p:spPr>
        </p:pic>
        <p:pic>
          <p:nvPicPr>
            <p:cNvPr id="215" name="Image 201" descr=" "/>
            <p:cNvPicPr>
              <a:picLocks noChangeAspect="1"/>
            </p:cNvPicPr>
            <p:nvPr/>
          </p:nvPicPr>
          <p:blipFill>
            <a:blip r:embed="rId404">
              <a:extLst>
                <a:ext uri="{96DAC541-7B7A-43D3-8B79-37D633B846F1}">
                  <asvg:svgBlip xmlns:asvg="http://schemas.microsoft.com/office/drawing/2016/SVG/main" r:embed="rId405"/>
                </a:ext>
              </a:extLst>
            </a:blip>
            <a:stretch>
              <a:fillRect/>
            </a:stretch>
          </p:blipFill>
          <p:spPr>
            <a:xfrm>
              <a:off x="17834730" y="8706687"/>
              <a:ext cx="40025" cy="46056"/>
            </a:xfrm>
            <a:prstGeom prst="rect">
              <a:avLst/>
            </a:prstGeom>
          </p:spPr>
        </p:pic>
        <p:pic>
          <p:nvPicPr>
            <p:cNvPr id="216" name="Image 202" descr=" "/>
            <p:cNvPicPr>
              <a:picLocks noChangeAspect="1"/>
            </p:cNvPicPr>
            <p:nvPr/>
          </p:nvPicPr>
          <p:blipFill>
            <a:blip r:embed="rId406">
              <a:extLst>
                <a:ext uri="{96DAC541-7B7A-43D3-8B79-37D633B846F1}">
                  <asvg:svgBlip xmlns:asvg="http://schemas.microsoft.com/office/drawing/2016/SVG/main" r:embed="rId407"/>
                </a:ext>
              </a:extLst>
            </a:blip>
            <a:stretch>
              <a:fillRect/>
            </a:stretch>
          </p:blipFill>
          <p:spPr>
            <a:xfrm>
              <a:off x="16124130" y="8718085"/>
              <a:ext cx="46609" cy="46527"/>
            </a:xfrm>
            <a:prstGeom prst="rect">
              <a:avLst/>
            </a:prstGeom>
          </p:spPr>
        </p:pic>
        <p:pic>
          <p:nvPicPr>
            <p:cNvPr id="217" name="Image 203" descr=" "/>
            <p:cNvPicPr>
              <a:picLocks noChangeAspect="1"/>
            </p:cNvPicPr>
            <p:nvPr/>
          </p:nvPicPr>
          <p:blipFill>
            <a:blip r:embed="rId408">
              <a:extLst>
                <a:ext uri="{96DAC541-7B7A-43D3-8B79-37D633B846F1}">
                  <asvg:svgBlip xmlns:asvg="http://schemas.microsoft.com/office/drawing/2016/SVG/main" r:embed="rId409"/>
                </a:ext>
              </a:extLst>
            </a:blip>
            <a:stretch>
              <a:fillRect/>
            </a:stretch>
          </p:blipFill>
          <p:spPr>
            <a:xfrm>
              <a:off x="16060724" y="8718792"/>
              <a:ext cx="40085" cy="40239"/>
            </a:xfrm>
            <a:prstGeom prst="rect">
              <a:avLst/>
            </a:prstGeom>
          </p:spPr>
        </p:pic>
        <p:pic>
          <p:nvPicPr>
            <p:cNvPr id="218" name="Image 204" descr=" "/>
            <p:cNvPicPr>
              <a:picLocks noChangeAspect="1"/>
            </p:cNvPicPr>
            <p:nvPr/>
          </p:nvPicPr>
          <p:blipFill>
            <a:blip r:embed="rId410">
              <a:extLst>
                <a:ext uri="{96DAC541-7B7A-43D3-8B79-37D633B846F1}">
                  <asvg:svgBlip xmlns:asvg="http://schemas.microsoft.com/office/drawing/2016/SVG/main" r:embed="rId411"/>
                </a:ext>
              </a:extLst>
            </a:blip>
            <a:stretch>
              <a:fillRect/>
            </a:stretch>
          </p:blipFill>
          <p:spPr>
            <a:xfrm>
              <a:off x="15997366" y="8719009"/>
              <a:ext cx="46591" cy="46527"/>
            </a:xfrm>
            <a:prstGeom prst="rect">
              <a:avLst/>
            </a:prstGeom>
          </p:spPr>
        </p:pic>
        <p:pic>
          <p:nvPicPr>
            <p:cNvPr id="219" name="Image 205" descr=" "/>
            <p:cNvPicPr>
              <a:picLocks noChangeAspect="1"/>
            </p:cNvPicPr>
            <p:nvPr/>
          </p:nvPicPr>
          <p:blipFill>
            <a:blip r:embed="rId412">
              <a:extLst>
                <a:ext uri="{96DAC541-7B7A-43D3-8B79-37D633B846F1}">
                  <asvg:svgBlip xmlns:asvg="http://schemas.microsoft.com/office/drawing/2016/SVG/main" r:embed="rId413"/>
                </a:ext>
              </a:extLst>
            </a:blip>
            <a:stretch>
              <a:fillRect/>
            </a:stretch>
          </p:blipFill>
          <p:spPr>
            <a:xfrm>
              <a:off x="15933769" y="8720051"/>
              <a:ext cx="40268" cy="45982"/>
            </a:xfrm>
            <a:prstGeom prst="rect">
              <a:avLst/>
            </a:prstGeom>
          </p:spPr>
        </p:pic>
        <p:pic>
          <p:nvPicPr>
            <p:cNvPr id="220" name="Image 206" descr=" "/>
            <p:cNvPicPr>
              <a:picLocks noChangeAspect="1"/>
            </p:cNvPicPr>
            <p:nvPr/>
          </p:nvPicPr>
          <p:blipFill>
            <a:blip r:embed="rId414">
              <a:extLst>
                <a:ext uri="{96DAC541-7B7A-43D3-8B79-37D633B846F1}">
                  <asvg:svgBlip xmlns:asvg="http://schemas.microsoft.com/office/drawing/2016/SVG/main" r:embed="rId415"/>
                </a:ext>
              </a:extLst>
            </a:blip>
            <a:stretch>
              <a:fillRect/>
            </a:stretch>
          </p:blipFill>
          <p:spPr>
            <a:xfrm>
              <a:off x="15870722" y="8719815"/>
              <a:ext cx="46609" cy="46527"/>
            </a:xfrm>
            <a:prstGeom prst="rect">
              <a:avLst/>
            </a:prstGeom>
          </p:spPr>
        </p:pic>
        <p:pic>
          <p:nvPicPr>
            <p:cNvPr id="221" name="Image 207" descr=" "/>
            <p:cNvPicPr>
              <a:picLocks noChangeAspect="1"/>
            </p:cNvPicPr>
            <p:nvPr/>
          </p:nvPicPr>
          <p:blipFill>
            <a:blip r:embed="rId416">
              <a:extLst>
                <a:ext uri="{96DAC541-7B7A-43D3-8B79-37D633B846F1}">
                  <asvg:svgBlip xmlns:asvg="http://schemas.microsoft.com/office/drawing/2016/SVG/main" r:embed="rId417"/>
                </a:ext>
              </a:extLst>
            </a:blip>
            <a:stretch>
              <a:fillRect/>
            </a:stretch>
          </p:blipFill>
          <p:spPr>
            <a:xfrm>
              <a:off x="15807144" y="8720596"/>
              <a:ext cx="40268" cy="46385"/>
            </a:xfrm>
            <a:prstGeom prst="rect">
              <a:avLst/>
            </a:prstGeom>
          </p:spPr>
        </p:pic>
        <p:pic>
          <p:nvPicPr>
            <p:cNvPr id="222" name="Image 208" descr=" "/>
            <p:cNvPicPr>
              <a:picLocks noChangeAspect="1"/>
            </p:cNvPicPr>
            <p:nvPr/>
          </p:nvPicPr>
          <p:blipFill>
            <a:blip r:embed="rId418">
              <a:extLst>
                <a:ext uri="{96DAC541-7B7A-43D3-8B79-37D633B846F1}">
                  <asvg:svgBlip xmlns:asvg="http://schemas.microsoft.com/office/drawing/2016/SVG/main" r:embed="rId419"/>
                </a:ext>
              </a:extLst>
            </a:blip>
            <a:stretch>
              <a:fillRect/>
            </a:stretch>
          </p:blipFill>
          <p:spPr>
            <a:xfrm>
              <a:off x="15743947" y="8720993"/>
              <a:ext cx="40087" cy="40239"/>
            </a:xfrm>
            <a:prstGeom prst="rect">
              <a:avLst/>
            </a:prstGeom>
          </p:spPr>
        </p:pic>
        <p:pic>
          <p:nvPicPr>
            <p:cNvPr id="223" name="Image 209" descr=" "/>
            <p:cNvPicPr>
              <a:picLocks noChangeAspect="1"/>
            </p:cNvPicPr>
            <p:nvPr/>
          </p:nvPicPr>
          <p:blipFill>
            <a:blip r:embed="rId420">
              <a:extLst>
                <a:ext uri="{96DAC541-7B7A-43D3-8B79-37D633B846F1}">
                  <asvg:svgBlip xmlns:asvg="http://schemas.microsoft.com/office/drawing/2016/SVG/main" r:embed="rId421"/>
                </a:ext>
              </a:extLst>
            </a:blip>
            <a:stretch>
              <a:fillRect/>
            </a:stretch>
          </p:blipFill>
          <p:spPr>
            <a:xfrm>
              <a:off x="15680361" y="8721781"/>
              <a:ext cx="40268" cy="45982"/>
            </a:xfrm>
            <a:prstGeom prst="rect">
              <a:avLst/>
            </a:prstGeom>
          </p:spPr>
        </p:pic>
        <p:pic>
          <p:nvPicPr>
            <p:cNvPr id="224" name="Image 210" descr=" "/>
            <p:cNvPicPr>
              <a:picLocks noChangeAspect="1"/>
            </p:cNvPicPr>
            <p:nvPr/>
          </p:nvPicPr>
          <p:blipFill>
            <a:blip r:embed="rId422">
              <a:extLst>
                <a:ext uri="{96DAC541-7B7A-43D3-8B79-37D633B846F1}">
                  <asvg:svgBlip xmlns:asvg="http://schemas.microsoft.com/office/drawing/2016/SVG/main" r:embed="rId423"/>
                </a:ext>
              </a:extLst>
            </a:blip>
            <a:stretch>
              <a:fillRect/>
            </a:stretch>
          </p:blipFill>
          <p:spPr>
            <a:xfrm>
              <a:off x="15617290" y="8721936"/>
              <a:ext cx="40481" cy="45901"/>
            </a:xfrm>
            <a:prstGeom prst="rect">
              <a:avLst/>
            </a:prstGeom>
          </p:spPr>
        </p:pic>
        <p:pic>
          <p:nvPicPr>
            <p:cNvPr id="225" name="Image 211" descr=" "/>
            <p:cNvPicPr>
              <a:picLocks noChangeAspect="1"/>
            </p:cNvPicPr>
            <p:nvPr/>
          </p:nvPicPr>
          <p:blipFill>
            <a:blip r:embed="rId424">
              <a:extLst>
                <a:ext uri="{96DAC541-7B7A-43D3-8B79-37D633B846F1}">
                  <asvg:svgBlip xmlns:asvg="http://schemas.microsoft.com/office/drawing/2016/SVG/main" r:embed="rId425"/>
                </a:ext>
              </a:extLst>
            </a:blip>
            <a:stretch>
              <a:fillRect/>
            </a:stretch>
          </p:blipFill>
          <p:spPr>
            <a:xfrm>
              <a:off x="15553736" y="8722320"/>
              <a:ext cx="40268" cy="46385"/>
            </a:xfrm>
            <a:prstGeom prst="rect">
              <a:avLst/>
            </a:prstGeom>
          </p:spPr>
        </p:pic>
        <p:pic>
          <p:nvPicPr>
            <p:cNvPr id="226" name="Image 212" descr=" "/>
            <p:cNvPicPr>
              <a:picLocks noChangeAspect="1"/>
            </p:cNvPicPr>
            <p:nvPr/>
          </p:nvPicPr>
          <p:blipFill>
            <a:blip r:embed="rId426">
              <a:extLst>
                <a:ext uri="{96DAC541-7B7A-43D3-8B79-37D633B846F1}">
                  <asvg:svgBlip xmlns:asvg="http://schemas.microsoft.com/office/drawing/2016/SVG/main" r:embed="rId427"/>
                </a:ext>
              </a:extLst>
            </a:blip>
            <a:stretch>
              <a:fillRect/>
            </a:stretch>
          </p:blipFill>
          <p:spPr>
            <a:xfrm>
              <a:off x="15490539" y="8722723"/>
              <a:ext cx="40087" cy="40239"/>
            </a:xfrm>
            <a:prstGeom prst="rect">
              <a:avLst/>
            </a:prstGeom>
          </p:spPr>
        </p:pic>
        <p:pic>
          <p:nvPicPr>
            <p:cNvPr id="227" name="Image 213" descr=" "/>
            <p:cNvPicPr>
              <a:picLocks noChangeAspect="1"/>
            </p:cNvPicPr>
            <p:nvPr/>
          </p:nvPicPr>
          <p:blipFill>
            <a:blip r:embed="rId428">
              <a:extLst>
                <a:ext uri="{96DAC541-7B7A-43D3-8B79-37D633B846F1}">
                  <asvg:svgBlip xmlns:asvg="http://schemas.microsoft.com/office/drawing/2016/SVG/main" r:embed="rId429"/>
                </a:ext>
              </a:extLst>
            </a:blip>
            <a:stretch>
              <a:fillRect/>
            </a:stretch>
          </p:blipFill>
          <p:spPr>
            <a:xfrm>
              <a:off x="21508779" y="8609546"/>
              <a:ext cx="40073" cy="40239"/>
            </a:xfrm>
            <a:prstGeom prst="rect">
              <a:avLst/>
            </a:prstGeom>
          </p:spPr>
        </p:pic>
        <p:pic>
          <p:nvPicPr>
            <p:cNvPr id="228" name="Image 214" descr=" "/>
            <p:cNvPicPr>
              <a:picLocks noChangeAspect="1"/>
            </p:cNvPicPr>
            <p:nvPr/>
          </p:nvPicPr>
          <p:blipFill>
            <a:blip r:embed="rId430">
              <a:extLst>
                <a:ext uri="{96DAC541-7B7A-43D3-8B79-37D633B846F1}">
                  <asvg:svgBlip xmlns:asvg="http://schemas.microsoft.com/office/drawing/2016/SVG/main" r:embed="rId431"/>
                </a:ext>
              </a:extLst>
            </a:blip>
            <a:stretch>
              <a:fillRect/>
            </a:stretch>
          </p:blipFill>
          <p:spPr>
            <a:xfrm>
              <a:off x="21445361" y="8610172"/>
              <a:ext cx="40268" cy="46143"/>
            </a:xfrm>
            <a:prstGeom prst="rect">
              <a:avLst/>
            </a:prstGeom>
          </p:spPr>
        </p:pic>
        <p:pic>
          <p:nvPicPr>
            <p:cNvPr id="229" name="Image 215" descr=" "/>
            <p:cNvPicPr>
              <a:picLocks noChangeAspect="1"/>
            </p:cNvPicPr>
            <p:nvPr/>
          </p:nvPicPr>
          <p:blipFill>
            <a:blip r:embed="rId432">
              <a:extLst>
                <a:ext uri="{96DAC541-7B7A-43D3-8B79-37D633B846F1}">
                  <asvg:svgBlip xmlns:asvg="http://schemas.microsoft.com/office/drawing/2016/SVG/main" r:embed="rId433"/>
                </a:ext>
              </a:extLst>
            </a:blip>
            <a:stretch>
              <a:fillRect/>
            </a:stretch>
          </p:blipFill>
          <p:spPr>
            <a:xfrm>
              <a:off x="21382152" y="8610488"/>
              <a:ext cx="40098" cy="40239"/>
            </a:xfrm>
            <a:prstGeom prst="rect">
              <a:avLst/>
            </a:prstGeom>
          </p:spPr>
        </p:pic>
        <p:pic>
          <p:nvPicPr>
            <p:cNvPr id="230" name="Image 216" descr=" "/>
            <p:cNvPicPr>
              <a:picLocks noChangeAspect="1"/>
            </p:cNvPicPr>
            <p:nvPr/>
          </p:nvPicPr>
          <p:blipFill>
            <a:blip r:embed="rId434">
              <a:extLst>
                <a:ext uri="{96DAC541-7B7A-43D3-8B79-37D633B846F1}">
                  <asvg:svgBlip xmlns:asvg="http://schemas.microsoft.com/office/drawing/2016/SVG/main" r:embed="rId435"/>
                </a:ext>
              </a:extLst>
            </a:blip>
            <a:stretch>
              <a:fillRect/>
            </a:stretch>
          </p:blipFill>
          <p:spPr>
            <a:xfrm>
              <a:off x="21318577" y="8611276"/>
              <a:ext cx="40268" cy="45982"/>
            </a:xfrm>
            <a:prstGeom prst="rect">
              <a:avLst/>
            </a:prstGeom>
          </p:spPr>
        </p:pic>
        <p:pic>
          <p:nvPicPr>
            <p:cNvPr id="231" name="Image 217" descr=" "/>
            <p:cNvPicPr>
              <a:picLocks noChangeAspect="1"/>
            </p:cNvPicPr>
            <p:nvPr/>
          </p:nvPicPr>
          <p:blipFill>
            <a:blip r:embed="rId436">
              <a:extLst>
                <a:ext uri="{96DAC541-7B7A-43D3-8B79-37D633B846F1}">
                  <asvg:svgBlip xmlns:asvg="http://schemas.microsoft.com/office/drawing/2016/SVG/main" r:embed="rId437"/>
                </a:ext>
              </a:extLst>
            </a:blip>
            <a:stretch>
              <a:fillRect/>
            </a:stretch>
          </p:blipFill>
          <p:spPr>
            <a:xfrm>
              <a:off x="21255370" y="8611276"/>
              <a:ext cx="40074" cy="40239"/>
            </a:xfrm>
            <a:prstGeom prst="rect">
              <a:avLst/>
            </a:prstGeom>
          </p:spPr>
        </p:pic>
        <p:pic>
          <p:nvPicPr>
            <p:cNvPr id="232" name="Image 218" descr=" "/>
            <p:cNvPicPr>
              <a:picLocks noChangeAspect="1"/>
            </p:cNvPicPr>
            <p:nvPr/>
          </p:nvPicPr>
          <p:blipFill>
            <a:blip r:embed="rId438">
              <a:extLst>
                <a:ext uri="{96DAC541-7B7A-43D3-8B79-37D633B846F1}">
                  <asvg:svgBlip xmlns:asvg="http://schemas.microsoft.com/office/drawing/2016/SVG/main" r:embed="rId439"/>
                </a:ext>
              </a:extLst>
            </a:blip>
            <a:stretch>
              <a:fillRect/>
            </a:stretch>
          </p:blipFill>
          <p:spPr>
            <a:xfrm>
              <a:off x="21191952" y="8611902"/>
              <a:ext cx="40268" cy="46143"/>
            </a:xfrm>
            <a:prstGeom prst="rect">
              <a:avLst/>
            </a:prstGeom>
          </p:spPr>
        </p:pic>
        <p:pic>
          <p:nvPicPr>
            <p:cNvPr id="233" name="Image 219" descr=" "/>
            <p:cNvPicPr>
              <a:picLocks noChangeAspect="1"/>
            </p:cNvPicPr>
            <p:nvPr/>
          </p:nvPicPr>
          <p:blipFill>
            <a:blip r:embed="rId440">
              <a:extLst>
                <a:ext uri="{96DAC541-7B7A-43D3-8B79-37D633B846F1}">
                  <asvg:svgBlip xmlns:asvg="http://schemas.microsoft.com/office/drawing/2016/SVG/main" r:embed="rId441"/>
                </a:ext>
              </a:extLst>
            </a:blip>
            <a:stretch>
              <a:fillRect/>
            </a:stretch>
          </p:blipFill>
          <p:spPr>
            <a:xfrm>
              <a:off x="21128722" y="8612219"/>
              <a:ext cx="40025" cy="46056"/>
            </a:xfrm>
            <a:prstGeom prst="rect">
              <a:avLst/>
            </a:prstGeom>
          </p:spPr>
        </p:pic>
        <p:pic>
          <p:nvPicPr>
            <p:cNvPr id="234" name="Image 220" descr=" "/>
            <p:cNvPicPr>
              <a:picLocks noChangeAspect="1"/>
            </p:cNvPicPr>
            <p:nvPr/>
          </p:nvPicPr>
          <p:blipFill>
            <a:blip r:embed="rId442">
              <a:extLst>
                <a:ext uri="{96DAC541-7B7A-43D3-8B79-37D633B846F1}">
                  <asvg:svgBlip xmlns:asvg="http://schemas.microsoft.com/office/drawing/2016/SVG/main" r:embed="rId443"/>
                </a:ext>
              </a:extLst>
            </a:blip>
            <a:stretch>
              <a:fillRect/>
            </a:stretch>
          </p:blipFill>
          <p:spPr>
            <a:xfrm>
              <a:off x="21065169" y="8612603"/>
              <a:ext cx="40268" cy="46385"/>
            </a:xfrm>
            <a:prstGeom prst="rect">
              <a:avLst/>
            </a:prstGeom>
          </p:spPr>
        </p:pic>
        <p:pic>
          <p:nvPicPr>
            <p:cNvPr id="235" name="Image 221" descr=" "/>
            <p:cNvPicPr>
              <a:picLocks noChangeAspect="1"/>
            </p:cNvPicPr>
            <p:nvPr/>
          </p:nvPicPr>
          <p:blipFill>
            <a:blip r:embed="rId444">
              <a:extLst>
                <a:ext uri="{96DAC541-7B7A-43D3-8B79-37D633B846F1}">
                  <asvg:svgBlip xmlns:asvg="http://schemas.microsoft.com/office/drawing/2016/SVG/main" r:embed="rId445"/>
                </a:ext>
              </a:extLst>
            </a:blip>
            <a:stretch>
              <a:fillRect/>
            </a:stretch>
          </p:blipFill>
          <p:spPr>
            <a:xfrm>
              <a:off x="21001962" y="8613006"/>
              <a:ext cx="40074" cy="40239"/>
            </a:xfrm>
            <a:prstGeom prst="rect">
              <a:avLst/>
            </a:prstGeom>
          </p:spPr>
        </p:pic>
        <p:pic>
          <p:nvPicPr>
            <p:cNvPr id="236" name="Image 222" descr=" "/>
            <p:cNvPicPr>
              <a:picLocks noChangeAspect="1"/>
            </p:cNvPicPr>
            <p:nvPr/>
          </p:nvPicPr>
          <p:blipFill>
            <a:blip r:embed="rId446">
              <a:extLst>
                <a:ext uri="{96DAC541-7B7A-43D3-8B79-37D633B846F1}">
                  <asvg:svgBlip xmlns:asvg="http://schemas.microsoft.com/office/drawing/2016/SVG/main" r:embed="rId447"/>
                </a:ext>
              </a:extLst>
            </a:blip>
            <a:stretch>
              <a:fillRect/>
            </a:stretch>
          </p:blipFill>
          <p:spPr>
            <a:xfrm>
              <a:off x="20938689" y="8613477"/>
              <a:ext cx="40110" cy="40239"/>
            </a:xfrm>
            <a:prstGeom prst="rect">
              <a:avLst/>
            </a:prstGeom>
          </p:spPr>
        </p:pic>
        <p:pic>
          <p:nvPicPr>
            <p:cNvPr id="237" name="Image 223" descr=" "/>
            <p:cNvPicPr>
              <a:picLocks noChangeAspect="1"/>
            </p:cNvPicPr>
            <p:nvPr/>
          </p:nvPicPr>
          <p:blipFill>
            <a:blip r:embed="rId448">
              <a:extLst>
                <a:ext uri="{96DAC541-7B7A-43D3-8B79-37D633B846F1}">
                  <asvg:svgBlip xmlns:asvg="http://schemas.microsoft.com/office/drawing/2016/SVG/main" r:embed="rId449"/>
                </a:ext>
              </a:extLst>
            </a:blip>
            <a:stretch>
              <a:fillRect/>
            </a:stretch>
          </p:blipFill>
          <p:spPr>
            <a:xfrm>
              <a:off x="20875315" y="8613949"/>
              <a:ext cx="40024" cy="46056"/>
            </a:xfrm>
            <a:prstGeom prst="rect">
              <a:avLst/>
            </a:prstGeom>
          </p:spPr>
        </p:pic>
        <p:pic>
          <p:nvPicPr>
            <p:cNvPr id="238" name="Image 224" descr=" "/>
            <p:cNvPicPr>
              <a:picLocks noChangeAspect="1"/>
            </p:cNvPicPr>
            <p:nvPr/>
          </p:nvPicPr>
          <p:blipFill>
            <a:blip r:embed="rId450">
              <a:extLst>
                <a:ext uri="{96DAC541-7B7A-43D3-8B79-37D633B846F1}">
                  <asvg:svgBlip xmlns:asvg="http://schemas.microsoft.com/office/drawing/2016/SVG/main" r:embed="rId451"/>
                </a:ext>
              </a:extLst>
            </a:blip>
            <a:stretch>
              <a:fillRect/>
            </a:stretch>
          </p:blipFill>
          <p:spPr>
            <a:xfrm>
              <a:off x="20811760" y="8614333"/>
              <a:ext cx="40269" cy="46385"/>
            </a:xfrm>
            <a:prstGeom prst="rect">
              <a:avLst/>
            </a:prstGeom>
          </p:spPr>
        </p:pic>
        <p:pic>
          <p:nvPicPr>
            <p:cNvPr id="239" name="Image 225" descr=" "/>
            <p:cNvPicPr>
              <a:picLocks noChangeAspect="1"/>
            </p:cNvPicPr>
            <p:nvPr/>
          </p:nvPicPr>
          <p:blipFill>
            <a:blip r:embed="rId452">
              <a:extLst>
                <a:ext uri="{96DAC541-7B7A-43D3-8B79-37D633B846F1}">
                  <asvg:svgBlip xmlns:asvg="http://schemas.microsoft.com/office/drawing/2016/SVG/main" r:embed="rId453"/>
                </a:ext>
              </a:extLst>
            </a:blip>
            <a:stretch>
              <a:fillRect/>
            </a:stretch>
          </p:blipFill>
          <p:spPr>
            <a:xfrm>
              <a:off x="20748553" y="8615363"/>
              <a:ext cx="40073" cy="40239"/>
            </a:xfrm>
            <a:prstGeom prst="rect">
              <a:avLst/>
            </a:prstGeom>
          </p:spPr>
        </p:pic>
        <p:pic>
          <p:nvPicPr>
            <p:cNvPr id="240" name="Image 226" descr=" "/>
            <p:cNvPicPr>
              <a:picLocks noChangeAspect="1"/>
            </p:cNvPicPr>
            <p:nvPr/>
          </p:nvPicPr>
          <p:blipFill>
            <a:blip r:embed="rId454">
              <a:extLst>
                <a:ext uri="{96DAC541-7B7A-43D3-8B79-37D633B846F1}">
                  <asvg:svgBlip xmlns:asvg="http://schemas.microsoft.com/office/drawing/2016/SVG/main" r:embed="rId455"/>
                </a:ext>
              </a:extLst>
            </a:blip>
            <a:stretch>
              <a:fillRect/>
            </a:stretch>
          </p:blipFill>
          <p:spPr>
            <a:xfrm>
              <a:off x="20685163" y="8615363"/>
              <a:ext cx="40159" cy="46056"/>
            </a:xfrm>
            <a:prstGeom prst="rect">
              <a:avLst/>
            </a:prstGeom>
          </p:spPr>
        </p:pic>
        <p:pic>
          <p:nvPicPr>
            <p:cNvPr id="241" name="Image 227" descr=" "/>
            <p:cNvPicPr>
              <a:picLocks noChangeAspect="1"/>
            </p:cNvPicPr>
            <p:nvPr/>
          </p:nvPicPr>
          <p:blipFill>
            <a:blip r:embed="rId456">
              <a:extLst>
                <a:ext uri="{96DAC541-7B7A-43D3-8B79-37D633B846F1}">
                  <asvg:svgBlip xmlns:asvg="http://schemas.microsoft.com/office/drawing/2016/SVG/main" r:embed="rId457"/>
                </a:ext>
              </a:extLst>
            </a:blip>
            <a:stretch>
              <a:fillRect/>
            </a:stretch>
          </p:blipFill>
          <p:spPr>
            <a:xfrm>
              <a:off x="20621744" y="8615679"/>
              <a:ext cx="40268" cy="46143"/>
            </a:xfrm>
            <a:prstGeom prst="rect">
              <a:avLst/>
            </a:prstGeom>
          </p:spPr>
        </p:pic>
        <p:pic>
          <p:nvPicPr>
            <p:cNvPr id="242" name="Image 228" descr=" "/>
            <p:cNvPicPr>
              <a:picLocks noChangeAspect="1"/>
            </p:cNvPicPr>
            <p:nvPr/>
          </p:nvPicPr>
          <p:blipFill>
            <a:blip r:embed="rId458">
              <a:extLst>
                <a:ext uri="{96DAC541-7B7A-43D3-8B79-37D633B846F1}">
                  <asvg:svgBlip xmlns:asvg="http://schemas.microsoft.com/office/drawing/2016/SVG/main" r:embed="rId459"/>
                </a:ext>
              </a:extLst>
            </a:blip>
            <a:stretch>
              <a:fillRect/>
            </a:stretch>
          </p:blipFill>
          <p:spPr>
            <a:xfrm>
              <a:off x="20114966" y="8619133"/>
              <a:ext cx="40148" cy="46056"/>
            </a:xfrm>
            <a:prstGeom prst="rect">
              <a:avLst/>
            </a:prstGeom>
          </p:spPr>
        </p:pic>
        <p:pic>
          <p:nvPicPr>
            <p:cNvPr id="243" name="Image 229" descr=" "/>
            <p:cNvPicPr>
              <a:picLocks noChangeAspect="1"/>
            </p:cNvPicPr>
            <p:nvPr/>
          </p:nvPicPr>
          <p:blipFill>
            <a:blip r:embed="rId460">
              <a:extLst>
                <a:ext uri="{96DAC541-7B7A-43D3-8B79-37D633B846F1}">
                  <asvg:svgBlip xmlns:asvg="http://schemas.microsoft.com/office/drawing/2016/SVG/main" r:embed="rId461"/>
                </a:ext>
              </a:extLst>
            </a:blip>
            <a:stretch>
              <a:fillRect/>
            </a:stretch>
          </p:blipFill>
          <p:spPr>
            <a:xfrm>
              <a:off x="18657712" y="8628794"/>
              <a:ext cx="40268" cy="46453"/>
            </a:xfrm>
            <a:prstGeom prst="rect">
              <a:avLst/>
            </a:prstGeom>
          </p:spPr>
        </p:pic>
        <p:pic>
          <p:nvPicPr>
            <p:cNvPr id="244" name="Image 230" descr=" "/>
            <p:cNvPicPr>
              <a:picLocks noChangeAspect="1"/>
            </p:cNvPicPr>
            <p:nvPr/>
          </p:nvPicPr>
          <p:blipFill>
            <a:blip r:embed="rId462">
              <a:extLst>
                <a:ext uri="{96DAC541-7B7A-43D3-8B79-37D633B846F1}">
                  <asvg:svgBlip xmlns:asvg="http://schemas.microsoft.com/office/drawing/2016/SVG/main" r:embed="rId463"/>
                </a:ext>
              </a:extLst>
            </a:blip>
            <a:stretch>
              <a:fillRect/>
            </a:stretch>
          </p:blipFill>
          <p:spPr>
            <a:xfrm>
              <a:off x="18277693" y="8631082"/>
              <a:ext cx="40085" cy="40239"/>
            </a:xfrm>
            <a:prstGeom prst="rect">
              <a:avLst/>
            </a:prstGeom>
          </p:spPr>
        </p:pic>
        <p:pic>
          <p:nvPicPr>
            <p:cNvPr id="245" name="Image 231" descr=" "/>
            <p:cNvPicPr>
              <a:picLocks noChangeAspect="1"/>
            </p:cNvPicPr>
            <p:nvPr/>
          </p:nvPicPr>
          <p:blipFill>
            <a:blip r:embed="rId464">
              <a:extLst>
                <a:ext uri="{96DAC541-7B7A-43D3-8B79-37D633B846F1}">
                  <asvg:svgBlip xmlns:asvg="http://schemas.microsoft.com/office/drawing/2016/SVG/main" r:embed="rId465"/>
                </a:ext>
              </a:extLst>
            </a:blip>
            <a:stretch>
              <a:fillRect/>
            </a:stretch>
          </p:blipFill>
          <p:spPr>
            <a:xfrm>
              <a:off x="18214334" y="8631926"/>
              <a:ext cx="46591" cy="46527"/>
            </a:xfrm>
            <a:prstGeom prst="rect">
              <a:avLst/>
            </a:prstGeom>
          </p:spPr>
        </p:pic>
        <p:pic>
          <p:nvPicPr>
            <p:cNvPr id="246" name="Image 232" descr=" "/>
            <p:cNvPicPr>
              <a:picLocks noChangeAspect="1"/>
            </p:cNvPicPr>
            <p:nvPr/>
          </p:nvPicPr>
          <p:blipFill>
            <a:blip r:embed="rId466">
              <a:extLst>
                <a:ext uri="{96DAC541-7B7A-43D3-8B79-37D633B846F1}">
                  <asvg:svgBlip xmlns:asvg="http://schemas.microsoft.com/office/drawing/2016/SVG/main" r:embed="rId467"/>
                </a:ext>
              </a:extLst>
            </a:blip>
            <a:stretch>
              <a:fillRect/>
            </a:stretch>
          </p:blipFill>
          <p:spPr>
            <a:xfrm>
              <a:off x="18150738" y="8632968"/>
              <a:ext cx="40268" cy="45982"/>
            </a:xfrm>
            <a:prstGeom prst="rect">
              <a:avLst/>
            </a:prstGeom>
          </p:spPr>
        </p:pic>
        <p:pic>
          <p:nvPicPr>
            <p:cNvPr id="247" name="Image 233" descr=" "/>
            <p:cNvPicPr>
              <a:picLocks noChangeAspect="1"/>
            </p:cNvPicPr>
            <p:nvPr/>
          </p:nvPicPr>
          <p:blipFill>
            <a:blip r:embed="rId468">
              <a:extLst>
                <a:ext uri="{96DAC541-7B7A-43D3-8B79-37D633B846F1}">
                  <asvg:svgBlip xmlns:asvg="http://schemas.microsoft.com/office/drawing/2016/SVG/main" r:embed="rId469"/>
                </a:ext>
              </a:extLst>
            </a:blip>
            <a:stretch>
              <a:fillRect/>
            </a:stretch>
          </p:blipFill>
          <p:spPr>
            <a:xfrm>
              <a:off x="18087690" y="8632732"/>
              <a:ext cx="46609" cy="46527"/>
            </a:xfrm>
            <a:prstGeom prst="rect">
              <a:avLst/>
            </a:prstGeom>
          </p:spPr>
        </p:pic>
        <p:pic>
          <p:nvPicPr>
            <p:cNvPr id="248" name="Image 234" descr=" "/>
            <p:cNvPicPr>
              <a:picLocks noChangeAspect="1"/>
            </p:cNvPicPr>
            <p:nvPr/>
          </p:nvPicPr>
          <p:blipFill>
            <a:blip r:embed="rId470">
              <a:extLst>
                <a:ext uri="{96DAC541-7B7A-43D3-8B79-37D633B846F1}">
                  <asvg:svgBlip xmlns:asvg="http://schemas.microsoft.com/office/drawing/2016/SVG/main" r:embed="rId471"/>
                </a:ext>
              </a:extLst>
            </a:blip>
            <a:stretch>
              <a:fillRect/>
            </a:stretch>
          </p:blipFill>
          <p:spPr>
            <a:xfrm>
              <a:off x="18024112" y="8633513"/>
              <a:ext cx="40268" cy="46385"/>
            </a:xfrm>
            <a:prstGeom prst="rect">
              <a:avLst/>
            </a:prstGeom>
          </p:spPr>
        </p:pic>
        <p:pic>
          <p:nvPicPr>
            <p:cNvPr id="249" name="Image 235" descr=" "/>
            <p:cNvPicPr>
              <a:picLocks noChangeAspect="1"/>
            </p:cNvPicPr>
            <p:nvPr/>
          </p:nvPicPr>
          <p:blipFill>
            <a:blip r:embed="rId472">
              <a:extLst>
                <a:ext uri="{96DAC541-7B7A-43D3-8B79-37D633B846F1}">
                  <asvg:svgBlip xmlns:asvg="http://schemas.microsoft.com/office/drawing/2016/SVG/main" r:embed="rId473"/>
                </a:ext>
              </a:extLst>
            </a:blip>
            <a:stretch>
              <a:fillRect/>
            </a:stretch>
          </p:blipFill>
          <p:spPr>
            <a:xfrm>
              <a:off x="17960916" y="8633910"/>
              <a:ext cx="40087" cy="40239"/>
            </a:xfrm>
            <a:prstGeom prst="rect">
              <a:avLst/>
            </a:prstGeom>
          </p:spPr>
        </p:pic>
        <p:pic>
          <p:nvPicPr>
            <p:cNvPr id="250" name="Image 236" descr=" "/>
            <p:cNvPicPr>
              <a:picLocks noChangeAspect="1"/>
            </p:cNvPicPr>
            <p:nvPr/>
          </p:nvPicPr>
          <p:blipFill>
            <a:blip r:embed="rId474">
              <a:extLst>
                <a:ext uri="{96DAC541-7B7A-43D3-8B79-37D633B846F1}">
                  <asvg:svgBlip xmlns:asvg="http://schemas.microsoft.com/office/drawing/2016/SVG/main" r:embed="rId475"/>
                </a:ext>
              </a:extLst>
            </a:blip>
            <a:stretch>
              <a:fillRect/>
            </a:stretch>
          </p:blipFill>
          <p:spPr>
            <a:xfrm>
              <a:off x="17897330" y="8634698"/>
              <a:ext cx="40268" cy="45982"/>
            </a:xfrm>
            <a:prstGeom prst="rect">
              <a:avLst/>
            </a:prstGeom>
          </p:spPr>
        </p:pic>
        <p:pic>
          <p:nvPicPr>
            <p:cNvPr id="251" name="Image 237" descr=" "/>
            <p:cNvPicPr>
              <a:picLocks noChangeAspect="1"/>
            </p:cNvPicPr>
            <p:nvPr/>
          </p:nvPicPr>
          <p:blipFill>
            <a:blip r:embed="rId476">
              <a:extLst>
                <a:ext uri="{96DAC541-7B7A-43D3-8B79-37D633B846F1}">
                  <asvg:svgBlip xmlns:asvg="http://schemas.microsoft.com/office/drawing/2016/SVG/main" r:embed="rId477"/>
                </a:ext>
              </a:extLst>
            </a:blip>
            <a:stretch>
              <a:fillRect/>
            </a:stretch>
          </p:blipFill>
          <p:spPr>
            <a:xfrm>
              <a:off x="17834258" y="8634853"/>
              <a:ext cx="40481" cy="45901"/>
            </a:xfrm>
            <a:prstGeom prst="rect">
              <a:avLst/>
            </a:prstGeom>
          </p:spPr>
        </p:pic>
        <p:pic>
          <p:nvPicPr>
            <p:cNvPr id="252" name="Image 238" descr=" "/>
            <p:cNvPicPr>
              <a:picLocks noChangeAspect="1"/>
            </p:cNvPicPr>
            <p:nvPr/>
          </p:nvPicPr>
          <p:blipFill>
            <a:blip r:embed="rId478">
              <a:extLst>
                <a:ext uri="{96DAC541-7B7A-43D3-8B79-37D633B846F1}">
                  <asvg:svgBlip xmlns:asvg="http://schemas.microsoft.com/office/drawing/2016/SVG/main" r:embed="rId479"/>
                </a:ext>
              </a:extLst>
            </a:blip>
            <a:stretch>
              <a:fillRect/>
            </a:stretch>
          </p:blipFill>
          <p:spPr>
            <a:xfrm>
              <a:off x="16186890" y="8646802"/>
              <a:ext cx="40073" cy="40239"/>
            </a:xfrm>
            <a:prstGeom prst="rect">
              <a:avLst/>
            </a:prstGeom>
          </p:spPr>
        </p:pic>
        <p:pic>
          <p:nvPicPr>
            <p:cNvPr id="253" name="Image 239" descr=" "/>
            <p:cNvPicPr>
              <a:picLocks noChangeAspect="1"/>
            </p:cNvPicPr>
            <p:nvPr/>
          </p:nvPicPr>
          <p:blipFill>
            <a:blip r:embed="rId480">
              <a:extLst>
                <a:ext uri="{96DAC541-7B7A-43D3-8B79-37D633B846F1}">
                  <asvg:svgBlip xmlns:asvg="http://schemas.microsoft.com/office/drawing/2016/SVG/main" r:embed="rId481"/>
                </a:ext>
              </a:extLst>
            </a:blip>
            <a:stretch>
              <a:fillRect/>
            </a:stretch>
          </p:blipFill>
          <p:spPr>
            <a:xfrm>
              <a:off x="16123472" y="8647113"/>
              <a:ext cx="40268" cy="46143"/>
            </a:xfrm>
            <a:prstGeom prst="rect">
              <a:avLst/>
            </a:prstGeom>
          </p:spPr>
        </p:pic>
        <p:pic>
          <p:nvPicPr>
            <p:cNvPr id="254" name="Image 240" descr=" "/>
            <p:cNvPicPr>
              <a:picLocks noChangeAspect="1"/>
            </p:cNvPicPr>
            <p:nvPr/>
          </p:nvPicPr>
          <p:blipFill>
            <a:blip r:embed="rId482">
              <a:extLst>
                <a:ext uri="{96DAC541-7B7A-43D3-8B79-37D633B846F1}">
                  <asvg:svgBlip xmlns:asvg="http://schemas.microsoft.com/office/drawing/2016/SVG/main" r:embed="rId483"/>
                </a:ext>
              </a:extLst>
            </a:blip>
            <a:stretch>
              <a:fillRect/>
            </a:stretch>
          </p:blipFill>
          <p:spPr>
            <a:xfrm>
              <a:off x="16060241" y="8646957"/>
              <a:ext cx="40121" cy="40239"/>
            </a:xfrm>
            <a:prstGeom prst="rect">
              <a:avLst/>
            </a:prstGeom>
          </p:spPr>
        </p:pic>
        <p:pic>
          <p:nvPicPr>
            <p:cNvPr id="255" name="Image 241" descr=" "/>
            <p:cNvPicPr>
              <a:picLocks noChangeAspect="1"/>
            </p:cNvPicPr>
            <p:nvPr/>
          </p:nvPicPr>
          <p:blipFill>
            <a:blip r:embed="rId484">
              <a:extLst>
                <a:ext uri="{96DAC541-7B7A-43D3-8B79-37D633B846F1}">
                  <asvg:svgBlip xmlns:asvg="http://schemas.microsoft.com/office/drawing/2016/SVG/main" r:embed="rId485"/>
                </a:ext>
              </a:extLst>
            </a:blip>
            <a:stretch>
              <a:fillRect/>
            </a:stretch>
          </p:blipFill>
          <p:spPr>
            <a:xfrm>
              <a:off x="15996689" y="8646871"/>
              <a:ext cx="40268" cy="46385"/>
            </a:xfrm>
            <a:prstGeom prst="rect">
              <a:avLst/>
            </a:prstGeom>
          </p:spPr>
        </p:pic>
        <p:pic>
          <p:nvPicPr>
            <p:cNvPr id="256" name="Image 242" descr=" "/>
            <p:cNvPicPr>
              <a:picLocks noChangeAspect="1"/>
            </p:cNvPicPr>
            <p:nvPr/>
          </p:nvPicPr>
          <p:blipFill>
            <a:blip r:embed="rId486">
              <a:extLst>
                <a:ext uri="{96DAC541-7B7A-43D3-8B79-37D633B846F1}">
                  <asvg:svgBlip xmlns:asvg="http://schemas.microsoft.com/office/drawing/2016/SVG/main" r:embed="rId487"/>
                </a:ext>
              </a:extLst>
            </a:blip>
            <a:stretch>
              <a:fillRect/>
            </a:stretch>
          </p:blipFill>
          <p:spPr>
            <a:xfrm>
              <a:off x="15933481" y="8647745"/>
              <a:ext cx="40073" cy="40239"/>
            </a:xfrm>
            <a:prstGeom prst="rect">
              <a:avLst/>
            </a:prstGeom>
          </p:spPr>
        </p:pic>
        <p:pic>
          <p:nvPicPr>
            <p:cNvPr id="257" name="Image 243" descr=" "/>
            <p:cNvPicPr>
              <a:picLocks noChangeAspect="1"/>
            </p:cNvPicPr>
            <p:nvPr/>
          </p:nvPicPr>
          <p:blipFill>
            <a:blip r:embed="rId488">
              <a:extLst>
                <a:ext uri="{96DAC541-7B7A-43D3-8B79-37D633B846F1}">
                  <asvg:svgBlip xmlns:asvg="http://schemas.microsoft.com/office/drawing/2016/SVG/main" r:embed="rId489"/>
                </a:ext>
              </a:extLst>
            </a:blip>
            <a:stretch>
              <a:fillRect/>
            </a:stretch>
          </p:blipFill>
          <p:spPr>
            <a:xfrm>
              <a:off x="15870063" y="8648371"/>
              <a:ext cx="40268" cy="46143"/>
            </a:xfrm>
            <a:prstGeom prst="rect">
              <a:avLst/>
            </a:prstGeom>
          </p:spPr>
        </p:pic>
        <p:pic>
          <p:nvPicPr>
            <p:cNvPr id="258" name="Image 244" descr=" "/>
            <p:cNvPicPr>
              <a:picLocks noChangeAspect="1"/>
            </p:cNvPicPr>
            <p:nvPr/>
          </p:nvPicPr>
          <p:blipFill>
            <a:blip r:embed="rId490">
              <a:extLst>
                <a:ext uri="{96DAC541-7B7A-43D3-8B79-37D633B846F1}">
                  <asvg:svgBlip xmlns:asvg="http://schemas.microsoft.com/office/drawing/2016/SVG/main" r:embed="rId491"/>
                </a:ext>
              </a:extLst>
            </a:blip>
            <a:stretch>
              <a:fillRect/>
            </a:stretch>
          </p:blipFill>
          <p:spPr>
            <a:xfrm>
              <a:off x="15806835" y="8648688"/>
              <a:ext cx="40025" cy="46056"/>
            </a:xfrm>
            <a:prstGeom prst="rect">
              <a:avLst/>
            </a:prstGeom>
          </p:spPr>
        </p:pic>
        <p:pic>
          <p:nvPicPr>
            <p:cNvPr id="259" name="Image 245" descr=" "/>
            <p:cNvPicPr>
              <a:picLocks noChangeAspect="1"/>
            </p:cNvPicPr>
            <p:nvPr/>
          </p:nvPicPr>
          <p:blipFill>
            <a:blip r:embed="rId492">
              <a:extLst>
                <a:ext uri="{96DAC541-7B7A-43D3-8B79-37D633B846F1}">
                  <asvg:svgBlip xmlns:asvg="http://schemas.microsoft.com/office/drawing/2016/SVG/main" r:embed="rId493"/>
                </a:ext>
              </a:extLst>
            </a:blip>
            <a:stretch>
              <a:fillRect/>
            </a:stretch>
          </p:blipFill>
          <p:spPr>
            <a:xfrm>
              <a:off x="15743281" y="8649072"/>
              <a:ext cx="40268" cy="46385"/>
            </a:xfrm>
            <a:prstGeom prst="rect">
              <a:avLst/>
            </a:prstGeom>
          </p:spPr>
        </p:pic>
        <p:pic>
          <p:nvPicPr>
            <p:cNvPr id="260" name="Image 246" descr=" "/>
            <p:cNvPicPr>
              <a:picLocks noChangeAspect="1"/>
            </p:cNvPicPr>
            <p:nvPr/>
          </p:nvPicPr>
          <p:blipFill>
            <a:blip r:embed="rId494">
              <a:extLst>
                <a:ext uri="{96DAC541-7B7A-43D3-8B79-37D633B846F1}">
                  <asvg:svgBlip xmlns:asvg="http://schemas.microsoft.com/office/drawing/2016/SVG/main" r:embed="rId495"/>
                </a:ext>
              </a:extLst>
            </a:blip>
            <a:stretch>
              <a:fillRect/>
            </a:stretch>
          </p:blipFill>
          <p:spPr>
            <a:xfrm>
              <a:off x="15680073" y="8649469"/>
              <a:ext cx="40073" cy="40239"/>
            </a:xfrm>
            <a:prstGeom prst="rect">
              <a:avLst/>
            </a:prstGeom>
          </p:spPr>
        </p:pic>
        <p:pic>
          <p:nvPicPr>
            <p:cNvPr id="261" name="Image 247" descr=" "/>
            <p:cNvPicPr>
              <a:picLocks noChangeAspect="1"/>
            </p:cNvPicPr>
            <p:nvPr/>
          </p:nvPicPr>
          <p:blipFill>
            <a:blip r:embed="rId496">
              <a:extLst>
                <a:ext uri="{96DAC541-7B7A-43D3-8B79-37D633B846F1}">
                  <asvg:svgBlip xmlns:asvg="http://schemas.microsoft.com/office/drawing/2016/SVG/main" r:embed="rId497"/>
                </a:ext>
              </a:extLst>
            </a:blip>
            <a:stretch>
              <a:fillRect/>
            </a:stretch>
          </p:blipFill>
          <p:spPr>
            <a:xfrm>
              <a:off x="15616684" y="8649940"/>
              <a:ext cx="40159" cy="46056"/>
            </a:xfrm>
            <a:prstGeom prst="rect">
              <a:avLst/>
            </a:prstGeom>
          </p:spPr>
        </p:pic>
        <p:pic>
          <p:nvPicPr>
            <p:cNvPr id="262" name="Image 248" descr=" "/>
            <p:cNvPicPr>
              <a:picLocks noChangeAspect="1"/>
            </p:cNvPicPr>
            <p:nvPr/>
          </p:nvPicPr>
          <p:blipFill>
            <a:blip r:embed="rId498">
              <a:extLst>
                <a:ext uri="{96DAC541-7B7A-43D3-8B79-37D633B846F1}">
                  <asvg:svgBlip xmlns:asvg="http://schemas.microsoft.com/office/drawing/2016/SVG/main" r:embed="rId499"/>
                </a:ext>
              </a:extLst>
            </a:blip>
            <a:stretch>
              <a:fillRect/>
            </a:stretch>
          </p:blipFill>
          <p:spPr>
            <a:xfrm>
              <a:off x="15553426" y="8650418"/>
              <a:ext cx="40025" cy="46056"/>
            </a:xfrm>
            <a:prstGeom prst="rect">
              <a:avLst/>
            </a:prstGeom>
          </p:spPr>
        </p:pic>
        <p:pic>
          <p:nvPicPr>
            <p:cNvPr id="263" name="Image 249" descr=" "/>
            <p:cNvPicPr>
              <a:picLocks noChangeAspect="1"/>
            </p:cNvPicPr>
            <p:nvPr/>
          </p:nvPicPr>
          <p:blipFill>
            <a:blip r:embed="rId500">
              <a:extLst>
                <a:ext uri="{96DAC541-7B7A-43D3-8B79-37D633B846F1}">
                  <asvg:svgBlip xmlns:asvg="http://schemas.microsoft.com/office/drawing/2016/SVG/main" r:embed="rId501"/>
                </a:ext>
              </a:extLst>
            </a:blip>
            <a:stretch>
              <a:fillRect/>
            </a:stretch>
          </p:blipFill>
          <p:spPr>
            <a:xfrm>
              <a:off x="15490056" y="8650883"/>
              <a:ext cx="40098" cy="40239"/>
            </a:xfrm>
            <a:prstGeom prst="rect">
              <a:avLst/>
            </a:prstGeom>
          </p:spPr>
        </p:pic>
        <p:pic>
          <p:nvPicPr>
            <p:cNvPr id="264" name="Image 250" descr=" "/>
            <p:cNvPicPr>
              <a:picLocks noChangeAspect="1"/>
            </p:cNvPicPr>
            <p:nvPr/>
          </p:nvPicPr>
          <p:blipFill>
            <a:blip r:embed="rId502">
              <a:extLst>
                <a:ext uri="{96DAC541-7B7A-43D3-8B79-37D633B846F1}">
                  <asvg:svgBlip xmlns:asvg="http://schemas.microsoft.com/office/drawing/2016/SVG/main" r:embed="rId503"/>
                </a:ext>
              </a:extLst>
            </a:blip>
            <a:stretch>
              <a:fillRect/>
            </a:stretch>
          </p:blipFill>
          <p:spPr>
            <a:xfrm>
              <a:off x="21381498" y="8538257"/>
              <a:ext cx="40268" cy="46453"/>
            </a:xfrm>
            <a:prstGeom prst="rect">
              <a:avLst/>
            </a:prstGeom>
          </p:spPr>
        </p:pic>
        <p:pic>
          <p:nvPicPr>
            <p:cNvPr id="265" name="Image 251" descr=" "/>
            <p:cNvPicPr>
              <a:picLocks noChangeAspect="1"/>
            </p:cNvPicPr>
            <p:nvPr/>
          </p:nvPicPr>
          <p:blipFill>
            <a:blip r:embed="rId504">
              <a:extLst>
                <a:ext uri="{96DAC541-7B7A-43D3-8B79-37D633B846F1}">
                  <asvg:svgBlip xmlns:asvg="http://schemas.microsoft.com/office/drawing/2016/SVG/main" r:embed="rId505"/>
                </a:ext>
              </a:extLst>
            </a:blip>
            <a:stretch>
              <a:fillRect/>
            </a:stretch>
          </p:blipFill>
          <p:spPr>
            <a:xfrm>
              <a:off x="21318104" y="8539038"/>
              <a:ext cx="40269" cy="46385"/>
            </a:xfrm>
            <a:prstGeom prst="rect">
              <a:avLst/>
            </a:prstGeom>
          </p:spPr>
        </p:pic>
        <p:pic>
          <p:nvPicPr>
            <p:cNvPr id="266" name="Image 252" descr=" "/>
            <p:cNvPicPr>
              <a:picLocks noChangeAspect="1"/>
            </p:cNvPicPr>
            <p:nvPr/>
          </p:nvPicPr>
          <p:blipFill>
            <a:blip r:embed="rId506">
              <a:extLst>
                <a:ext uri="{96DAC541-7B7A-43D3-8B79-37D633B846F1}">
                  <asvg:svgBlip xmlns:asvg="http://schemas.microsoft.com/office/drawing/2016/SVG/main" r:embed="rId507"/>
                </a:ext>
              </a:extLst>
            </a:blip>
            <a:stretch>
              <a:fillRect/>
            </a:stretch>
          </p:blipFill>
          <p:spPr>
            <a:xfrm>
              <a:off x="21254910" y="8539442"/>
              <a:ext cx="40148" cy="46056"/>
            </a:xfrm>
            <a:prstGeom prst="rect">
              <a:avLst/>
            </a:prstGeom>
          </p:spPr>
        </p:pic>
        <p:pic>
          <p:nvPicPr>
            <p:cNvPr id="267" name="Image 253" descr=" "/>
            <p:cNvPicPr>
              <a:picLocks noChangeAspect="1"/>
            </p:cNvPicPr>
            <p:nvPr/>
          </p:nvPicPr>
          <p:blipFill>
            <a:blip r:embed="rId508">
              <a:extLst>
                <a:ext uri="{96DAC541-7B7A-43D3-8B79-37D633B846F1}">
                  <asvg:svgBlip xmlns:asvg="http://schemas.microsoft.com/office/drawing/2016/SVG/main" r:embed="rId509"/>
                </a:ext>
              </a:extLst>
            </a:blip>
            <a:stretch>
              <a:fillRect/>
            </a:stretch>
          </p:blipFill>
          <p:spPr>
            <a:xfrm>
              <a:off x="21191323" y="8539826"/>
              <a:ext cx="40269" cy="46385"/>
            </a:xfrm>
            <a:prstGeom prst="rect">
              <a:avLst/>
            </a:prstGeom>
          </p:spPr>
        </p:pic>
        <p:pic>
          <p:nvPicPr>
            <p:cNvPr id="268" name="Image 254" descr=" "/>
            <p:cNvPicPr>
              <a:picLocks noChangeAspect="1"/>
            </p:cNvPicPr>
            <p:nvPr/>
          </p:nvPicPr>
          <p:blipFill>
            <a:blip r:embed="rId510">
              <a:extLst>
                <a:ext uri="{96DAC541-7B7A-43D3-8B79-37D633B846F1}">
                  <asvg:svgBlip xmlns:asvg="http://schemas.microsoft.com/office/drawing/2016/SVG/main" r:embed="rId511"/>
                </a:ext>
              </a:extLst>
            </a:blip>
            <a:stretch>
              <a:fillRect/>
            </a:stretch>
          </p:blipFill>
          <p:spPr>
            <a:xfrm>
              <a:off x="21128089" y="8539981"/>
              <a:ext cx="40268" cy="46453"/>
            </a:xfrm>
            <a:prstGeom prst="rect">
              <a:avLst/>
            </a:prstGeom>
          </p:spPr>
        </p:pic>
        <p:pic>
          <p:nvPicPr>
            <p:cNvPr id="269" name="Image 255" descr=" "/>
            <p:cNvPicPr>
              <a:picLocks noChangeAspect="1"/>
            </p:cNvPicPr>
            <p:nvPr/>
          </p:nvPicPr>
          <p:blipFill>
            <a:blip r:embed="rId512">
              <a:extLst>
                <a:ext uri="{96DAC541-7B7A-43D3-8B79-37D633B846F1}">
                  <asvg:svgBlip xmlns:asvg="http://schemas.microsoft.com/office/drawing/2016/SVG/main" r:embed="rId513"/>
                </a:ext>
              </a:extLst>
            </a:blip>
            <a:stretch>
              <a:fillRect/>
            </a:stretch>
          </p:blipFill>
          <p:spPr>
            <a:xfrm>
              <a:off x="21064698" y="8540769"/>
              <a:ext cx="40269" cy="46385"/>
            </a:xfrm>
            <a:prstGeom prst="rect">
              <a:avLst/>
            </a:prstGeom>
          </p:spPr>
        </p:pic>
        <p:pic>
          <p:nvPicPr>
            <p:cNvPr id="270" name="Image 256" descr=" "/>
            <p:cNvPicPr>
              <a:picLocks noChangeAspect="1"/>
            </p:cNvPicPr>
            <p:nvPr/>
          </p:nvPicPr>
          <p:blipFill>
            <a:blip r:embed="rId514">
              <a:extLst>
                <a:ext uri="{96DAC541-7B7A-43D3-8B79-37D633B846F1}">
                  <asvg:svgBlip xmlns:asvg="http://schemas.microsoft.com/office/drawing/2016/SVG/main" r:embed="rId515"/>
                </a:ext>
              </a:extLst>
            </a:blip>
            <a:stretch>
              <a:fillRect/>
            </a:stretch>
          </p:blipFill>
          <p:spPr>
            <a:xfrm>
              <a:off x="21001306" y="8540924"/>
              <a:ext cx="40268" cy="46298"/>
            </a:xfrm>
            <a:prstGeom prst="rect">
              <a:avLst/>
            </a:prstGeom>
          </p:spPr>
        </p:pic>
        <p:pic>
          <p:nvPicPr>
            <p:cNvPr id="271" name="Image 257" descr=" "/>
            <p:cNvPicPr>
              <a:picLocks noChangeAspect="1"/>
            </p:cNvPicPr>
            <p:nvPr/>
          </p:nvPicPr>
          <p:blipFill>
            <a:blip r:embed="rId516">
              <a:extLst>
                <a:ext uri="{96DAC541-7B7A-43D3-8B79-37D633B846F1}">
                  <asvg:svgBlip xmlns:asvg="http://schemas.microsoft.com/office/drawing/2016/SVG/main" r:embed="rId517"/>
                </a:ext>
              </a:extLst>
            </a:blip>
            <a:stretch>
              <a:fillRect/>
            </a:stretch>
          </p:blipFill>
          <p:spPr>
            <a:xfrm>
              <a:off x="20938119" y="8541383"/>
              <a:ext cx="46591" cy="46527"/>
            </a:xfrm>
            <a:prstGeom prst="rect">
              <a:avLst/>
            </a:prstGeom>
          </p:spPr>
        </p:pic>
        <p:pic>
          <p:nvPicPr>
            <p:cNvPr id="272" name="Image 258" descr=" "/>
            <p:cNvPicPr>
              <a:picLocks noChangeAspect="1"/>
            </p:cNvPicPr>
            <p:nvPr/>
          </p:nvPicPr>
          <p:blipFill>
            <a:blip r:embed="rId518">
              <a:extLst>
                <a:ext uri="{96DAC541-7B7A-43D3-8B79-37D633B846F1}">
                  <asvg:svgBlip xmlns:asvg="http://schemas.microsoft.com/office/drawing/2016/SVG/main" r:embed="rId519"/>
                </a:ext>
              </a:extLst>
            </a:blip>
            <a:stretch>
              <a:fillRect/>
            </a:stretch>
          </p:blipFill>
          <p:spPr>
            <a:xfrm>
              <a:off x="20874679" y="8541711"/>
              <a:ext cx="40269" cy="46453"/>
            </a:xfrm>
            <a:prstGeom prst="rect">
              <a:avLst/>
            </a:prstGeom>
          </p:spPr>
        </p:pic>
        <p:pic>
          <p:nvPicPr>
            <p:cNvPr id="273" name="Image 259" descr=" "/>
            <p:cNvPicPr>
              <a:picLocks noChangeAspect="1"/>
            </p:cNvPicPr>
            <p:nvPr/>
          </p:nvPicPr>
          <p:blipFill>
            <a:blip r:embed="rId520">
              <a:extLst>
                <a:ext uri="{96DAC541-7B7A-43D3-8B79-37D633B846F1}">
                  <asvg:svgBlip xmlns:asvg="http://schemas.microsoft.com/office/drawing/2016/SVG/main" r:embed="rId521"/>
                </a:ext>
              </a:extLst>
            </a:blip>
            <a:stretch>
              <a:fillRect/>
            </a:stretch>
          </p:blipFill>
          <p:spPr>
            <a:xfrm>
              <a:off x="20811475" y="8542189"/>
              <a:ext cx="46608" cy="46527"/>
            </a:xfrm>
            <a:prstGeom prst="rect">
              <a:avLst/>
            </a:prstGeom>
          </p:spPr>
        </p:pic>
        <p:pic>
          <p:nvPicPr>
            <p:cNvPr id="274" name="Image 260" descr=" "/>
            <p:cNvPicPr>
              <a:picLocks noChangeAspect="1"/>
            </p:cNvPicPr>
            <p:nvPr/>
          </p:nvPicPr>
          <p:blipFill>
            <a:blip r:embed="rId522">
              <a:extLst>
                <a:ext uri="{96DAC541-7B7A-43D3-8B79-37D633B846F1}">
                  <asvg:svgBlip xmlns:asvg="http://schemas.microsoft.com/office/drawing/2016/SVG/main" r:embed="rId523"/>
                </a:ext>
              </a:extLst>
            </a:blip>
            <a:stretch>
              <a:fillRect/>
            </a:stretch>
          </p:blipFill>
          <p:spPr>
            <a:xfrm>
              <a:off x="20748071" y="8542896"/>
              <a:ext cx="40085" cy="40239"/>
            </a:xfrm>
            <a:prstGeom prst="rect">
              <a:avLst/>
            </a:prstGeom>
          </p:spPr>
        </p:pic>
        <p:pic>
          <p:nvPicPr>
            <p:cNvPr id="275" name="Image 261" descr=" "/>
            <p:cNvPicPr>
              <a:picLocks noChangeAspect="1"/>
            </p:cNvPicPr>
            <p:nvPr/>
          </p:nvPicPr>
          <p:blipFill>
            <a:blip r:embed="rId524">
              <a:extLst>
                <a:ext uri="{96DAC541-7B7A-43D3-8B79-37D633B846F1}">
                  <asvg:svgBlip xmlns:asvg="http://schemas.microsoft.com/office/drawing/2016/SVG/main" r:embed="rId525"/>
                </a:ext>
              </a:extLst>
            </a:blip>
            <a:stretch>
              <a:fillRect/>
            </a:stretch>
          </p:blipFill>
          <p:spPr>
            <a:xfrm>
              <a:off x="20177884" y="8546827"/>
              <a:ext cx="40087" cy="40239"/>
            </a:xfrm>
            <a:prstGeom prst="rect">
              <a:avLst/>
            </a:prstGeom>
          </p:spPr>
        </p:pic>
        <p:pic>
          <p:nvPicPr>
            <p:cNvPr id="276" name="Image 262" descr=" "/>
            <p:cNvPicPr>
              <a:picLocks noChangeAspect="1"/>
            </p:cNvPicPr>
            <p:nvPr/>
          </p:nvPicPr>
          <p:blipFill>
            <a:blip r:embed="rId526">
              <a:extLst>
                <a:ext uri="{96DAC541-7B7A-43D3-8B79-37D633B846F1}">
                  <asvg:svgBlip xmlns:asvg="http://schemas.microsoft.com/office/drawing/2016/SVG/main" r:embed="rId527"/>
                </a:ext>
              </a:extLst>
            </a:blip>
            <a:stretch>
              <a:fillRect/>
            </a:stretch>
          </p:blipFill>
          <p:spPr>
            <a:xfrm>
              <a:off x="20114298" y="8547212"/>
              <a:ext cx="40269" cy="46385"/>
            </a:xfrm>
            <a:prstGeom prst="rect">
              <a:avLst/>
            </a:prstGeom>
          </p:spPr>
        </p:pic>
        <p:pic>
          <p:nvPicPr>
            <p:cNvPr id="277" name="Image 263" descr=" "/>
            <p:cNvPicPr>
              <a:picLocks noChangeAspect="1"/>
            </p:cNvPicPr>
            <p:nvPr/>
          </p:nvPicPr>
          <p:blipFill>
            <a:blip r:embed="rId528">
              <a:extLst>
                <a:ext uri="{96DAC541-7B7A-43D3-8B79-37D633B846F1}">
                  <asvg:svgBlip xmlns:asvg="http://schemas.microsoft.com/office/drawing/2016/SVG/main" r:embed="rId529"/>
                </a:ext>
              </a:extLst>
            </a:blip>
            <a:stretch>
              <a:fillRect/>
            </a:stretch>
          </p:blipFill>
          <p:spPr>
            <a:xfrm>
              <a:off x="20051064" y="8547373"/>
              <a:ext cx="40268" cy="46453"/>
            </a:xfrm>
            <a:prstGeom prst="rect">
              <a:avLst/>
            </a:prstGeom>
          </p:spPr>
        </p:pic>
        <p:pic>
          <p:nvPicPr>
            <p:cNvPr id="278" name="Image 264" descr=" "/>
            <p:cNvPicPr>
              <a:picLocks noChangeAspect="1"/>
            </p:cNvPicPr>
            <p:nvPr/>
          </p:nvPicPr>
          <p:blipFill>
            <a:blip r:embed="rId530">
              <a:extLst>
                <a:ext uri="{96DAC541-7B7A-43D3-8B79-37D633B846F1}">
                  <asvg:svgBlip xmlns:asvg="http://schemas.microsoft.com/office/drawing/2016/SVG/main" r:embed="rId531"/>
                </a:ext>
              </a:extLst>
            </a:blip>
            <a:stretch>
              <a:fillRect/>
            </a:stretch>
          </p:blipFill>
          <p:spPr>
            <a:xfrm>
              <a:off x="18720474" y="8557202"/>
              <a:ext cx="40268" cy="45982"/>
            </a:xfrm>
            <a:prstGeom prst="rect">
              <a:avLst/>
            </a:prstGeom>
          </p:spPr>
        </p:pic>
        <p:pic>
          <p:nvPicPr>
            <p:cNvPr id="279" name="Image 265" descr=" "/>
            <p:cNvPicPr>
              <a:picLocks noChangeAspect="1"/>
            </p:cNvPicPr>
            <p:nvPr/>
          </p:nvPicPr>
          <p:blipFill>
            <a:blip r:embed="rId532">
              <a:extLst>
                <a:ext uri="{96DAC541-7B7A-43D3-8B79-37D633B846F1}">
                  <asvg:svgBlip xmlns:asvg="http://schemas.microsoft.com/office/drawing/2016/SVG/main" r:embed="rId533"/>
                </a:ext>
              </a:extLst>
            </a:blip>
            <a:stretch>
              <a:fillRect/>
            </a:stretch>
          </p:blipFill>
          <p:spPr>
            <a:xfrm>
              <a:off x="18657267" y="8557202"/>
              <a:ext cx="40073" cy="40239"/>
            </a:xfrm>
            <a:prstGeom prst="rect">
              <a:avLst/>
            </a:prstGeom>
          </p:spPr>
        </p:pic>
        <p:pic>
          <p:nvPicPr>
            <p:cNvPr id="280" name="Image 266" descr=" "/>
            <p:cNvPicPr>
              <a:picLocks noChangeAspect="1"/>
            </p:cNvPicPr>
            <p:nvPr/>
          </p:nvPicPr>
          <p:blipFill>
            <a:blip r:embed="rId534">
              <a:extLst>
                <a:ext uri="{96DAC541-7B7A-43D3-8B79-37D633B846F1}">
                  <asvg:svgBlip xmlns:asvg="http://schemas.microsoft.com/office/drawing/2016/SVG/main" r:embed="rId535"/>
                </a:ext>
              </a:extLst>
            </a:blip>
            <a:stretch>
              <a:fillRect/>
            </a:stretch>
          </p:blipFill>
          <p:spPr>
            <a:xfrm>
              <a:off x="18340440" y="8559558"/>
              <a:ext cx="40268" cy="46143"/>
            </a:xfrm>
            <a:prstGeom prst="rect">
              <a:avLst/>
            </a:prstGeom>
          </p:spPr>
        </p:pic>
        <p:pic>
          <p:nvPicPr>
            <p:cNvPr id="281" name="Image 267" descr=" "/>
            <p:cNvPicPr>
              <a:picLocks noChangeAspect="1"/>
            </p:cNvPicPr>
            <p:nvPr/>
          </p:nvPicPr>
          <p:blipFill>
            <a:blip r:embed="rId536">
              <a:extLst>
                <a:ext uri="{96DAC541-7B7A-43D3-8B79-37D633B846F1}">
                  <asvg:svgBlip xmlns:asvg="http://schemas.microsoft.com/office/drawing/2016/SVG/main" r:embed="rId537"/>
                </a:ext>
              </a:extLst>
            </a:blip>
            <a:stretch>
              <a:fillRect/>
            </a:stretch>
          </p:blipFill>
          <p:spPr>
            <a:xfrm>
              <a:off x="18277212" y="8559874"/>
              <a:ext cx="40025" cy="46056"/>
            </a:xfrm>
            <a:prstGeom prst="rect">
              <a:avLst/>
            </a:prstGeom>
          </p:spPr>
        </p:pic>
        <p:pic>
          <p:nvPicPr>
            <p:cNvPr id="282" name="Image 268" descr=" "/>
            <p:cNvPicPr>
              <a:picLocks noChangeAspect="1"/>
            </p:cNvPicPr>
            <p:nvPr/>
          </p:nvPicPr>
          <p:blipFill>
            <a:blip r:embed="rId538">
              <a:extLst>
                <a:ext uri="{96DAC541-7B7A-43D3-8B79-37D633B846F1}">
                  <asvg:svgBlip xmlns:asvg="http://schemas.microsoft.com/office/drawing/2016/SVG/main" r:embed="rId539"/>
                </a:ext>
              </a:extLst>
            </a:blip>
            <a:stretch>
              <a:fillRect/>
            </a:stretch>
          </p:blipFill>
          <p:spPr>
            <a:xfrm>
              <a:off x="18213657" y="8560259"/>
              <a:ext cx="40268" cy="46385"/>
            </a:xfrm>
            <a:prstGeom prst="rect">
              <a:avLst/>
            </a:prstGeom>
          </p:spPr>
        </p:pic>
        <p:pic>
          <p:nvPicPr>
            <p:cNvPr id="283" name="Image 269" descr=" "/>
            <p:cNvPicPr>
              <a:picLocks noChangeAspect="1"/>
            </p:cNvPicPr>
            <p:nvPr/>
          </p:nvPicPr>
          <p:blipFill>
            <a:blip r:embed="rId540">
              <a:extLst>
                <a:ext uri="{96DAC541-7B7A-43D3-8B79-37D633B846F1}">
                  <asvg:svgBlip xmlns:asvg="http://schemas.microsoft.com/office/drawing/2016/SVG/main" r:embed="rId541"/>
                </a:ext>
              </a:extLst>
            </a:blip>
            <a:stretch>
              <a:fillRect/>
            </a:stretch>
          </p:blipFill>
          <p:spPr>
            <a:xfrm>
              <a:off x="18150450" y="8560662"/>
              <a:ext cx="40073" cy="40239"/>
            </a:xfrm>
            <a:prstGeom prst="rect">
              <a:avLst/>
            </a:prstGeom>
          </p:spPr>
        </p:pic>
        <p:pic>
          <p:nvPicPr>
            <p:cNvPr id="284" name="Image 270" descr=" "/>
            <p:cNvPicPr>
              <a:picLocks noChangeAspect="1"/>
            </p:cNvPicPr>
            <p:nvPr/>
          </p:nvPicPr>
          <p:blipFill>
            <a:blip r:embed="rId542">
              <a:extLst>
                <a:ext uri="{96DAC541-7B7A-43D3-8B79-37D633B846F1}">
                  <asvg:svgBlip xmlns:asvg="http://schemas.microsoft.com/office/drawing/2016/SVG/main" r:embed="rId543"/>
                </a:ext>
              </a:extLst>
            </a:blip>
            <a:stretch>
              <a:fillRect/>
            </a:stretch>
          </p:blipFill>
          <p:spPr>
            <a:xfrm>
              <a:off x="18087179" y="8561133"/>
              <a:ext cx="40110" cy="40239"/>
            </a:xfrm>
            <a:prstGeom prst="rect">
              <a:avLst/>
            </a:prstGeom>
          </p:spPr>
        </p:pic>
        <p:pic>
          <p:nvPicPr>
            <p:cNvPr id="285" name="Image 271" descr=" "/>
            <p:cNvPicPr>
              <a:picLocks noChangeAspect="1"/>
            </p:cNvPicPr>
            <p:nvPr/>
          </p:nvPicPr>
          <p:blipFill>
            <a:blip r:embed="rId544">
              <a:extLst>
                <a:ext uri="{96DAC541-7B7A-43D3-8B79-37D633B846F1}">
                  <asvg:svgBlip xmlns:asvg="http://schemas.microsoft.com/office/drawing/2016/SVG/main" r:embed="rId545"/>
                </a:ext>
              </a:extLst>
            </a:blip>
            <a:stretch>
              <a:fillRect/>
            </a:stretch>
          </p:blipFill>
          <p:spPr>
            <a:xfrm>
              <a:off x="18023803" y="8561605"/>
              <a:ext cx="40025" cy="46056"/>
            </a:xfrm>
            <a:prstGeom prst="rect">
              <a:avLst/>
            </a:prstGeom>
          </p:spPr>
        </p:pic>
        <p:pic>
          <p:nvPicPr>
            <p:cNvPr id="286" name="Image 272" descr=" "/>
            <p:cNvPicPr>
              <a:picLocks noChangeAspect="1"/>
            </p:cNvPicPr>
            <p:nvPr/>
          </p:nvPicPr>
          <p:blipFill>
            <a:blip r:embed="rId546">
              <a:extLst>
                <a:ext uri="{96DAC541-7B7A-43D3-8B79-37D633B846F1}">
                  <asvg:svgBlip xmlns:asvg="http://schemas.microsoft.com/office/drawing/2016/SVG/main" r:embed="rId547"/>
                </a:ext>
              </a:extLst>
            </a:blip>
            <a:stretch>
              <a:fillRect/>
            </a:stretch>
          </p:blipFill>
          <p:spPr>
            <a:xfrm>
              <a:off x="17960249" y="8561989"/>
              <a:ext cx="40268" cy="46385"/>
            </a:xfrm>
            <a:prstGeom prst="rect">
              <a:avLst/>
            </a:prstGeom>
          </p:spPr>
        </p:pic>
        <p:pic>
          <p:nvPicPr>
            <p:cNvPr id="287" name="Image 273" descr=" "/>
            <p:cNvPicPr>
              <a:picLocks noChangeAspect="1"/>
            </p:cNvPicPr>
            <p:nvPr/>
          </p:nvPicPr>
          <p:blipFill>
            <a:blip r:embed="rId548">
              <a:extLst>
                <a:ext uri="{96DAC541-7B7A-43D3-8B79-37D633B846F1}">
                  <asvg:svgBlip xmlns:asvg="http://schemas.microsoft.com/office/drawing/2016/SVG/main" r:embed="rId549"/>
                </a:ext>
              </a:extLst>
            </a:blip>
            <a:stretch>
              <a:fillRect/>
            </a:stretch>
          </p:blipFill>
          <p:spPr>
            <a:xfrm>
              <a:off x="17897042" y="8562386"/>
              <a:ext cx="40073" cy="40239"/>
            </a:xfrm>
            <a:prstGeom prst="rect">
              <a:avLst/>
            </a:prstGeom>
          </p:spPr>
        </p:pic>
        <p:pic>
          <p:nvPicPr>
            <p:cNvPr id="288" name="Image 274" descr=" "/>
            <p:cNvPicPr>
              <a:picLocks noChangeAspect="1"/>
            </p:cNvPicPr>
            <p:nvPr/>
          </p:nvPicPr>
          <p:blipFill>
            <a:blip r:embed="rId550">
              <a:extLst>
                <a:ext uri="{96DAC541-7B7A-43D3-8B79-37D633B846F1}">
                  <asvg:svgBlip xmlns:asvg="http://schemas.microsoft.com/office/drawing/2016/SVG/main" r:embed="rId551"/>
                </a:ext>
              </a:extLst>
            </a:blip>
            <a:stretch>
              <a:fillRect/>
            </a:stretch>
          </p:blipFill>
          <p:spPr>
            <a:xfrm>
              <a:off x="17833652" y="8562863"/>
              <a:ext cx="40158" cy="46056"/>
            </a:xfrm>
            <a:prstGeom prst="rect">
              <a:avLst/>
            </a:prstGeom>
          </p:spPr>
        </p:pic>
        <p:pic>
          <p:nvPicPr>
            <p:cNvPr id="289" name="Image 275" descr=" "/>
            <p:cNvPicPr>
              <a:picLocks noChangeAspect="1"/>
            </p:cNvPicPr>
            <p:nvPr/>
          </p:nvPicPr>
          <p:blipFill>
            <a:blip r:embed="rId552">
              <a:extLst>
                <a:ext uri="{96DAC541-7B7A-43D3-8B79-37D633B846F1}">
                  <asvg:svgBlip xmlns:asvg="http://schemas.microsoft.com/office/drawing/2016/SVG/main" r:embed="rId553"/>
                </a:ext>
              </a:extLst>
            </a:blip>
            <a:stretch>
              <a:fillRect/>
            </a:stretch>
          </p:blipFill>
          <p:spPr>
            <a:xfrm>
              <a:off x="16313179" y="8573393"/>
              <a:ext cx="40481" cy="45901"/>
            </a:xfrm>
            <a:prstGeom prst="rect">
              <a:avLst/>
            </a:prstGeom>
          </p:spPr>
        </p:pic>
        <p:pic>
          <p:nvPicPr>
            <p:cNvPr id="290" name="Image 276" descr=" "/>
            <p:cNvPicPr>
              <a:picLocks noChangeAspect="1"/>
            </p:cNvPicPr>
            <p:nvPr/>
          </p:nvPicPr>
          <p:blipFill>
            <a:blip r:embed="rId554">
              <a:extLst>
                <a:ext uri="{96DAC541-7B7A-43D3-8B79-37D633B846F1}">
                  <asvg:svgBlip xmlns:asvg="http://schemas.microsoft.com/office/drawing/2016/SVG/main" r:embed="rId555"/>
                </a:ext>
              </a:extLst>
            </a:blip>
            <a:stretch>
              <a:fillRect/>
            </a:stretch>
          </p:blipFill>
          <p:spPr>
            <a:xfrm>
              <a:off x="16249799" y="8573709"/>
              <a:ext cx="40084" cy="40239"/>
            </a:xfrm>
            <a:prstGeom prst="rect">
              <a:avLst/>
            </a:prstGeom>
          </p:spPr>
        </p:pic>
        <p:pic>
          <p:nvPicPr>
            <p:cNvPr id="291" name="Image 277" descr=" "/>
            <p:cNvPicPr>
              <a:picLocks noChangeAspect="1"/>
            </p:cNvPicPr>
            <p:nvPr/>
          </p:nvPicPr>
          <p:blipFill>
            <a:blip r:embed="rId556">
              <a:extLst>
                <a:ext uri="{96DAC541-7B7A-43D3-8B79-37D633B846F1}">
                  <asvg:svgBlip xmlns:asvg="http://schemas.microsoft.com/office/drawing/2016/SVG/main" r:embed="rId557"/>
                </a:ext>
              </a:extLst>
            </a:blip>
            <a:stretch>
              <a:fillRect/>
            </a:stretch>
          </p:blipFill>
          <p:spPr>
            <a:xfrm>
              <a:off x="16186420" y="8574181"/>
              <a:ext cx="40158" cy="46056"/>
            </a:xfrm>
            <a:prstGeom prst="rect">
              <a:avLst/>
            </a:prstGeom>
          </p:spPr>
        </p:pic>
        <p:pic>
          <p:nvPicPr>
            <p:cNvPr id="292" name="Image 278" descr=" "/>
            <p:cNvPicPr>
              <a:picLocks noChangeAspect="1"/>
            </p:cNvPicPr>
            <p:nvPr/>
          </p:nvPicPr>
          <p:blipFill>
            <a:blip r:embed="rId558">
              <a:extLst>
                <a:ext uri="{96DAC541-7B7A-43D3-8B79-37D633B846F1}">
                  <asvg:svgBlip xmlns:asvg="http://schemas.microsoft.com/office/drawing/2016/SVG/main" r:embed="rId559"/>
                </a:ext>
              </a:extLst>
            </a:blip>
            <a:stretch>
              <a:fillRect/>
            </a:stretch>
          </p:blipFill>
          <p:spPr>
            <a:xfrm>
              <a:off x="16123173" y="8574652"/>
              <a:ext cx="39768" cy="39929"/>
            </a:xfrm>
            <a:prstGeom prst="rect">
              <a:avLst/>
            </a:prstGeom>
          </p:spPr>
        </p:pic>
        <p:pic>
          <p:nvPicPr>
            <p:cNvPr id="293" name="Image 279" descr=" "/>
            <p:cNvPicPr>
              <a:picLocks noChangeAspect="1"/>
            </p:cNvPicPr>
            <p:nvPr/>
          </p:nvPicPr>
          <p:blipFill>
            <a:blip r:embed="rId560">
              <a:extLst>
                <a:ext uri="{96DAC541-7B7A-43D3-8B79-37D633B846F1}">
                  <asvg:svgBlip xmlns:asvg="http://schemas.microsoft.com/office/drawing/2016/SVG/main" r:embed="rId561"/>
                </a:ext>
              </a:extLst>
            </a:blip>
            <a:stretch>
              <a:fillRect/>
            </a:stretch>
          </p:blipFill>
          <p:spPr>
            <a:xfrm>
              <a:off x="16059771" y="8575123"/>
              <a:ext cx="40481" cy="45901"/>
            </a:xfrm>
            <a:prstGeom prst="rect">
              <a:avLst/>
            </a:prstGeom>
          </p:spPr>
        </p:pic>
        <p:pic>
          <p:nvPicPr>
            <p:cNvPr id="294" name="Image 280" descr=" "/>
            <p:cNvPicPr>
              <a:picLocks noChangeAspect="1"/>
            </p:cNvPicPr>
            <p:nvPr/>
          </p:nvPicPr>
          <p:blipFill>
            <a:blip r:embed="rId562">
              <a:extLst>
                <a:ext uri="{96DAC541-7B7A-43D3-8B79-37D633B846F1}">
                  <asvg:svgBlip xmlns:asvg="http://schemas.microsoft.com/office/drawing/2016/SVG/main" r:embed="rId563"/>
                </a:ext>
              </a:extLst>
            </a:blip>
            <a:stretch>
              <a:fillRect/>
            </a:stretch>
          </p:blipFill>
          <p:spPr>
            <a:xfrm>
              <a:off x="15996217" y="8575508"/>
              <a:ext cx="40268" cy="46385"/>
            </a:xfrm>
            <a:prstGeom prst="rect">
              <a:avLst/>
            </a:prstGeom>
          </p:spPr>
        </p:pic>
        <p:pic>
          <p:nvPicPr>
            <p:cNvPr id="295" name="Image 281" descr=" "/>
            <p:cNvPicPr>
              <a:picLocks noChangeAspect="1"/>
            </p:cNvPicPr>
            <p:nvPr/>
          </p:nvPicPr>
          <p:blipFill>
            <a:blip r:embed="rId564">
              <a:extLst>
                <a:ext uri="{96DAC541-7B7A-43D3-8B79-37D633B846F1}">
                  <asvg:svgBlip xmlns:asvg="http://schemas.microsoft.com/office/drawing/2016/SVG/main" r:embed="rId565"/>
                </a:ext>
              </a:extLst>
            </a:blip>
            <a:stretch>
              <a:fillRect/>
            </a:stretch>
          </p:blipFill>
          <p:spPr>
            <a:xfrm>
              <a:off x="15933021" y="8575904"/>
              <a:ext cx="40149" cy="46056"/>
            </a:xfrm>
            <a:prstGeom prst="rect">
              <a:avLst/>
            </a:prstGeom>
          </p:spPr>
        </p:pic>
        <p:pic>
          <p:nvPicPr>
            <p:cNvPr id="296" name="Image 282" descr=" "/>
            <p:cNvPicPr>
              <a:picLocks noChangeAspect="1"/>
            </p:cNvPicPr>
            <p:nvPr/>
          </p:nvPicPr>
          <p:blipFill>
            <a:blip r:embed="rId566">
              <a:extLst>
                <a:ext uri="{96DAC541-7B7A-43D3-8B79-37D633B846F1}">
                  <asvg:svgBlip xmlns:asvg="http://schemas.microsoft.com/office/drawing/2016/SVG/main" r:embed="rId567"/>
                </a:ext>
              </a:extLst>
            </a:blip>
            <a:stretch>
              <a:fillRect/>
            </a:stretch>
          </p:blipFill>
          <p:spPr>
            <a:xfrm>
              <a:off x="15869434" y="8576295"/>
              <a:ext cx="40268" cy="46385"/>
            </a:xfrm>
            <a:prstGeom prst="rect">
              <a:avLst/>
            </a:prstGeom>
          </p:spPr>
        </p:pic>
        <p:pic>
          <p:nvPicPr>
            <p:cNvPr id="297" name="Image 283" descr=" "/>
            <p:cNvPicPr>
              <a:picLocks noChangeAspect="1"/>
            </p:cNvPicPr>
            <p:nvPr/>
          </p:nvPicPr>
          <p:blipFill>
            <a:blip r:embed="rId568">
              <a:extLst>
                <a:ext uri="{96DAC541-7B7A-43D3-8B79-37D633B846F1}">
                  <asvg:svgBlip xmlns:asvg="http://schemas.microsoft.com/office/drawing/2016/SVG/main" r:embed="rId569"/>
                </a:ext>
              </a:extLst>
            </a:blip>
            <a:stretch>
              <a:fillRect/>
            </a:stretch>
          </p:blipFill>
          <p:spPr>
            <a:xfrm>
              <a:off x="15806200" y="8576450"/>
              <a:ext cx="40268" cy="46453"/>
            </a:xfrm>
            <a:prstGeom prst="rect">
              <a:avLst/>
            </a:prstGeom>
          </p:spPr>
        </p:pic>
        <p:pic>
          <p:nvPicPr>
            <p:cNvPr id="298" name="Image 284" descr=" "/>
            <p:cNvPicPr>
              <a:picLocks noChangeAspect="1"/>
            </p:cNvPicPr>
            <p:nvPr/>
          </p:nvPicPr>
          <p:blipFill>
            <a:blip r:embed="rId570">
              <a:extLst>
                <a:ext uri="{96DAC541-7B7A-43D3-8B79-37D633B846F1}">
                  <asvg:svgBlip xmlns:asvg="http://schemas.microsoft.com/office/drawing/2016/SVG/main" r:embed="rId571"/>
                </a:ext>
              </a:extLst>
            </a:blip>
            <a:stretch>
              <a:fillRect/>
            </a:stretch>
          </p:blipFill>
          <p:spPr>
            <a:xfrm>
              <a:off x="15742995" y="8576928"/>
              <a:ext cx="46609" cy="46527"/>
            </a:xfrm>
            <a:prstGeom prst="rect">
              <a:avLst/>
            </a:prstGeom>
          </p:spPr>
        </p:pic>
        <p:pic>
          <p:nvPicPr>
            <p:cNvPr id="299" name="Image 285" descr=" "/>
            <p:cNvPicPr>
              <a:picLocks noChangeAspect="1"/>
            </p:cNvPicPr>
            <p:nvPr/>
          </p:nvPicPr>
          <p:blipFill>
            <a:blip r:embed="rId572">
              <a:extLst>
                <a:ext uri="{96DAC541-7B7A-43D3-8B79-37D633B846F1}">
                  <asvg:svgBlip xmlns:asvg="http://schemas.microsoft.com/office/drawing/2016/SVG/main" r:embed="rId573"/>
                </a:ext>
              </a:extLst>
            </a:blip>
            <a:stretch>
              <a:fillRect/>
            </a:stretch>
          </p:blipFill>
          <p:spPr>
            <a:xfrm>
              <a:off x="15679602" y="8577635"/>
              <a:ext cx="40097" cy="40239"/>
            </a:xfrm>
            <a:prstGeom prst="rect">
              <a:avLst/>
            </a:prstGeom>
          </p:spPr>
        </p:pic>
        <p:pic>
          <p:nvPicPr>
            <p:cNvPr id="300" name="Image 286" descr=" "/>
            <p:cNvPicPr>
              <a:picLocks noChangeAspect="1"/>
            </p:cNvPicPr>
            <p:nvPr/>
          </p:nvPicPr>
          <p:blipFill>
            <a:blip r:embed="rId574">
              <a:extLst>
                <a:ext uri="{96DAC541-7B7A-43D3-8B79-37D633B846F1}">
                  <asvg:svgBlip xmlns:asvg="http://schemas.microsoft.com/office/drawing/2016/SVG/main" r:embed="rId575"/>
                </a:ext>
              </a:extLst>
            </a:blip>
            <a:stretch>
              <a:fillRect/>
            </a:stretch>
          </p:blipFill>
          <p:spPr>
            <a:xfrm>
              <a:off x="15616026" y="8578025"/>
              <a:ext cx="40269" cy="46385"/>
            </a:xfrm>
            <a:prstGeom prst="rect">
              <a:avLst/>
            </a:prstGeom>
          </p:spPr>
        </p:pic>
        <p:pic>
          <p:nvPicPr>
            <p:cNvPr id="301" name="Image 287" descr=" "/>
            <p:cNvPicPr>
              <a:picLocks noChangeAspect="1"/>
            </p:cNvPicPr>
            <p:nvPr/>
          </p:nvPicPr>
          <p:blipFill>
            <a:blip r:embed="rId576">
              <a:extLst>
                <a:ext uri="{96DAC541-7B7A-43D3-8B79-37D633B846F1}">
                  <asvg:svgBlip xmlns:asvg="http://schemas.microsoft.com/office/drawing/2016/SVG/main" r:embed="rId577"/>
                </a:ext>
              </a:extLst>
            </a:blip>
            <a:stretch>
              <a:fillRect/>
            </a:stretch>
          </p:blipFill>
          <p:spPr>
            <a:xfrm>
              <a:off x="15552792" y="8578180"/>
              <a:ext cx="40268" cy="46453"/>
            </a:xfrm>
            <a:prstGeom prst="rect">
              <a:avLst/>
            </a:prstGeom>
          </p:spPr>
        </p:pic>
        <p:pic>
          <p:nvPicPr>
            <p:cNvPr id="302" name="Image 288" descr=" "/>
            <p:cNvPicPr>
              <a:picLocks noChangeAspect="1"/>
            </p:cNvPicPr>
            <p:nvPr/>
          </p:nvPicPr>
          <p:blipFill>
            <a:blip r:embed="rId578">
              <a:extLst>
                <a:ext uri="{96DAC541-7B7A-43D3-8B79-37D633B846F1}">
                  <asvg:svgBlip xmlns:asvg="http://schemas.microsoft.com/office/drawing/2016/SVG/main" r:embed="rId579"/>
                </a:ext>
              </a:extLst>
            </a:blip>
            <a:stretch>
              <a:fillRect/>
            </a:stretch>
          </p:blipFill>
          <p:spPr>
            <a:xfrm>
              <a:off x="15426181" y="8579365"/>
              <a:ext cx="40085" cy="40239"/>
            </a:xfrm>
            <a:prstGeom prst="rect">
              <a:avLst/>
            </a:prstGeom>
          </p:spPr>
        </p:pic>
        <p:pic>
          <p:nvPicPr>
            <p:cNvPr id="303" name="Image 289" descr=" "/>
            <p:cNvPicPr>
              <a:picLocks noChangeAspect="1"/>
            </p:cNvPicPr>
            <p:nvPr/>
          </p:nvPicPr>
          <p:blipFill>
            <a:blip r:embed="rId580">
              <a:extLst>
                <a:ext uri="{96DAC541-7B7A-43D3-8B79-37D633B846F1}">
                  <asvg:svgBlip xmlns:asvg="http://schemas.microsoft.com/office/drawing/2016/SVG/main" r:embed="rId581"/>
                </a:ext>
              </a:extLst>
            </a:blip>
            <a:stretch>
              <a:fillRect/>
            </a:stretch>
          </p:blipFill>
          <p:spPr>
            <a:xfrm>
              <a:off x="21381025" y="8466733"/>
              <a:ext cx="40269" cy="46385"/>
            </a:xfrm>
            <a:prstGeom prst="rect">
              <a:avLst/>
            </a:prstGeom>
          </p:spPr>
        </p:pic>
        <p:pic>
          <p:nvPicPr>
            <p:cNvPr id="304" name="Image 290" descr=" "/>
            <p:cNvPicPr>
              <a:picLocks noChangeAspect="1"/>
            </p:cNvPicPr>
            <p:nvPr/>
          </p:nvPicPr>
          <p:blipFill>
            <a:blip r:embed="rId582">
              <a:extLst>
                <a:ext uri="{96DAC541-7B7A-43D3-8B79-37D633B846F1}">
                  <asvg:svgBlip xmlns:asvg="http://schemas.microsoft.com/office/drawing/2016/SVG/main" r:embed="rId583"/>
                </a:ext>
              </a:extLst>
            </a:blip>
            <a:stretch>
              <a:fillRect/>
            </a:stretch>
          </p:blipFill>
          <p:spPr>
            <a:xfrm>
              <a:off x="21317818" y="8467130"/>
              <a:ext cx="40098" cy="40239"/>
            </a:xfrm>
            <a:prstGeom prst="rect">
              <a:avLst/>
            </a:prstGeom>
          </p:spPr>
        </p:pic>
        <p:pic>
          <p:nvPicPr>
            <p:cNvPr id="305" name="Image 291" descr=" "/>
            <p:cNvPicPr>
              <a:picLocks noChangeAspect="1"/>
            </p:cNvPicPr>
            <p:nvPr/>
          </p:nvPicPr>
          <p:blipFill>
            <a:blip r:embed="rId584">
              <a:extLst>
                <a:ext uri="{96DAC541-7B7A-43D3-8B79-37D633B846F1}">
                  <asvg:svgBlip xmlns:asvg="http://schemas.microsoft.com/office/drawing/2016/SVG/main" r:embed="rId585"/>
                </a:ext>
              </a:extLst>
            </a:blip>
            <a:stretch>
              <a:fillRect/>
            </a:stretch>
          </p:blipFill>
          <p:spPr>
            <a:xfrm>
              <a:off x="21190851" y="8468389"/>
              <a:ext cx="40268" cy="45982"/>
            </a:xfrm>
            <a:prstGeom prst="rect">
              <a:avLst/>
            </a:prstGeom>
          </p:spPr>
        </p:pic>
        <p:pic>
          <p:nvPicPr>
            <p:cNvPr id="306" name="Image 292" descr=" "/>
            <p:cNvPicPr>
              <a:picLocks noChangeAspect="1"/>
            </p:cNvPicPr>
            <p:nvPr/>
          </p:nvPicPr>
          <p:blipFill>
            <a:blip r:embed="rId586">
              <a:extLst>
                <a:ext uri="{96DAC541-7B7A-43D3-8B79-37D633B846F1}">
                  <asvg:svgBlip xmlns:asvg="http://schemas.microsoft.com/office/drawing/2016/SVG/main" r:embed="rId587"/>
                </a:ext>
              </a:extLst>
            </a:blip>
            <a:stretch>
              <a:fillRect/>
            </a:stretch>
          </p:blipFill>
          <p:spPr>
            <a:xfrm>
              <a:off x="21127805" y="8468153"/>
              <a:ext cx="47394" cy="46527"/>
            </a:xfrm>
            <a:prstGeom prst="rect">
              <a:avLst/>
            </a:prstGeom>
          </p:spPr>
        </p:pic>
        <p:pic>
          <p:nvPicPr>
            <p:cNvPr id="307" name="Image 293" descr=" "/>
            <p:cNvPicPr>
              <a:picLocks noChangeAspect="1"/>
            </p:cNvPicPr>
            <p:nvPr/>
          </p:nvPicPr>
          <p:blipFill>
            <a:blip r:embed="rId588">
              <a:extLst>
                <a:ext uri="{96DAC541-7B7A-43D3-8B79-37D633B846F1}">
                  <asvg:svgBlip xmlns:asvg="http://schemas.microsoft.com/office/drawing/2016/SVG/main" r:embed="rId589"/>
                </a:ext>
              </a:extLst>
            </a:blip>
            <a:stretch>
              <a:fillRect/>
            </a:stretch>
          </p:blipFill>
          <p:spPr>
            <a:xfrm>
              <a:off x="21064226" y="8469021"/>
              <a:ext cx="40268" cy="46143"/>
            </a:xfrm>
            <a:prstGeom prst="rect">
              <a:avLst/>
            </a:prstGeom>
          </p:spPr>
        </p:pic>
        <p:pic>
          <p:nvPicPr>
            <p:cNvPr id="308" name="Image 294" descr=" "/>
            <p:cNvPicPr>
              <a:picLocks noChangeAspect="1"/>
            </p:cNvPicPr>
            <p:nvPr/>
          </p:nvPicPr>
          <p:blipFill>
            <a:blip r:embed="rId590">
              <a:extLst>
                <a:ext uri="{96DAC541-7B7A-43D3-8B79-37D633B846F1}">
                  <asvg:svgBlip xmlns:asvg="http://schemas.microsoft.com/office/drawing/2016/SVG/main" r:embed="rId591"/>
                </a:ext>
              </a:extLst>
            </a:blip>
            <a:stretch>
              <a:fillRect/>
            </a:stretch>
          </p:blipFill>
          <p:spPr>
            <a:xfrm>
              <a:off x="21001008" y="8469331"/>
              <a:ext cx="40107" cy="40239"/>
            </a:xfrm>
            <a:prstGeom prst="rect">
              <a:avLst/>
            </a:prstGeom>
          </p:spPr>
        </p:pic>
        <p:pic>
          <p:nvPicPr>
            <p:cNvPr id="309" name="Image 295" descr=" "/>
            <p:cNvPicPr>
              <a:picLocks noChangeAspect="1"/>
            </p:cNvPicPr>
            <p:nvPr/>
          </p:nvPicPr>
          <p:blipFill>
            <a:blip r:embed="rId592">
              <a:extLst>
                <a:ext uri="{96DAC541-7B7A-43D3-8B79-37D633B846F1}">
                  <asvg:svgBlip xmlns:asvg="http://schemas.microsoft.com/office/drawing/2016/SVG/main" r:embed="rId593"/>
                </a:ext>
              </a:extLst>
            </a:blip>
            <a:stretch>
              <a:fillRect/>
            </a:stretch>
          </p:blipFill>
          <p:spPr>
            <a:xfrm>
              <a:off x="20937443" y="8470119"/>
              <a:ext cx="40268" cy="45982"/>
            </a:xfrm>
            <a:prstGeom prst="rect">
              <a:avLst/>
            </a:prstGeom>
          </p:spPr>
        </p:pic>
        <p:pic>
          <p:nvPicPr>
            <p:cNvPr id="310" name="Image 296" descr=" "/>
            <p:cNvPicPr>
              <a:picLocks noChangeAspect="1"/>
            </p:cNvPicPr>
            <p:nvPr/>
          </p:nvPicPr>
          <p:blipFill>
            <a:blip r:embed="rId594">
              <a:extLst>
                <a:ext uri="{96DAC541-7B7A-43D3-8B79-37D633B846F1}">
                  <asvg:svgBlip xmlns:asvg="http://schemas.microsoft.com/office/drawing/2016/SVG/main" r:embed="rId595"/>
                </a:ext>
              </a:extLst>
            </a:blip>
            <a:stretch>
              <a:fillRect/>
            </a:stretch>
          </p:blipFill>
          <p:spPr>
            <a:xfrm>
              <a:off x="20874236" y="8470119"/>
              <a:ext cx="40073" cy="40239"/>
            </a:xfrm>
            <a:prstGeom prst="rect">
              <a:avLst/>
            </a:prstGeom>
          </p:spPr>
        </p:pic>
        <p:pic>
          <p:nvPicPr>
            <p:cNvPr id="311" name="Image 297" descr=" "/>
            <p:cNvPicPr>
              <a:picLocks noChangeAspect="1"/>
            </p:cNvPicPr>
            <p:nvPr/>
          </p:nvPicPr>
          <p:blipFill>
            <a:blip r:embed="rId596">
              <a:extLst>
                <a:ext uri="{96DAC541-7B7A-43D3-8B79-37D633B846F1}">
                  <asvg:svgBlip xmlns:asvg="http://schemas.microsoft.com/office/drawing/2016/SVG/main" r:embed="rId597"/>
                </a:ext>
              </a:extLst>
            </a:blip>
            <a:stretch>
              <a:fillRect/>
            </a:stretch>
          </p:blipFill>
          <p:spPr>
            <a:xfrm>
              <a:off x="20620827" y="8471849"/>
              <a:ext cx="40073" cy="40239"/>
            </a:xfrm>
            <a:prstGeom prst="rect">
              <a:avLst/>
            </a:prstGeom>
          </p:spPr>
        </p:pic>
        <p:pic>
          <p:nvPicPr>
            <p:cNvPr id="312" name="Image 298" descr=" "/>
            <p:cNvPicPr>
              <a:picLocks noChangeAspect="1"/>
            </p:cNvPicPr>
            <p:nvPr/>
          </p:nvPicPr>
          <p:blipFill>
            <a:blip r:embed="rId598">
              <a:extLst>
                <a:ext uri="{96DAC541-7B7A-43D3-8B79-37D633B846F1}">
                  <asvg:svgBlip xmlns:asvg="http://schemas.microsoft.com/office/drawing/2016/SVG/main" r:embed="rId599"/>
                </a:ext>
              </a:extLst>
            </a:blip>
            <a:stretch>
              <a:fillRect/>
            </a:stretch>
          </p:blipFill>
          <p:spPr>
            <a:xfrm>
              <a:off x="20430626" y="8473963"/>
              <a:ext cx="40269" cy="46385"/>
            </a:xfrm>
            <a:prstGeom prst="rect">
              <a:avLst/>
            </a:prstGeom>
          </p:spPr>
        </p:pic>
        <p:pic>
          <p:nvPicPr>
            <p:cNvPr id="313" name="Image 299" descr=" "/>
            <p:cNvPicPr>
              <a:picLocks noChangeAspect="1"/>
            </p:cNvPicPr>
            <p:nvPr/>
          </p:nvPicPr>
          <p:blipFill>
            <a:blip r:embed="rId600">
              <a:extLst>
                <a:ext uri="{96DAC541-7B7A-43D3-8B79-37D633B846F1}">
                  <asvg:svgBlip xmlns:asvg="http://schemas.microsoft.com/office/drawing/2016/SVG/main" r:embed="rId601"/>
                </a:ext>
              </a:extLst>
            </a:blip>
            <a:stretch>
              <a:fillRect/>
            </a:stretch>
          </p:blipFill>
          <p:spPr>
            <a:xfrm>
              <a:off x="20367419" y="8473889"/>
              <a:ext cx="40073" cy="40239"/>
            </a:xfrm>
            <a:prstGeom prst="rect">
              <a:avLst/>
            </a:prstGeom>
          </p:spPr>
        </p:pic>
        <p:pic>
          <p:nvPicPr>
            <p:cNvPr id="314" name="Image 300" descr=" "/>
            <p:cNvPicPr>
              <a:picLocks noChangeAspect="1"/>
            </p:cNvPicPr>
            <p:nvPr/>
          </p:nvPicPr>
          <p:blipFill>
            <a:blip r:embed="rId602">
              <a:extLst>
                <a:ext uri="{96DAC541-7B7A-43D3-8B79-37D633B846F1}">
                  <asvg:svgBlip xmlns:asvg="http://schemas.microsoft.com/office/drawing/2016/SVG/main" r:embed="rId603"/>
                </a:ext>
              </a:extLst>
            </a:blip>
            <a:stretch>
              <a:fillRect/>
            </a:stretch>
          </p:blipFill>
          <p:spPr>
            <a:xfrm>
              <a:off x="20304029" y="8473889"/>
              <a:ext cx="40159" cy="46056"/>
            </a:xfrm>
            <a:prstGeom prst="rect">
              <a:avLst/>
            </a:prstGeom>
          </p:spPr>
        </p:pic>
        <p:pic>
          <p:nvPicPr>
            <p:cNvPr id="315" name="Image 301" descr=" "/>
            <p:cNvPicPr>
              <a:picLocks noChangeAspect="1"/>
            </p:cNvPicPr>
            <p:nvPr/>
          </p:nvPicPr>
          <p:blipFill>
            <a:blip r:embed="rId604">
              <a:extLst>
                <a:ext uri="{96DAC541-7B7A-43D3-8B79-37D633B846F1}">
                  <asvg:svgBlip xmlns:asvg="http://schemas.microsoft.com/office/drawing/2016/SVG/main" r:embed="rId605"/>
                </a:ext>
              </a:extLst>
            </a:blip>
            <a:stretch>
              <a:fillRect/>
            </a:stretch>
          </p:blipFill>
          <p:spPr>
            <a:xfrm>
              <a:off x="20240772" y="8474050"/>
              <a:ext cx="40025" cy="46056"/>
            </a:xfrm>
            <a:prstGeom prst="rect">
              <a:avLst/>
            </a:prstGeom>
          </p:spPr>
        </p:pic>
        <p:pic>
          <p:nvPicPr>
            <p:cNvPr id="316" name="Image 302" descr=" "/>
            <p:cNvPicPr>
              <a:picLocks noChangeAspect="1"/>
            </p:cNvPicPr>
            <p:nvPr/>
          </p:nvPicPr>
          <p:blipFill>
            <a:blip r:embed="rId606">
              <a:extLst>
                <a:ext uri="{96DAC541-7B7A-43D3-8B79-37D633B846F1}">
                  <asvg:svgBlip xmlns:asvg="http://schemas.microsoft.com/office/drawing/2016/SVG/main" r:embed="rId607"/>
                </a:ext>
              </a:extLst>
            </a:blip>
            <a:stretch>
              <a:fillRect/>
            </a:stretch>
          </p:blipFill>
          <p:spPr>
            <a:xfrm>
              <a:off x="20177218" y="8474906"/>
              <a:ext cx="40268" cy="46385"/>
            </a:xfrm>
            <a:prstGeom prst="rect">
              <a:avLst/>
            </a:prstGeom>
          </p:spPr>
        </p:pic>
        <p:pic>
          <p:nvPicPr>
            <p:cNvPr id="317" name="Image 303" descr=" "/>
            <p:cNvPicPr>
              <a:picLocks noChangeAspect="1"/>
            </p:cNvPicPr>
            <p:nvPr/>
          </p:nvPicPr>
          <p:blipFill>
            <a:blip r:embed="rId608">
              <a:extLst>
                <a:ext uri="{96DAC541-7B7A-43D3-8B79-37D633B846F1}">
                  <asvg:svgBlip xmlns:asvg="http://schemas.microsoft.com/office/drawing/2016/SVG/main" r:embed="rId609"/>
                </a:ext>
              </a:extLst>
            </a:blip>
            <a:stretch>
              <a:fillRect/>
            </a:stretch>
          </p:blipFill>
          <p:spPr>
            <a:xfrm>
              <a:off x="18720175" y="8484896"/>
              <a:ext cx="40084" cy="40239"/>
            </a:xfrm>
            <a:prstGeom prst="rect">
              <a:avLst/>
            </a:prstGeom>
          </p:spPr>
        </p:pic>
        <p:pic>
          <p:nvPicPr>
            <p:cNvPr id="318" name="Image 304" descr=" "/>
            <p:cNvPicPr>
              <a:picLocks noChangeAspect="1"/>
            </p:cNvPicPr>
            <p:nvPr/>
          </p:nvPicPr>
          <p:blipFill>
            <a:blip r:embed="rId610">
              <a:extLst>
                <a:ext uri="{96DAC541-7B7A-43D3-8B79-37D633B846F1}">
                  <asvg:svgBlip xmlns:asvg="http://schemas.microsoft.com/office/drawing/2016/SVG/main" r:embed="rId611"/>
                </a:ext>
              </a:extLst>
            </a:blip>
            <a:stretch>
              <a:fillRect/>
            </a:stretch>
          </p:blipFill>
          <p:spPr>
            <a:xfrm>
              <a:off x="18656797" y="8485367"/>
              <a:ext cx="40158" cy="46056"/>
            </a:xfrm>
            <a:prstGeom prst="rect">
              <a:avLst/>
            </a:prstGeom>
          </p:spPr>
        </p:pic>
        <p:pic>
          <p:nvPicPr>
            <p:cNvPr id="319" name="Image 305" descr=" "/>
            <p:cNvPicPr>
              <a:picLocks noChangeAspect="1"/>
            </p:cNvPicPr>
            <p:nvPr/>
          </p:nvPicPr>
          <p:blipFill>
            <a:blip r:embed="rId612">
              <a:extLst>
                <a:ext uri="{96DAC541-7B7A-43D3-8B79-37D633B846F1}">
                  <asvg:svgBlip xmlns:asvg="http://schemas.microsoft.com/office/drawing/2016/SVG/main" r:embed="rId613"/>
                </a:ext>
              </a:extLst>
            </a:blip>
            <a:stretch>
              <a:fillRect/>
            </a:stretch>
          </p:blipFill>
          <p:spPr>
            <a:xfrm>
              <a:off x="18403398" y="8487097"/>
              <a:ext cx="40148" cy="46056"/>
            </a:xfrm>
            <a:prstGeom prst="rect">
              <a:avLst/>
            </a:prstGeom>
          </p:spPr>
        </p:pic>
        <p:pic>
          <p:nvPicPr>
            <p:cNvPr id="320" name="Image 306" descr=" "/>
            <p:cNvPicPr>
              <a:picLocks noChangeAspect="1"/>
            </p:cNvPicPr>
            <p:nvPr/>
          </p:nvPicPr>
          <p:blipFill>
            <a:blip r:embed="rId614">
              <a:extLst>
                <a:ext uri="{96DAC541-7B7A-43D3-8B79-37D633B846F1}">
                  <asvg:svgBlip xmlns:asvg="http://schemas.microsoft.com/office/drawing/2016/SVG/main" r:embed="rId615"/>
                </a:ext>
              </a:extLst>
            </a:blip>
            <a:stretch>
              <a:fillRect/>
            </a:stretch>
          </p:blipFill>
          <p:spPr>
            <a:xfrm>
              <a:off x="18339811" y="8487482"/>
              <a:ext cx="40268" cy="46385"/>
            </a:xfrm>
            <a:prstGeom prst="rect">
              <a:avLst/>
            </a:prstGeom>
          </p:spPr>
        </p:pic>
        <p:pic>
          <p:nvPicPr>
            <p:cNvPr id="321" name="Image 307" descr=" "/>
            <p:cNvPicPr>
              <a:picLocks noChangeAspect="1"/>
            </p:cNvPicPr>
            <p:nvPr/>
          </p:nvPicPr>
          <p:blipFill>
            <a:blip r:embed="rId616">
              <a:extLst>
                <a:ext uri="{96DAC541-7B7A-43D3-8B79-37D633B846F1}">
                  <asvg:svgBlip xmlns:asvg="http://schemas.microsoft.com/office/drawing/2016/SVG/main" r:embed="rId617"/>
                </a:ext>
              </a:extLst>
            </a:blip>
            <a:stretch>
              <a:fillRect/>
            </a:stretch>
          </p:blipFill>
          <p:spPr>
            <a:xfrm>
              <a:off x="18276577" y="8487637"/>
              <a:ext cx="40268" cy="46453"/>
            </a:xfrm>
            <a:prstGeom prst="rect">
              <a:avLst/>
            </a:prstGeom>
          </p:spPr>
        </p:pic>
        <p:pic>
          <p:nvPicPr>
            <p:cNvPr id="322" name="Image 308" descr=" "/>
            <p:cNvPicPr>
              <a:picLocks noChangeAspect="1"/>
            </p:cNvPicPr>
            <p:nvPr/>
          </p:nvPicPr>
          <p:blipFill>
            <a:blip r:embed="rId618">
              <a:extLst>
                <a:ext uri="{96DAC541-7B7A-43D3-8B79-37D633B846F1}">
                  <asvg:svgBlip xmlns:asvg="http://schemas.microsoft.com/office/drawing/2016/SVG/main" r:embed="rId619"/>
                </a:ext>
              </a:extLst>
            </a:blip>
            <a:stretch>
              <a:fillRect/>
            </a:stretch>
          </p:blipFill>
          <p:spPr>
            <a:xfrm>
              <a:off x="18213185" y="8488425"/>
              <a:ext cx="40268" cy="46385"/>
            </a:xfrm>
            <a:prstGeom prst="rect">
              <a:avLst/>
            </a:prstGeom>
          </p:spPr>
        </p:pic>
        <p:pic>
          <p:nvPicPr>
            <p:cNvPr id="323" name="Image 309" descr=" "/>
            <p:cNvPicPr>
              <a:picLocks noChangeAspect="1"/>
            </p:cNvPicPr>
            <p:nvPr/>
          </p:nvPicPr>
          <p:blipFill>
            <a:blip r:embed="rId620">
              <a:extLst>
                <a:ext uri="{96DAC541-7B7A-43D3-8B79-37D633B846F1}">
                  <asvg:svgBlip xmlns:asvg="http://schemas.microsoft.com/office/drawing/2016/SVG/main" r:embed="rId621"/>
                </a:ext>
              </a:extLst>
            </a:blip>
            <a:stretch>
              <a:fillRect/>
            </a:stretch>
          </p:blipFill>
          <p:spPr>
            <a:xfrm>
              <a:off x="18149990" y="8488821"/>
              <a:ext cx="40149" cy="46056"/>
            </a:xfrm>
            <a:prstGeom prst="rect">
              <a:avLst/>
            </a:prstGeom>
          </p:spPr>
        </p:pic>
        <p:pic>
          <p:nvPicPr>
            <p:cNvPr id="324" name="Image 310" descr=" "/>
            <p:cNvPicPr>
              <a:picLocks noChangeAspect="1"/>
            </p:cNvPicPr>
            <p:nvPr/>
          </p:nvPicPr>
          <p:blipFill>
            <a:blip r:embed="rId622">
              <a:extLst>
                <a:ext uri="{96DAC541-7B7A-43D3-8B79-37D633B846F1}">
                  <asvg:svgBlip xmlns:asvg="http://schemas.microsoft.com/office/drawing/2016/SVG/main" r:embed="rId623"/>
                </a:ext>
              </a:extLst>
            </a:blip>
            <a:stretch>
              <a:fillRect/>
            </a:stretch>
          </p:blipFill>
          <p:spPr>
            <a:xfrm>
              <a:off x="18086403" y="8489683"/>
              <a:ext cx="40268" cy="46385"/>
            </a:xfrm>
            <a:prstGeom prst="rect">
              <a:avLst/>
            </a:prstGeom>
          </p:spPr>
        </p:pic>
        <p:pic>
          <p:nvPicPr>
            <p:cNvPr id="325" name="Image 311" descr=" "/>
            <p:cNvPicPr>
              <a:picLocks noChangeAspect="1"/>
            </p:cNvPicPr>
            <p:nvPr/>
          </p:nvPicPr>
          <p:blipFill>
            <a:blip r:embed="rId624">
              <a:extLst>
                <a:ext uri="{96DAC541-7B7A-43D3-8B79-37D633B846F1}">
                  <asvg:svgBlip xmlns:asvg="http://schemas.microsoft.com/office/drawing/2016/SVG/main" r:embed="rId625"/>
                </a:ext>
              </a:extLst>
            </a:blip>
            <a:stretch>
              <a:fillRect/>
            </a:stretch>
          </p:blipFill>
          <p:spPr>
            <a:xfrm>
              <a:off x="18023169" y="8489367"/>
              <a:ext cx="40268" cy="46453"/>
            </a:xfrm>
            <a:prstGeom prst="rect">
              <a:avLst/>
            </a:prstGeom>
          </p:spPr>
        </p:pic>
        <p:pic>
          <p:nvPicPr>
            <p:cNvPr id="326" name="Image 312" descr=" "/>
            <p:cNvPicPr>
              <a:picLocks noChangeAspect="1"/>
            </p:cNvPicPr>
            <p:nvPr/>
          </p:nvPicPr>
          <p:blipFill>
            <a:blip r:embed="rId626">
              <a:extLst>
                <a:ext uri="{96DAC541-7B7A-43D3-8B79-37D633B846F1}">
                  <asvg:svgBlip xmlns:asvg="http://schemas.microsoft.com/office/drawing/2016/SVG/main" r:embed="rId627"/>
                </a:ext>
              </a:extLst>
            </a:blip>
            <a:stretch>
              <a:fillRect/>
            </a:stretch>
          </p:blipFill>
          <p:spPr>
            <a:xfrm>
              <a:off x="17959964" y="8489373"/>
              <a:ext cx="46609" cy="46527"/>
            </a:xfrm>
            <a:prstGeom prst="rect">
              <a:avLst/>
            </a:prstGeom>
          </p:spPr>
        </p:pic>
        <p:pic>
          <p:nvPicPr>
            <p:cNvPr id="327" name="Image 313" descr=" "/>
            <p:cNvPicPr>
              <a:picLocks noChangeAspect="1"/>
            </p:cNvPicPr>
            <p:nvPr/>
          </p:nvPicPr>
          <p:blipFill>
            <a:blip r:embed="rId628">
              <a:extLst>
                <a:ext uri="{96DAC541-7B7A-43D3-8B79-37D633B846F1}">
                  <asvg:svgBlip xmlns:asvg="http://schemas.microsoft.com/office/drawing/2016/SVG/main" r:embed="rId629"/>
                </a:ext>
              </a:extLst>
            </a:blip>
            <a:stretch>
              <a:fillRect/>
            </a:stretch>
          </p:blipFill>
          <p:spPr>
            <a:xfrm>
              <a:off x="17896571" y="8490552"/>
              <a:ext cx="40097" cy="40239"/>
            </a:xfrm>
            <a:prstGeom prst="rect">
              <a:avLst/>
            </a:prstGeom>
          </p:spPr>
        </p:pic>
        <p:pic>
          <p:nvPicPr>
            <p:cNvPr id="328" name="Image 314" descr=" "/>
            <p:cNvPicPr>
              <a:picLocks noChangeAspect="1"/>
            </p:cNvPicPr>
            <p:nvPr/>
          </p:nvPicPr>
          <p:blipFill>
            <a:blip r:embed="rId630">
              <a:extLst>
                <a:ext uri="{96DAC541-7B7A-43D3-8B79-37D633B846F1}">
                  <asvg:svgBlip xmlns:asvg="http://schemas.microsoft.com/office/drawing/2016/SVG/main" r:embed="rId631"/>
                </a:ext>
              </a:extLst>
            </a:blip>
            <a:stretch>
              <a:fillRect/>
            </a:stretch>
          </p:blipFill>
          <p:spPr>
            <a:xfrm>
              <a:off x="17833200" y="8490769"/>
              <a:ext cx="46591" cy="46527"/>
            </a:xfrm>
            <a:prstGeom prst="rect">
              <a:avLst/>
            </a:prstGeom>
          </p:spPr>
        </p:pic>
        <p:pic>
          <p:nvPicPr>
            <p:cNvPr id="329" name="Image 315" descr=" "/>
            <p:cNvPicPr>
              <a:picLocks noChangeAspect="1"/>
            </p:cNvPicPr>
            <p:nvPr/>
          </p:nvPicPr>
          <p:blipFill>
            <a:blip r:embed="rId632">
              <a:extLst>
                <a:ext uri="{96DAC541-7B7A-43D3-8B79-37D633B846F1}">
                  <asvg:svgBlip xmlns:asvg="http://schemas.microsoft.com/office/drawing/2016/SVG/main" r:embed="rId633"/>
                </a:ext>
              </a:extLst>
            </a:blip>
            <a:stretch>
              <a:fillRect/>
            </a:stretch>
          </p:blipFill>
          <p:spPr>
            <a:xfrm>
              <a:off x="17769682" y="8492139"/>
              <a:ext cx="40269" cy="46124"/>
            </a:xfrm>
            <a:prstGeom prst="rect">
              <a:avLst/>
            </a:prstGeom>
          </p:spPr>
        </p:pic>
        <p:pic>
          <p:nvPicPr>
            <p:cNvPr id="330" name="Image 316" descr=" "/>
            <p:cNvPicPr>
              <a:picLocks noChangeAspect="1"/>
            </p:cNvPicPr>
            <p:nvPr/>
          </p:nvPicPr>
          <p:blipFill>
            <a:blip r:embed="rId634">
              <a:extLst>
                <a:ext uri="{96DAC541-7B7A-43D3-8B79-37D633B846F1}">
                  <asvg:svgBlip xmlns:asvg="http://schemas.microsoft.com/office/drawing/2016/SVG/main" r:embed="rId635"/>
                </a:ext>
              </a:extLst>
            </a:blip>
            <a:stretch>
              <a:fillRect/>
            </a:stretch>
          </p:blipFill>
          <p:spPr>
            <a:xfrm>
              <a:off x="16312840" y="8501577"/>
              <a:ext cx="39640" cy="45901"/>
            </a:xfrm>
            <a:prstGeom prst="rect">
              <a:avLst/>
            </a:prstGeom>
          </p:spPr>
        </p:pic>
        <p:pic>
          <p:nvPicPr>
            <p:cNvPr id="331" name="Image 317" descr=" "/>
            <p:cNvPicPr>
              <a:picLocks noChangeAspect="1"/>
            </p:cNvPicPr>
            <p:nvPr/>
          </p:nvPicPr>
          <p:blipFill>
            <a:blip r:embed="rId636">
              <a:extLst>
                <a:ext uri="{96DAC541-7B7A-43D3-8B79-37D633B846F1}">
                  <asvg:svgBlip xmlns:asvg="http://schemas.microsoft.com/office/drawing/2016/SVG/main" r:embed="rId637"/>
                </a:ext>
              </a:extLst>
            </a:blip>
            <a:stretch>
              <a:fillRect/>
            </a:stretch>
          </p:blipFill>
          <p:spPr>
            <a:xfrm>
              <a:off x="16249337" y="8501869"/>
              <a:ext cx="40098" cy="40239"/>
            </a:xfrm>
            <a:prstGeom prst="rect">
              <a:avLst/>
            </a:prstGeom>
          </p:spPr>
        </p:pic>
        <p:pic>
          <p:nvPicPr>
            <p:cNvPr id="332" name="Image 318" descr=" "/>
            <p:cNvPicPr>
              <a:picLocks noChangeAspect="1"/>
            </p:cNvPicPr>
            <p:nvPr/>
          </p:nvPicPr>
          <p:blipFill>
            <a:blip r:embed="rId638">
              <a:extLst>
                <a:ext uri="{96DAC541-7B7A-43D3-8B79-37D633B846F1}">
                  <asvg:svgBlip xmlns:asvg="http://schemas.microsoft.com/office/drawing/2016/SVG/main" r:embed="rId639"/>
                </a:ext>
              </a:extLst>
            </a:blip>
            <a:stretch>
              <a:fillRect/>
            </a:stretch>
          </p:blipFill>
          <p:spPr>
            <a:xfrm>
              <a:off x="16185762" y="8502259"/>
              <a:ext cx="40268" cy="46385"/>
            </a:xfrm>
            <a:prstGeom prst="rect">
              <a:avLst/>
            </a:prstGeom>
          </p:spPr>
        </p:pic>
        <p:pic>
          <p:nvPicPr>
            <p:cNvPr id="333" name="Image 319" descr=" "/>
            <p:cNvPicPr>
              <a:picLocks noChangeAspect="1"/>
            </p:cNvPicPr>
            <p:nvPr/>
          </p:nvPicPr>
          <p:blipFill>
            <a:blip r:embed="rId640">
              <a:extLst>
                <a:ext uri="{96DAC541-7B7A-43D3-8B79-37D633B846F1}">
                  <asvg:svgBlip xmlns:asvg="http://schemas.microsoft.com/office/drawing/2016/SVG/main" r:embed="rId641"/>
                </a:ext>
              </a:extLst>
            </a:blip>
            <a:stretch>
              <a:fillRect/>
            </a:stretch>
          </p:blipFill>
          <p:spPr>
            <a:xfrm>
              <a:off x="16122554" y="8502656"/>
              <a:ext cx="40073" cy="40239"/>
            </a:xfrm>
            <a:prstGeom prst="rect">
              <a:avLst/>
            </a:prstGeom>
          </p:spPr>
        </p:pic>
        <p:pic>
          <p:nvPicPr>
            <p:cNvPr id="334" name="Image 320" descr=" "/>
            <p:cNvPicPr>
              <a:picLocks noChangeAspect="1"/>
            </p:cNvPicPr>
            <p:nvPr/>
          </p:nvPicPr>
          <p:blipFill>
            <a:blip r:embed="rId642">
              <a:extLst>
                <a:ext uri="{96DAC541-7B7A-43D3-8B79-37D633B846F1}">
                  <asvg:svgBlip xmlns:asvg="http://schemas.microsoft.com/office/drawing/2016/SVG/main" r:embed="rId643"/>
                </a:ext>
              </a:extLst>
            </a:blip>
            <a:stretch>
              <a:fillRect/>
            </a:stretch>
          </p:blipFill>
          <p:spPr>
            <a:xfrm>
              <a:off x="16059137" y="8503202"/>
              <a:ext cx="40268" cy="46385"/>
            </a:xfrm>
            <a:prstGeom prst="rect">
              <a:avLst/>
            </a:prstGeom>
          </p:spPr>
        </p:pic>
        <p:pic>
          <p:nvPicPr>
            <p:cNvPr id="335" name="Image 321" descr=" "/>
            <p:cNvPicPr>
              <a:picLocks noChangeAspect="1"/>
            </p:cNvPicPr>
            <p:nvPr/>
          </p:nvPicPr>
          <p:blipFill>
            <a:blip r:embed="rId644">
              <a:extLst>
                <a:ext uri="{96DAC541-7B7A-43D3-8B79-37D633B846F1}">
                  <asvg:svgBlip xmlns:asvg="http://schemas.microsoft.com/office/drawing/2016/SVG/main" r:embed="rId645"/>
                </a:ext>
              </a:extLst>
            </a:blip>
            <a:stretch>
              <a:fillRect/>
            </a:stretch>
          </p:blipFill>
          <p:spPr>
            <a:xfrm>
              <a:off x="15995903" y="8503574"/>
              <a:ext cx="39640" cy="45901"/>
            </a:xfrm>
            <a:prstGeom prst="rect">
              <a:avLst/>
            </a:prstGeom>
          </p:spPr>
        </p:pic>
        <p:pic>
          <p:nvPicPr>
            <p:cNvPr id="336" name="Image 322" descr=" "/>
            <p:cNvPicPr>
              <a:picLocks noChangeAspect="1"/>
            </p:cNvPicPr>
            <p:nvPr/>
          </p:nvPicPr>
          <p:blipFill>
            <a:blip r:embed="rId646">
              <a:extLst>
                <a:ext uri="{96DAC541-7B7A-43D3-8B79-37D633B846F1}">
                  <asvg:svgBlip xmlns:asvg="http://schemas.microsoft.com/office/drawing/2016/SVG/main" r:embed="rId647"/>
                </a:ext>
              </a:extLst>
            </a:blip>
            <a:stretch>
              <a:fillRect/>
            </a:stretch>
          </p:blipFill>
          <p:spPr>
            <a:xfrm>
              <a:off x="15932354" y="8503989"/>
              <a:ext cx="40268" cy="46385"/>
            </a:xfrm>
            <a:prstGeom prst="rect">
              <a:avLst/>
            </a:prstGeom>
          </p:spPr>
        </p:pic>
        <p:pic>
          <p:nvPicPr>
            <p:cNvPr id="337" name="Image 323" descr=" "/>
            <p:cNvPicPr>
              <a:picLocks noChangeAspect="1"/>
            </p:cNvPicPr>
            <p:nvPr/>
          </p:nvPicPr>
          <p:blipFill>
            <a:blip r:embed="rId648">
              <a:extLst>
                <a:ext uri="{96DAC541-7B7A-43D3-8B79-37D633B846F1}">
                  <asvg:svgBlip xmlns:asvg="http://schemas.microsoft.com/office/drawing/2016/SVG/main" r:embed="rId649"/>
                </a:ext>
              </a:extLst>
            </a:blip>
            <a:stretch>
              <a:fillRect/>
            </a:stretch>
          </p:blipFill>
          <p:spPr>
            <a:xfrm>
              <a:off x="15868962" y="8504858"/>
              <a:ext cx="40268" cy="45982"/>
            </a:xfrm>
            <a:prstGeom prst="rect">
              <a:avLst/>
            </a:prstGeom>
          </p:spPr>
        </p:pic>
        <p:pic>
          <p:nvPicPr>
            <p:cNvPr id="338" name="Image 324" descr=" "/>
            <p:cNvPicPr>
              <a:picLocks noChangeAspect="1"/>
            </p:cNvPicPr>
            <p:nvPr/>
          </p:nvPicPr>
          <p:blipFill>
            <a:blip r:embed="rId650">
              <a:extLst>
                <a:ext uri="{96DAC541-7B7A-43D3-8B79-37D633B846F1}">
                  <asvg:svgBlip xmlns:asvg="http://schemas.microsoft.com/office/drawing/2016/SVG/main" r:embed="rId651"/>
                </a:ext>
              </a:extLst>
            </a:blip>
            <a:stretch>
              <a:fillRect/>
            </a:stretch>
          </p:blipFill>
          <p:spPr>
            <a:xfrm>
              <a:off x="15805755" y="8505329"/>
              <a:ext cx="40073" cy="40239"/>
            </a:xfrm>
            <a:prstGeom prst="rect">
              <a:avLst/>
            </a:prstGeom>
          </p:spPr>
        </p:pic>
        <p:pic>
          <p:nvPicPr>
            <p:cNvPr id="339" name="Image 325" descr=" "/>
            <p:cNvPicPr>
              <a:picLocks noChangeAspect="1"/>
            </p:cNvPicPr>
            <p:nvPr/>
          </p:nvPicPr>
          <p:blipFill>
            <a:blip r:embed="rId652">
              <a:extLst>
                <a:ext uri="{96DAC541-7B7A-43D3-8B79-37D633B846F1}">
                  <asvg:svgBlip xmlns:asvg="http://schemas.microsoft.com/office/drawing/2016/SVG/main" r:embed="rId653"/>
                </a:ext>
              </a:extLst>
            </a:blip>
            <a:stretch>
              <a:fillRect/>
            </a:stretch>
          </p:blipFill>
          <p:spPr>
            <a:xfrm>
              <a:off x="15742337" y="8505645"/>
              <a:ext cx="40268" cy="46143"/>
            </a:xfrm>
            <a:prstGeom prst="rect">
              <a:avLst/>
            </a:prstGeom>
          </p:spPr>
        </p:pic>
        <p:pic>
          <p:nvPicPr>
            <p:cNvPr id="340" name="Image 326" descr=" "/>
            <p:cNvPicPr>
              <a:picLocks noChangeAspect="1"/>
            </p:cNvPicPr>
            <p:nvPr/>
          </p:nvPicPr>
          <p:blipFill>
            <a:blip r:embed="rId654">
              <a:extLst>
                <a:ext uri="{96DAC541-7B7A-43D3-8B79-37D633B846F1}">
                  <asvg:svgBlip xmlns:asvg="http://schemas.microsoft.com/office/drawing/2016/SVG/main" r:embed="rId655"/>
                </a:ext>
              </a:extLst>
            </a:blip>
            <a:stretch>
              <a:fillRect/>
            </a:stretch>
          </p:blipFill>
          <p:spPr>
            <a:xfrm>
              <a:off x="15679118" y="8505484"/>
              <a:ext cx="40109" cy="40239"/>
            </a:xfrm>
            <a:prstGeom prst="rect">
              <a:avLst/>
            </a:prstGeom>
          </p:spPr>
        </p:pic>
        <p:pic>
          <p:nvPicPr>
            <p:cNvPr id="341" name="Image 327" descr=" "/>
            <p:cNvPicPr>
              <a:picLocks noChangeAspect="1"/>
            </p:cNvPicPr>
            <p:nvPr/>
          </p:nvPicPr>
          <p:blipFill>
            <a:blip r:embed="rId656">
              <a:extLst>
                <a:ext uri="{96DAC541-7B7A-43D3-8B79-37D633B846F1}">
                  <asvg:svgBlip xmlns:asvg="http://schemas.microsoft.com/office/drawing/2016/SVG/main" r:embed="rId657"/>
                </a:ext>
              </a:extLst>
            </a:blip>
            <a:stretch>
              <a:fillRect/>
            </a:stretch>
          </p:blipFill>
          <p:spPr>
            <a:xfrm>
              <a:off x="15615897" y="8506315"/>
              <a:ext cx="39640" cy="45901"/>
            </a:xfrm>
            <a:prstGeom prst="rect">
              <a:avLst/>
            </a:prstGeom>
          </p:spPr>
        </p:pic>
        <p:pic>
          <p:nvPicPr>
            <p:cNvPr id="342" name="Image 328" descr=" "/>
            <p:cNvPicPr>
              <a:picLocks noChangeAspect="1"/>
            </p:cNvPicPr>
            <p:nvPr/>
          </p:nvPicPr>
          <p:blipFill>
            <a:blip r:embed="rId658">
              <a:extLst>
                <a:ext uri="{96DAC541-7B7A-43D3-8B79-37D633B846F1}">
                  <asvg:svgBlip xmlns:asvg="http://schemas.microsoft.com/office/drawing/2016/SVG/main" r:embed="rId659"/>
                </a:ext>
              </a:extLst>
            </a:blip>
            <a:stretch>
              <a:fillRect/>
            </a:stretch>
          </p:blipFill>
          <p:spPr>
            <a:xfrm>
              <a:off x="15552347" y="8506588"/>
              <a:ext cx="40073" cy="40239"/>
            </a:xfrm>
            <a:prstGeom prst="rect">
              <a:avLst/>
            </a:prstGeom>
          </p:spPr>
        </p:pic>
        <p:pic>
          <p:nvPicPr>
            <p:cNvPr id="343" name="Image 329" descr=" "/>
            <p:cNvPicPr>
              <a:picLocks noChangeAspect="1"/>
            </p:cNvPicPr>
            <p:nvPr/>
          </p:nvPicPr>
          <p:blipFill>
            <a:blip r:embed="rId660">
              <a:extLst>
                <a:ext uri="{96DAC541-7B7A-43D3-8B79-37D633B846F1}">
                  <asvg:svgBlip xmlns:asvg="http://schemas.microsoft.com/office/drawing/2016/SVG/main" r:embed="rId661"/>
                </a:ext>
              </a:extLst>
            </a:blip>
            <a:stretch>
              <a:fillRect/>
            </a:stretch>
          </p:blipFill>
          <p:spPr>
            <a:xfrm>
              <a:off x="15488929" y="8507214"/>
              <a:ext cx="40268" cy="46143"/>
            </a:xfrm>
            <a:prstGeom prst="rect">
              <a:avLst/>
            </a:prstGeom>
          </p:spPr>
        </p:pic>
        <p:pic>
          <p:nvPicPr>
            <p:cNvPr id="344" name="Image 330" descr=" "/>
            <p:cNvPicPr>
              <a:picLocks noChangeAspect="1"/>
            </p:cNvPicPr>
            <p:nvPr/>
          </p:nvPicPr>
          <p:blipFill>
            <a:blip r:embed="rId662">
              <a:extLst>
                <a:ext uri="{96DAC541-7B7A-43D3-8B79-37D633B846F1}">
                  <asvg:svgBlip xmlns:asvg="http://schemas.microsoft.com/office/drawing/2016/SVG/main" r:embed="rId663"/>
                </a:ext>
              </a:extLst>
            </a:blip>
            <a:stretch>
              <a:fillRect/>
            </a:stretch>
          </p:blipFill>
          <p:spPr>
            <a:xfrm>
              <a:off x="15425700" y="8507530"/>
              <a:ext cx="40025" cy="46056"/>
            </a:xfrm>
            <a:prstGeom prst="rect">
              <a:avLst/>
            </a:prstGeom>
          </p:spPr>
        </p:pic>
        <p:pic>
          <p:nvPicPr>
            <p:cNvPr id="345" name="Image 331" descr=" "/>
            <p:cNvPicPr>
              <a:picLocks noChangeAspect="1"/>
            </p:cNvPicPr>
            <p:nvPr/>
          </p:nvPicPr>
          <p:blipFill>
            <a:blip r:embed="rId664">
              <a:extLst>
                <a:ext uri="{96DAC541-7B7A-43D3-8B79-37D633B846F1}">
                  <asvg:svgBlip xmlns:asvg="http://schemas.microsoft.com/office/drawing/2016/SVG/main" r:embed="rId665"/>
                </a:ext>
              </a:extLst>
            </a:blip>
            <a:stretch>
              <a:fillRect/>
            </a:stretch>
          </p:blipFill>
          <p:spPr>
            <a:xfrm>
              <a:off x="15362146" y="8507915"/>
              <a:ext cx="40268" cy="46385"/>
            </a:xfrm>
            <a:prstGeom prst="rect">
              <a:avLst/>
            </a:prstGeom>
          </p:spPr>
        </p:pic>
        <p:pic>
          <p:nvPicPr>
            <p:cNvPr id="346" name="Image 332" descr=" "/>
            <p:cNvPicPr>
              <a:picLocks noChangeAspect="1"/>
            </p:cNvPicPr>
            <p:nvPr/>
          </p:nvPicPr>
          <p:blipFill>
            <a:blip r:embed="rId666">
              <a:extLst>
                <a:ext uri="{96DAC541-7B7A-43D3-8B79-37D633B846F1}">
                  <asvg:svgBlip xmlns:asvg="http://schemas.microsoft.com/office/drawing/2016/SVG/main" r:embed="rId667"/>
                </a:ext>
              </a:extLst>
            </a:blip>
            <a:stretch>
              <a:fillRect/>
            </a:stretch>
          </p:blipFill>
          <p:spPr>
            <a:xfrm>
              <a:off x="21317162" y="8395053"/>
              <a:ext cx="40269" cy="46453"/>
            </a:xfrm>
            <a:prstGeom prst="rect">
              <a:avLst/>
            </a:prstGeom>
          </p:spPr>
        </p:pic>
        <p:pic>
          <p:nvPicPr>
            <p:cNvPr id="347" name="Image 333" descr=" "/>
            <p:cNvPicPr>
              <a:picLocks noChangeAspect="1"/>
            </p:cNvPicPr>
            <p:nvPr/>
          </p:nvPicPr>
          <p:blipFill>
            <a:blip r:embed="rId668">
              <a:extLst>
                <a:ext uri="{96DAC541-7B7A-43D3-8B79-37D633B846F1}">
                  <asvg:svgBlip xmlns:asvg="http://schemas.microsoft.com/office/drawing/2016/SVG/main" r:embed="rId669"/>
                </a:ext>
              </a:extLst>
            </a:blip>
            <a:stretch>
              <a:fillRect/>
            </a:stretch>
          </p:blipFill>
          <p:spPr>
            <a:xfrm>
              <a:off x="21190568" y="8396083"/>
              <a:ext cx="40942" cy="46056"/>
            </a:xfrm>
            <a:prstGeom prst="rect">
              <a:avLst/>
            </a:prstGeom>
          </p:spPr>
        </p:pic>
        <p:pic>
          <p:nvPicPr>
            <p:cNvPr id="348" name="Image 334" descr=" "/>
            <p:cNvPicPr>
              <a:picLocks noChangeAspect="1"/>
            </p:cNvPicPr>
            <p:nvPr/>
          </p:nvPicPr>
          <p:blipFill>
            <a:blip r:embed="rId670">
              <a:extLst>
                <a:ext uri="{96DAC541-7B7A-43D3-8B79-37D633B846F1}">
                  <asvg:svgBlip xmlns:asvg="http://schemas.microsoft.com/office/drawing/2016/SVG/main" r:embed="rId671"/>
                </a:ext>
              </a:extLst>
            </a:blip>
            <a:stretch>
              <a:fillRect/>
            </a:stretch>
          </p:blipFill>
          <p:spPr>
            <a:xfrm>
              <a:off x="21127191" y="8396294"/>
              <a:ext cx="46591" cy="46527"/>
            </a:xfrm>
            <a:prstGeom prst="rect">
              <a:avLst/>
            </a:prstGeom>
          </p:spPr>
        </p:pic>
        <p:pic>
          <p:nvPicPr>
            <p:cNvPr id="349" name="Image 335" descr=" "/>
            <p:cNvPicPr>
              <a:picLocks noChangeAspect="1"/>
            </p:cNvPicPr>
            <p:nvPr/>
          </p:nvPicPr>
          <p:blipFill>
            <a:blip r:embed="rId672">
              <a:extLst>
                <a:ext uri="{96DAC541-7B7A-43D3-8B79-37D633B846F1}">
                  <asvg:svgBlip xmlns:asvg="http://schemas.microsoft.com/office/drawing/2016/SVG/main" r:embed="rId673"/>
                </a:ext>
              </a:extLst>
            </a:blip>
            <a:stretch>
              <a:fillRect/>
            </a:stretch>
          </p:blipFill>
          <p:spPr>
            <a:xfrm>
              <a:off x="21063753" y="8396629"/>
              <a:ext cx="40269" cy="46453"/>
            </a:xfrm>
            <a:prstGeom prst="rect">
              <a:avLst/>
            </a:prstGeom>
          </p:spPr>
        </p:pic>
        <p:pic>
          <p:nvPicPr>
            <p:cNvPr id="350" name="Image 336" descr=" "/>
            <p:cNvPicPr>
              <a:picLocks noChangeAspect="1"/>
            </p:cNvPicPr>
            <p:nvPr/>
          </p:nvPicPr>
          <p:blipFill>
            <a:blip r:embed="rId674">
              <a:extLst>
                <a:ext uri="{96DAC541-7B7A-43D3-8B79-37D633B846F1}">
                  <asvg:svgBlip xmlns:asvg="http://schemas.microsoft.com/office/drawing/2016/SVG/main" r:embed="rId675"/>
                </a:ext>
              </a:extLst>
            </a:blip>
            <a:stretch>
              <a:fillRect/>
            </a:stretch>
          </p:blipFill>
          <p:spPr>
            <a:xfrm>
              <a:off x="21000523" y="8397497"/>
              <a:ext cx="40120" cy="40239"/>
            </a:xfrm>
            <a:prstGeom prst="rect">
              <a:avLst/>
            </a:prstGeom>
          </p:spPr>
        </p:pic>
        <p:pic>
          <p:nvPicPr>
            <p:cNvPr id="351" name="Image 337" descr=" "/>
            <p:cNvPicPr>
              <a:picLocks noChangeAspect="1"/>
            </p:cNvPicPr>
            <p:nvPr/>
          </p:nvPicPr>
          <p:blipFill>
            <a:blip r:embed="rId676">
              <a:extLst>
                <a:ext uri="{96DAC541-7B7A-43D3-8B79-37D633B846F1}">
                  <asvg:svgBlip xmlns:asvg="http://schemas.microsoft.com/office/drawing/2016/SVG/main" r:embed="rId677"/>
                </a:ext>
              </a:extLst>
            </a:blip>
            <a:stretch>
              <a:fillRect/>
            </a:stretch>
          </p:blipFill>
          <p:spPr>
            <a:xfrm>
              <a:off x="20620367" y="8400014"/>
              <a:ext cx="40149" cy="46056"/>
            </a:xfrm>
            <a:prstGeom prst="rect">
              <a:avLst/>
            </a:prstGeom>
          </p:spPr>
        </p:pic>
        <p:pic>
          <p:nvPicPr>
            <p:cNvPr id="352" name="Image 338" descr=" "/>
            <p:cNvPicPr>
              <a:picLocks noChangeAspect="1"/>
            </p:cNvPicPr>
            <p:nvPr/>
          </p:nvPicPr>
          <p:blipFill>
            <a:blip r:embed="rId678">
              <a:extLst>
                <a:ext uri="{96DAC541-7B7A-43D3-8B79-37D633B846F1}">
                  <asvg:svgBlip xmlns:asvg="http://schemas.microsoft.com/office/drawing/2016/SVG/main" r:embed="rId679"/>
                </a:ext>
              </a:extLst>
            </a:blip>
            <a:stretch>
              <a:fillRect/>
            </a:stretch>
          </p:blipFill>
          <p:spPr>
            <a:xfrm>
              <a:off x="20366947" y="8401738"/>
              <a:ext cx="40097" cy="40239"/>
            </a:xfrm>
            <a:prstGeom prst="rect">
              <a:avLst/>
            </a:prstGeom>
          </p:spPr>
        </p:pic>
        <p:pic>
          <p:nvPicPr>
            <p:cNvPr id="353" name="Image 339" descr=" "/>
            <p:cNvPicPr>
              <a:picLocks noChangeAspect="1"/>
            </p:cNvPicPr>
            <p:nvPr/>
          </p:nvPicPr>
          <p:blipFill>
            <a:blip r:embed="rId680">
              <a:extLst>
                <a:ext uri="{96DAC541-7B7A-43D3-8B79-37D633B846F1}">
                  <asvg:svgBlip xmlns:asvg="http://schemas.microsoft.com/office/drawing/2016/SVG/main" r:embed="rId681"/>
                </a:ext>
              </a:extLst>
            </a:blip>
            <a:stretch>
              <a:fillRect/>
            </a:stretch>
          </p:blipFill>
          <p:spPr>
            <a:xfrm>
              <a:off x="20303576" y="8401955"/>
              <a:ext cx="46591" cy="46527"/>
            </a:xfrm>
            <a:prstGeom prst="rect">
              <a:avLst/>
            </a:prstGeom>
          </p:spPr>
        </p:pic>
        <p:pic>
          <p:nvPicPr>
            <p:cNvPr id="354" name="Image 340" descr=" "/>
            <p:cNvPicPr>
              <a:picLocks noChangeAspect="1"/>
            </p:cNvPicPr>
            <p:nvPr/>
          </p:nvPicPr>
          <p:blipFill>
            <a:blip r:embed="rId682">
              <a:extLst>
                <a:ext uri="{96DAC541-7B7A-43D3-8B79-37D633B846F1}">
                  <asvg:svgBlip xmlns:asvg="http://schemas.microsoft.com/office/drawing/2016/SVG/main" r:embed="rId683"/>
                </a:ext>
              </a:extLst>
            </a:blip>
            <a:stretch>
              <a:fillRect/>
            </a:stretch>
          </p:blipFill>
          <p:spPr>
            <a:xfrm>
              <a:off x="20240138" y="8402284"/>
              <a:ext cx="40268" cy="46453"/>
            </a:xfrm>
            <a:prstGeom prst="rect">
              <a:avLst/>
            </a:prstGeom>
          </p:spPr>
        </p:pic>
        <p:pic>
          <p:nvPicPr>
            <p:cNvPr id="355" name="Image 341" descr=" "/>
            <p:cNvPicPr>
              <a:picLocks noChangeAspect="1"/>
            </p:cNvPicPr>
            <p:nvPr/>
          </p:nvPicPr>
          <p:blipFill>
            <a:blip r:embed="rId684">
              <a:extLst>
                <a:ext uri="{96DAC541-7B7A-43D3-8B79-37D633B846F1}">
                  <asvg:svgBlip xmlns:asvg="http://schemas.microsoft.com/office/drawing/2016/SVG/main" r:embed="rId685"/>
                </a:ext>
              </a:extLst>
            </a:blip>
            <a:stretch>
              <a:fillRect/>
            </a:stretch>
          </p:blipFill>
          <p:spPr>
            <a:xfrm>
              <a:off x="20176932" y="8402762"/>
              <a:ext cx="46609" cy="46527"/>
            </a:xfrm>
            <a:prstGeom prst="rect">
              <a:avLst/>
            </a:prstGeom>
          </p:spPr>
        </p:pic>
        <p:pic>
          <p:nvPicPr>
            <p:cNvPr id="356" name="Image 342" descr=" "/>
            <p:cNvPicPr>
              <a:picLocks noChangeAspect="1"/>
            </p:cNvPicPr>
            <p:nvPr/>
          </p:nvPicPr>
          <p:blipFill>
            <a:blip r:embed="rId686">
              <a:extLst>
                <a:ext uri="{96DAC541-7B7A-43D3-8B79-37D633B846F1}">
                  <asvg:svgBlip xmlns:asvg="http://schemas.microsoft.com/office/drawing/2016/SVG/main" r:embed="rId687"/>
                </a:ext>
              </a:extLst>
            </a:blip>
            <a:stretch>
              <a:fillRect/>
            </a:stretch>
          </p:blipFill>
          <p:spPr>
            <a:xfrm>
              <a:off x="20113528" y="8403468"/>
              <a:ext cx="40084" cy="40239"/>
            </a:xfrm>
            <a:prstGeom prst="rect">
              <a:avLst/>
            </a:prstGeom>
          </p:spPr>
        </p:pic>
        <p:pic>
          <p:nvPicPr>
            <p:cNvPr id="357" name="Image 343" descr=" "/>
            <p:cNvPicPr>
              <a:picLocks noChangeAspect="1"/>
            </p:cNvPicPr>
            <p:nvPr/>
          </p:nvPicPr>
          <p:blipFill>
            <a:blip r:embed="rId688">
              <a:extLst>
                <a:ext uri="{96DAC541-7B7A-43D3-8B79-37D633B846F1}">
                  <asvg:svgBlip xmlns:asvg="http://schemas.microsoft.com/office/drawing/2016/SVG/main" r:embed="rId689"/>
                </a:ext>
              </a:extLst>
            </a:blip>
            <a:stretch>
              <a:fillRect/>
            </a:stretch>
          </p:blipFill>
          <p:spPr>
            <a:xfrm>
              <a:off x="19986572" y="8404727"/>
              <a:ext cx="40268" cy="45982"/>
            </a:xfrm>
            <a:prstGeom prst="rect">
              <a:avLst/>
            </a:prstGeom>
          </p:spPr>
        </p:pic>
        <p:pic>
          <p:nvPicPr>
            <p:cNvPr id="358" name="Image 344" descr=" "/>
            <p:cNvPicPr>
              <a:picLocks noChangeAspect="1"/>
            </p:cNvPicPr>
            <p:nvPr/>
          </p:nvPicPr>
          <p:blipFill>
            <a:blip r:embed="rId690">
              <a:extLst>
                <a:ext uri="{96DAC541-7B7A-43D3-8B79-37D633B846F1}">
                  <asvg:svgBlip xmlns:asvg="http://schemas.microsoft.com/office/drawing/2016/SVG/main" r:embed="rId691"/>
                </a:ext>
              </a:extLst>
            </a:blip>
            <a:stretch>
              <a:fillRect/>
            </a:stretch>
          </p:blipFill>
          <p:spPr>
            <a:xfrm>
              <a:off x="18719703" y="8413055"/>
              <a:ext cx="40108" cy="40239"/>
            </a:xfrm>
            <a:prstGeom prst="rect">
              <a:avLst/>
            </a:prstGeom>
          </p:spPr>
        </p:pic>
        <p:pic>
          <p:nvPicPr>
            <p:cNvPr id="359" name="Image 345" descr=" "/>
            <p:cNvPicPr>
              <a:picLocks noChangeAspect="1"/>
            </p:cNvPicPr>
            <p:nvPr/>
          </p:nvPicPr>
          <p:blipFill>
            <a:blip r:embed="rId692">
              <a:extLst>
                <a:ext uri="{96DAC541-7B7A-43D3-8B79-37D633B846F1}">
                  <asvg:svgBlip xmlns:asvg="http://schemas.microsoft.com/office/drawing/2016/SVG/main" r:embed="rId693"/>
                </a:ext>
              </a:extLst>
            </a:blip>
            <a:stretch>
              <a:fillRect/>
            </a:stretch>
          </p:blipFill>
          <p:spPr>
            <a:xfrm>
              <a:off x="18656139" y="8413843"/>
              <a:ext cx="40268" cy="45982"/>
            </a:xfrm>
            <a:prstGeom prst="rect">
              <a:avLst/>
            </a:prstGeom>
          </p:spPr>
        </p:pic>
        <p:pic>
          <p:nvPicPr>
            <p:cNvPr id="360" name="Image 346" descr=" "/>
            <p:cNvPicPr>
              <a:picLocks noChangeAspect="1"/>
            </p:cNvPicPr>
            <p:nvPr/>
          </p:nvPicPr>
          <p:blipFill>
            <a:blip r:embed="rId694">
              <a:extLst>
                <a:ext uri="{96DAC541-7B7A-43D3-8B79-37D633B846F1}">
                  <asvg:svgBlip xmlns:asvg="http://schemas.microsoft.com/office/drawing/2016/SVG/main" r:embed="rId695"/>
                </a:ext>
              </a:extLst>
            </a:blip>
            <a:stretch>
              <a:fillRect/>
            </a:stretch>
          </p:blipFill>
          <p:spPr>
            <a:xfrm>
              <a:off x="18402731" y="8415176"/>
              <a:ext cx="40268" cy="46385"/>
            </a:xfrm>
            <a:prstGeom prst="rect">
              <a:avLst/>
            </a:prstGeom>
          </p:spPr>
        </p:pic>
        <p:pic>
          <p:nvPicPr>
            <p:cNvPr id="361" name="Image 347" descr=" "/>
            <p:cNvPicPr>
              <a:picLocks noChangeAspect="1"/>
            </p:cNvPicPr>
            <p:nvPr/>
          </p:nvPicPr>
          <p:blipFill>
            <a:blip r:embed="rId696">
              <a:extLst>
                <a:ext uri="{96DAC541-7B7A-43D3-8B79-37D633B846F1}">
                  <asvg:svgBlip xmlns:asvg="http://schemas.microsoft.com/office/drawing/2016/SVG/main" r:embed="rId697"/>
                </a:ext>
              </a:extLst>
            </a:blip>
            <a:stretch>
              <a:fillRect/>
            </a:stretch>
          </p:blipFill>
          <p:spPr>
            <a:xfrm>
              <a:off x="18339340" y="8416044"/>
              <a:ext cx="40268" cy="45982"/>
            </a:xfrm>
            <a:prstGeom prst="rect">
              <a:avLst/>
            </a:prstGeom>
          </p:spPr>
        </p:pic>
        <p:pic>
          <p:nvPicPr>
            <p:cNvPr id="362" name="Image 348" descr=" "/>
            <p:cNvPicPr>
              <a:picLocks noChangeAspect="1"/>
            </p:cNvPicPr>
            <p:nvPr/>
          </p:nvPicPr>
          <p:blipFill>
            <a:blip r:embed="rId698">
              <a:extLst>
                <a:ext uri="{96DAC541-7B7A-43D3-8B79-37D633B846F1}">
                  <asvg:svgBlip xmlns:asvg="http://schemas.microsoft.com/office/drawing/2016/SVG/main" r:embed="rId699"/>
                </a:ext>
              </a:extLst>
            </a:blip>
            <a:stretch>
              <a:fillRect/>
            </a:stretch>
          </p:blipFill>
          <p:spPr>
            <a:xfrm>
              <a:off x="18276291" y="8415809"/>
              <a:ext cx="46609" cy="46527"/>
            </a:xfrm>
            <a:prstGeom prst="rect">
              <a:avLst/>
            </a:prstGeom>
          </p:spPr>
        </p:pic>
        <p:pic>
          <p:nvPicPr>
            <p:cNvPr id="363" name="Image 349" descr=" "/>
            <p:cNvPicPr>
              <a:picLocks noChangeAspect="1"/>
            </p:cNvPicPr>
            <p:nvPr/>
          </p:nvPicPr>
          <p:blipFill>
            <a:blip r:embed="rId700">
              <a:extLst>
                <a:ext uri="{96DAC541-7B7A-43D3-8B79-37D633B846F1}">
                  <asvg:svgBlip xmlns:asvg="http://schemas.microsoft.com/office/drawing/2016/SVG/main" r:embed="rId701"/>
                </a:ext>
              </a:extLst>
            </a:blip>
            <a:stretch>
              <a:fillRect/>
            </a:stretch>
          </p:blipFill>
          <p:spPr>
            <a:xfrm>
              <a:off x="18212714" y="8416677"/>
              <a:ext cx="40268" cy="46143"/>
            </a:xfrm>
            <a:prstGeom prst="rect">
              <a:avLst/>
            </a:prstGeom>
          </p:spPr>
        </p:pic>
        <p:pic>
          <p:nvPicPr>
            <p:cNvPr id="364" name="Image 350" descr=" "/>
            <p:cNvPicPr>
              <a:picLocks noChangeAspect="1"/>
            </p:cNvPicPr>
            <p:nvPr/>
          </p:nvPicPr>
          <p:blipFill>
            <a:blip r:embed="rId702">
              <a:extLst>
                <a:ext uri="{96DAC541-7B7A-43D3-8B79-37D633B846F1}">
                  <asvg:svgBlip xmlns:asvg="http://schemas.microsoft.com/office/drawing/2016/SVG/main" r:embed="rId703"/>
                </a:ext>
              </a:extLst>
            </a:blip>
            <a:stretch>
              <a:fillRect/>
            </a:stretch>
          </p:blipFill>
          <p:spPr>
            <a:xfrm>
              <a:off x="18149496" y="8416987"/>
              <a:ext cx="40108" cy="40239"/>
            </a:xfrm>
            <a:prstGeom prst="rect">
              <a:avLst/>
            </a:prstGeom>
          </p:spPr>
        </p:pic>
        <p:pic>
          <p:nvPicPr>
            <p:cNvPr id="365" name="Image 351" descr=" "/>
            <p:cNvPicPr>
              <a:picLocks noChangeAspect="1"/>
            </p:cNvPicPr>
            <p:nvPr/>
          </p:nvPicPr>
          <p:blipFill>
            <a:blip r:embed="rId704">
              <a:extLst>
                <a:ext uri="{96DAC541-7B7A-43D3-8B79-37D633B846F1}">
                  <asvg:svgBlip xmlns:asvg="http://schemas.microsoft.com/office/drawing/2016/SVG/main" r:embed="rId705"/>
                </a:ext>
              </a:extLst>
            </a:blip>
            <a:stretch>
              <a:fillRect/>
            </a:stretch>
          </p:blipFill>
          <p:spPr>
            <a:xfrm>
              <a:off x="18085931" y="8417775"/>
              <a:ext cx="40268" cy="45982"/>
            </a:xfrm>
            <a:prstGeom prst="rect">
              <a:avLst/>
            </a:prstGeom>
          </p:spPr>
        </p:pic>
        <p:pic>
          <p:nvPicPr>
            <p:cNvPr id="366" name="Image 352" descr=" "/>
            <p:cNvPicPr>
              <a:picLocks noChangeAspect="1"/>
            </p:cNvPicPr>
            <p:nvPr/>
          </p:nvPicPr>
          <p:blipFill>
            <a:blip r:embed="rId706">
              <a:extLst>
                <a:ext uri="{96DAC541-7B7A-43D3-8B79-37D633B846F1}">
                  <asvg:svgBlip xmlns:asvg="http://schemas.microsoft.com/office/drawing/2016/SVG/main" r:embed="rId707"/>
                </a:ext>
              </a:extLst>
            </a:blip>
            <a:stretch>
              <a:fillRect/>
            </a:stretch>
          </p:blipFill>
          <p:spPr>
            <a:xfrm>
              <a:off x="18022724" y="8417775"/>
              <a:ext cx="40073" cy="40239"/>
            </a:xfrm>
            <a:prstGeom prst="rect">
              <a:avLst/>
            </a:prstGeom>
          </p:spPr>
        </p:pic>
        <p:pic>
          <p:nvPicPr>
            <p:cNvPr id="367" name="Image 353" descr=" "/>
            <p:cNvPicPr>
              <a:picLocks noChangeAspect="1"/>
            </p:cNvPicPr>
            <p:nvPr/>
          </p:nvPicPr>
          <p:blipFill>
            <a:blip r:embed="rId708">
              <a:extLst>
                <a:ext uri="{96DAC541-7B7A-43D3-8B79-37D633B846F1}">
                  <asvg:svgBlip xmlns:asvg="http://schemas.microsoft.com/office/drawing/2016/SVG/main" r:embed="rId709"/>
                </a:ext>
              </a:extLst>
            </a:blip>
            <a:stretch>
              <a:fillRect/>
            </a:stretch>
          </p:blipFill>
          <p:spPr>
            <a:xfrm>
              <a:off x="17959306" y="8418401"/>
              <a:ext cx="40268" cy="46143"/>
            </a:xfrm>
            <a:prstGeom prst="rect">
              <a:avLst/>
            </a:prstGeom>
          </p:spPr>
        </p:pic>
        <p:pic>
          <p:nvPicPr>
            <p:cNvPr id="368" name="Image 354" descr=" "/>
            <p:cNvPicPr>
              <a:picLocks noChangeAspect="1"/>
            </p:cNvPicPr>
            <p:nvPr/>
          </p:nvPicPr>
          <p:blipFill>
            <a:blip r:embed="rId710">
              <a:extLst>
                <a:ext uri="{96DAC541-7B7A-43D3-8B79-37D633B846F1}">
                  <asvg:svgBlip xmlns:asvg="http://schemas.microsoft.com/office/drawing/2016/SVG/main" r:embed="rId711"/>
                </a:ext>
              </a:extLst>
            </a:blip>
            <a:stretch>
              <a:fillRect/>
            </a:stretch>
          </p:blipFill>
          <p:spPr>
            <a:xfrm>
              <a:off x="17896098" y="8418717"/>
              <a:ext cx="40098" cy="40239"/>
            </a:xfrm>
            <a:prstGeom prst="rect">
              <a:avLst/>
            </a:prstGeom>
          </p:spPr>
        </p:pic>
        <p:pic>
          <p:nvPicPr>
            <p:cNvPr id="369" name="Image 355" descr=" "/>
            <p:cNvPicPr>
              <a:picLocks noChangeAspect="1"/>
            </p:cNvPicPr>
            <p:nvPr/>
          </p:nvPicPr>
          <p:blipFill>
            <a:blip r:embed="rId712">
              <a:extLst>
                <a:ext uri="{96DAC541-7B7A-43D3-8B79-37D633B846F1}">
                  <asvg:svgBlip xmlns:asvg="http://schemas.microsoft.com/office/drawing/2016/SVG/main" r:embed="rId713"/>
                </a:ext>
              </a:extLst>
            </a:blip>
            <a:stretch>
              <a:fillRect/>
            </a:stretch>
          </p:blipFill>
          <p:spPr>
            <a:xfrm>
              <a:off x="17832523" y="8419102"/>
              <a:ext cx="40268" cy="46385"/>
            </a:xfrm>
            <a:prstGeom prst="rect">
              <a:avLst/>
            </a:prstGeom>
          </p:spPr>
        </p:pic>
        <p:pic>
          <p:nvPicPr>
            <p:cNvPr id="370" name="Image 356" descr=" "/>
            <p:cNvPicPr>
              <a:picLocks noChangeAspect="1"/>
            </p:cNvPicPr>
            <p:nvPr/>
          </p:nvPicPr>
          <p:blipFill>
            <a:blip r:embed="rId714">
              <a:extLst>
                <a:ext uri="{96DAC541-7B7A-43D3-8B79-37D633B846F1}">
                  <asvg:svgBlip xmlns:asvg="http://schemas.microsoft.com/office/drawing/2016/SVG/main" r:embed="rId715"/>
                </a:ext>
              </a:extLst>
            </a:blip>
            <a:stretch>
              <a:fillRect/>
            </a:stretch>
          </p:blipFill>
          <p:spPr>
            <a:xfrm>
              <a:off x="17769316" y="8419505"/>
              <a:ext cx="40073" cy="40239"/>
            </a:xfrm>
            <a:prstGeom prst="rect">
              <a:avLst/>
            </a:prstGeom>
          </p:spPr>
        </p:pic>
        <p:pic>
          <p:nvPicPr>
            <p:cNvPr id="371" name="Image 357" descr=" "/>
            <p:cNvPicPr>
              <a:picLocks noChangeAspect="1"/>
            </p:cNvPicPr>
            <p:nvPr/>
          </p:nvPicPr>
          <p:blipFill>
            <a:blip r:embed="rId716">
              <a:extLst>
                <a:ext uri="{96DAC541-7B7A-43D3-8B79-37D633B846F1}">
                  <asvg:svgBlip xmlns:asvg="http://schemas.microsoft.com/office/drawing/2016/SVG/main" r:embed="rId717"/>
                </a:ext>
              </a:extLst>
            </a:blip>
            <a:stretch>
              <a:fillRect/>
            </a:stretch>
          </p:blipFill>
          <p:spPr>
            <a:xfrm>
              <a:off x="16312235" y="8429563"/>
              <a:ext cx="40025" cy="46056"/>
            </a:xfrm>
            <a:prstGeom prst="rect">
              <a:avLst/>
            </a:prstGeom>
          </p:spPr>
        </p:pic>
        <p:pic>
          <p:nvPicPr>
            <p:cNvPr id="372" name="Image 358" descr=" "/>
            <p:cNvPicPr>
              <a:picLocks noChangeAspect="1"/>
            </p:cNvPicPr>
            <p:nvPr/>
          </p:nvPicPr>
          <p:blipFill>
            <a:blip r:embed="rId718">
              <a:extLst>
                <a:ext uri="{96DAC541-7B7A-43D3-8B79-37D633B846F1}">
                  <asvg:svgBlip xmlns:asvg="http://schemas.microsoft.com/office/drawing/2016/SVG/main" r:embed="rId719"/>
                </a:ext>
              </a:extLst>
            </a:blip>
            <a:stretch>
              <a:fillRect/>
            </a:stretch>
          </p:blipFill>
          <p:spPr>
            <a:xfrm>
              <a:off x="16248681" y="8429637"/>
              <a:ext cx="40268" cy="46453"/>
            </a:xfrm>
            <a:prstGeom prst="rect">
              <a:avLst/>
            </a:prstGeom>
          </p:spPr>
        </p:pic>
        <p:pic>
          <p:nvPicPr>
            <p:cNvPr id="373" name="Image 359" descr=" "/>
            <p:cNvPicPr>
              <a:picLocks noChangeAspect="1"/>
            </p:cNvPicPr>
            <p:nvPr/>
          </p:nvPicPr>
          <p:blipFill>
            <a:blip r:embed="rId720">
              <a:extLst>
                <a:ext uri="{96DAC541-7B7A-43D3-8B79-37D633B846F1}">
                  <asvg:svgBlip xmlns:asvg="http://schemas.microsoft.com/office/drawing/2016/SVG/main" r:embed="rId721"/>
                </a:ext>
              </a:extLst>
            </a:blip>
            <a:stretch>
              <a:fillRect/>
            </a:stretch>
          </p:blipFill>
          <p:spPr>
            <a:xfrm>
              <a:off x="16185290" y="8430425"/>
              <a:ext cx="40268" cy="46385"/>
            </a:xfrm>
            <a:prstGeom prst="rect">
              <a:avLst/>
            </a:prstGeom>
          </p:spPr>
        </p:pic>
        <p:pic>
          <p:nvPicPr>
            <p:cNvPr id="374" name="Image 360" descr=" "/>
            <p:cNvPicPr>
              <a:picLocks noChangeAspect="1"/>
            </p:cNvPicPr>
            <p:nvPr/>
          </p:nvPicPr>
          <p:blipFill>
            <a:blip r:embed="rId722">
              <a:extLst>
                <a:ext uri="{96DAC541-7B7A-43D3-8B79-37D633B846F1}">
                  <asvg:svgBlip xmlns:asvg="http://schemas.microsoft.com/office/drawing/2016/SVG/main" r:embed="rId723"/>
                </a:ext>
              </a:extLst>
            </a:blip>
            <a:stretch>
              <a:fillRect/>
            </a:stretch>
          </p:blipFill>
          <p:spPr>
            <a:xfrm>
              <a:off x="16122085" y="8430822"/>
              <a:ext cx="40159" cy="46056"/>
            </a:xfrm>
            <a:prstGeom prst="rect">
              <a:avLst/>
            </a:prstGeom>
          </p:spPr>
        </p:pic>
        <p:pic>
          <p:nvPicPr>
            <p:cNvPr id="375" name="Image 361" descr=" "/>
            <p:cNvPicPr>
              <a:picLocks noChangeAspect="1"/>
            </p:cNvPicPr>
            <p:nvPr/>
          </p:nvPicPr>
          <p:blipFill>
            <a:blip r:embed="rId724">
              <a:extLst>
                <a:ext uri="{96DAC541-7B7A-43D3-8B79-37D633B846F1}">
                  <asvg:svgBlip xmlns:asvg="http://schemas.microsoft.com/office/drawing/2016/SVG/main" r:embed="rId725"/>
                </a:ext>
              </a:extLst>
            </a:blip>
            <a:stretch>
              <a:fillRect/>
            </a:stretch>
          </p:blipFill>
          <p:spPr>
            <a:xfrm>
              <a:off x="16058712" y="8431033"/>
              <a:ext cx="46591" cy="46527"/>
            </a:xfrm>
            <a:prstGeom prst="rect">
              <a:avLst/>
            </a:prstGeom>
          </p:spPr>
        </p:pic>
        <p:pic>
          <p:nvPicPr>
            <p:cNvPr id="376" name="Image 362" descr=" "/>
            <p:cNvPicPr>
              <a:picLocks noChangeAspect="1"/>
            </p:cNvPicPr>
            <p:nvPr/>
          </p:nvPicPr>
          <p:blipFill>
            <a:blip r:embed="rId726">
              <a:extLst>
                <a:ext uri="{96DAC541-7B7A-43D3-8B79-37D633B846F1}">
                  <asvg:svgBlip xmlns:asvg="http://schemas.microsoft.com/office/drawing/2016/SVG/main" r:embed="rId727"/>
                </a:ext>
              </a:extLst>
            </a:blip>
            <a:stretch>
              <a:fillRect/>
            </a:stretch>
          </p:blipFill>
          <p:spPr>
            <a:xfrm>
              <a:off x="15995273" y="8431368"/>
              <a:ext cx="40268" cy="46453"/>
            </a:xfrm>
            <a:prstGeom prst="rect">
              <a:avLst/>
            </a:prstGeom>
          </p:spPr>
        </p:pic>
        <p:pic>
          <p:nvPicPr>
            <p:cNvPr id="377" name="Image 363" descr=" "/>
            <p:cNvPicPr>
              <a:picLocks noChangeAspect="1"/>
            </p:cNvPicPr>
            <p:nvPr/>
          </p:nvPicPr>
          <p:blipFill>
            <a:blip r:embed="rId728">
              <a:extLst>
                <a:ext uri="{96DAC541-7B7A-43D3-8B79-37D633B846F1}">
                  <asvg:svgBlip xmlns:asvg="http://schemas.microsoft.com/office/drawing/2016/SVG/main" r:embed="rId729"/>
                </a:ext>
              </a:extLst>
            </a:blip>
            <a:stretch>
              <a:fillRect/>
            </a:stretch>
          </p:blipFill>
          <p:spPr>
            <a:xfrm>
              <a:off x="15931882" y="8432149"/>
              <a:ext cx="40268" cy="46385"/>
            </a:xfrm>
            <a:prstGeom prst="rect">
              <a:avLst/>
            </a:prstGeom>
          </p:spPr>
        </p:pic>
        <p:pic>
          <p:nvPicPr>
            <p:cNvPr id="378" name="Image 364" descr=" "/>
            <p:cNvPicPr>
              <a:picLocks noChangeAspect="1"/>
            </p:cNvPicPr>
            <p:nvPr/>
          </p:nvPicPr>
          <p:blipFill>
            <a:blip r:embed="rId730">
              <a:extLst>
                <a:ext uri="{96DAC541-7B7A-43D3-8B79-37D633B846F1}">
                  <asvg:svgBlip xmlns:asvg="http://schemas.microsoft.com/office/drawing/2016/SVG/main" r:embed="rId731"/>
                </a:ext>
              </a:extLst>
            </a:blip>
            <a:stretch>
              <a:fillRect/>
            </a:stretch>
          </p:blipFill>
          <p:spPr>
            <a:xfrm>
              <a:off x="15868663" y="8432552"/>
              <a:ext cx="40084" cy="40239"/>
            </a:xfrm>
            <a:prstGeom prst="rect">
              <a:avLst/>
            </a:prstGeom>
          </p:spPr>
        </p:pic>
        <p:pic>
          <p:nvPicPr>
            <p:cNvPr id="379" name="Image 365" descr=" "/>
            <p:cNvPicPr>
              <a:picLocks noChangeAspect="1"/>
            </p:cNvPicPr>
            <p:nvPr/>
          </p:nvPicPr>
          <p:blipFill>
            <a:blip r:embed="rId732">
              <a:extLst>
                <a:ext uri="{96DAC541-7B7A-43D3-8B79-37D633B846F1}">
                  <asvg:svgBlip xmlns:asvg="http://schemas.microsoft.com/office/drawing/2016/SVG/main" r:embed="rId733"/>
                </a:ext>
              </a:extLst>
            </a:blip>
            <a:stretch>
              <a:fillRect/>
            </a:stretch>
          </p:blipFill>
          <p:spPr>
            <a:xfrm>
              <a:off x="15805304" y="8432763"/>
              <a:ext cx="46591" cy="46527"/>
            </a:xfrm>
            <a:prstGeom prst="rect">
              <a:avLst/>
            </a:prstGeom>
          </p:spPr>
        </p:pic>
        <p:pic>
          <p:nvPicPr>
            <p:cNvPr id="380" name="Image 366" descr=" "/>
            <p:cNvPicPr>
              <a:picLocks noChangeAspect="1"/>
            </p:cNvPicPr>
            <p:nvPr/>
          </p:nvPicPr>
          <p:blipFill>
            <a:blip r:embed="rId734">
              <a:extLst>
                <a:ext uri="{96DAC541-7B7A-43D3-8B79-37D633B846F1}">
                  <asvg:svgBlip xmlns:asvg="http://schemas.microsoft.com/office/drawing/2016/SVG/main" r:embed="rId735"/>
                </a:ext>
              </a:extLst>
            </a:blip>
            <a:stretch>
              <a:fillRect/>
            </a:stretch>
          </p:blipFill>
          <p:spPr>
            <a:xfrm>
              <a:off x="15741865" y="8433091"/>
              <a:ext cx="40269" cy="46453"/>
            </a:xfrm>
            <a:prstGeom prst="rect">
              <a:avLst/>
            </a:prstGeom>
          </p:spPr>
        </p:pic>
        <p:pic>
          <p:nvPicPr>
            <p:cNvPr id="381" name="Image 367" descr=" "/>
            <p:cNvPicPr>
              <a:picLocks noChangeAspect="1"/>
            </p:cNvPicPr>
            <p:nvPr/>
          </p:nvPicPr>
          <p:blipFill>
            <a:blip r:embed="rId736">
              <a:extLst>
                <a:ext uri="{96DAC541-7B7A-43D3-8B79-37D633B846F1}">
                  <asvg:svgBlip xmlns:asvg="http://schemas.microsoft.com/office/drawing/2016/SVG/main" r:embed="rId737"/>
                </a:ext>
              </a:extLst>
            </a:blip>
            <a:stretch>
              <a:fillRect/>
            </a:stretch>
          </p:blipFill>
          <p:spPr>
            <a:xfrm>
              <a:off x="15678636" y="8433966"/>
              <a:ext cx="40481" cy="45901"/>
            </a:xfrm>
            <a:prstGeom prst="rect">
              <a:avLst/>
            </a:prstGeom>
          </p:spPr>
        </p:pic>
        <p:pic>
          <p:nvPicPr>
            <p:cNvPr id="382" name="Image 368" descr=" "/>
            <p:cNvPicPr>
              <a:picLocks noChangeAspect="1"/>
            </p:cNvPicPr>
            <p:nvPr/>
          </p:nvPicPr>
          <p:blipFill>
            <a:blip r:embed="rId738">
              <a:extLst>
                <a:ext uri="{96DAC541-7B7A-43D3-8B79-37D633B846F1}">
                  <asvg:svgBlip xmlns:asvg="http://schemas.microsoft.com/office/drawing/2016/SVG/main" r:embed="rId739"/>
                </a:ext>
              </a:extLst>
            </a:blip>
            <a:stretch>
              <a:fillRect/>
            </a:stretch>
          </p:blipFill>
          <p:spPr>
            <a:xfrm>
              <a:off x="15615082" y="8434350"/>
              <a:ext cx="40268" cy="46385"/>
            </a:xfrm>
            <a:prstGeom prst="rect">
              <a:avLst/>
            </a:prstGeom>
          </p:spPr>
        </p:pic>
        <p:pic>
          <p:nvPicPr>
            <p:cNvPr id="383" name="Image 369" descr=" "/>
            <p:cNvPicPr>
              <a:picLocks noChangeAspect="1"/>
            </p:cNvPicPr>
            <p:nvPr/>
          </p:nvPicPr>
          <p:blipFill>
            <a:blip r:embed="rId740">
              <a:extLst>
                <a:ext uri="{96DAC541-7B7A-43D3-8B79-37D633B846F1}">
                  <asvg:svgBlip xmlns:asvg="http://schemas.microsoft.com/office/drawing/2016/SVG/main" r:embed="rId741"/>
                </a:ext>
              </a:extLst>
            </a:blip>
            <a:stretch>
              <a:fillRect/>
            </a:stretch>
          </p:blipFill>
          <p:spPr>
            <a:xfrm>
              <a:off x="15551877" y="8434753"/>
              <a:ext cx="40158" cy="46056"/>
            </a:xfrm>
            <a:prstGeom prst="rect">
              <a:avLst/>
            </a:prstGeom>
          </p:spPr>
        </p:pic>
        <p:pic>
          <p:nvPicPr>
            <p:cNvPr id="384" name="Image 370" descr=" "/>
            <p:cNvPicPr>
              <a:picLocks noChangeAspect="1"/>
            </p:cNvPicPr>
            <p:nvPr/>
          </p:nvPicPr>
          <p:blipFill>
            <a:blip r:embed="rId742">
              <a:extLst>
                <a:ext uri="{96DAC541-7B7A-43D3-8B79-37D633B846F1}">
                  <asvg:svgBlip xmlns:asvg="http://schemas.microsoft.com/office/drawing/2016/SVG/main" r:embed="rId743"/>
                </a:ext>
              </a:extLst>
            </a:blip>
            <a:stretch>
              <a:fillRect/>
            </a:stretch>
          </p:blipFill>
          <p:spPr>
            <a:xfrm>
              <a:off x="15488299" y="8435138"/>
              <a:ext cx="40268" cy="46385"/>
            </a:xfrm>
            <a:prstGeom prst="rect">
              <a:avLst/>
            </a:prstGeom>
          </p:spPr>
        </p:pic>
        <p:pic>
          <p:nvPicPr>
            <p:cNvPr id="385" name="Image 371" descr=" "/>
            <p:cNvPicPr>
              <a:picLocks noChangeAspect="1"/>
            </p:cNvPicPr>
            <p:nvPr/>
          </p:nvPicPr>
          <p:blipFill>
            <a:blip r:embed="rId744">
              <a:extLst>
                <a:ext uri="{96DAC541-7B7A-43D3-8B79-37D633B846F1}">
                  <asvg:svgBlip xmlns:asvg="http://schemas.microsoft.com/office/drawing/2016/SVG/main" r:embed="rId745"/>
                </a:ext>
              </a:extLst>
            </a:blip>
            <a:stretch>
              <a:fillRect/>
            </a:stretch>
          </p:blipFill>
          <p:spPr>
            <a:xfrm>
              <a:off x="15425065" y="8435293"/>
              <a:ext cx="40268" cy="46453"/>
            </a:xfrm>
            <a:prstGeom prst="rect">
              <a:avLst/>
            </a:prstGeom>
          </p:spPr>
        </p:pic>
        <p:pic>
          <p:nvPicPr>
            <p:cNvPr id="386" name="Image 372" descr=" "/>
            <p:cNvPicPr>
              <a:picLocks noChangeAspect="1"/>
            </p:cNvPicPr>
            <p:nvPr/>
          </p:nvPicPr>
          <p:blipFill>
            <a:blip r:embed="rId746">
              <a:extLst>
                <a:ext uri="{96DAC541-7B7A-43D3-8B79-37D633B846F1}">
                  <asvg:svgBlip xmlns:asvg="http://schemas.microsoft.com/office/drawing/2016/SVG/main" r:embed="rId747"/>
                </a:ext>
              </a:extLst>
            </a:blip>
            <a:stretch>
              <a:fillRect/>
            </a:stretch>
          </p:blipFill>
          <p:spPr>
            <a:xfrm>
              <a:off x="15361674" y="8436080"/>
              <a:ext cx="40268" cy="46385"/>
            </a:xfrm>
            <a:prstGeom prst="rect">
              <a:avLst/>
            </a:prstGeom>
          </p:spPr>
        </p:pic>
        <p:pic>
          <p:nvPicPr>
            <p:cNvPr id="387" name="Image 373" descr=" "/>
            <p:cNvPicPr>
              <a:picLocks noChangeAspect="1"/>
            </p:cNvPicPr>
            <p:nvPr/>
          </p:nvPicPr>
          <p:blipFill>
            <a:blip r:embed="rId748">
              <a:extLst>
                <a:ext uri="{96DAC541-7B7A-43D3-8B79-37D633B846F1}">
                  <asvg:svgBlip xmlns:asvg="http://schemas.microsoft.com/office/drawing/2016/SVG/main" r:embed="rId749"/>
                </a:ext>
              </a:extLst>
            </a:blip>
            <a:stretch>
              <a:fillRect/>
            </a:stretch>
          </p:blipFill>
          <p:spPr>
            <a:xfrm>
              <a:off x="15298478" y="8436477"/>
              <a:ext cx="40148" cy="46056"/>
            </a:xfrm>
            <a:prstGeom prst="rect">
              <a:avLst/>
            </a:prstGeom>
          </p:spPr>
        </p:pic>
        <p:pic>
          <p:nvPicPr>
            <p:cNvPr id="388" name="Image 374" descr=" "/>
            <p:cNvPicPr>
              <a:picLocks noChangeAspect="1"/>
            </p:cNvPicPr>
            <p:nvPr/>
          </p:nvPicPr>
          <p:blipFill>
            <a:blip r:embed="rId750">
              <a:extLst>
                <a:ext uri="{96DAC541-7B7A-43D3-8B79-37D633B846F1}">
                  <asvg:svgBlip xmlns:asvg="http://schemas.microsoft.com/office/drawing/2016/SVG/main" r:embed="rId751"/>
                </a:ext>
              </a:extLst>
            </a:blip>
            <a:stretch>
              <a:fillRect/>
            </a:stretch>
          </p:blipFill>
          <p:spPr>
            <a:xfrm>
              <a:off x="21760116" y="8320075"/>
              <a:ext cx="40268" cy="46298"/>
            </a:xfrm>
            <a:prstGeom prst="rect">
              <a:avLst/>
            </a:prstGeom>
          </p:spPr>
        </p:pic>
        <p:pic>
          <p:nvPicPr>
            <p:cNvPr id="389" name="Image 375" descr=" "/>
            <p:cNvPicPr>
              <a:picLocks noChangeAspect="1"/>
            </p:cNvPicPr>
            <p:nvPr/>
          </p:nvPicPr>
          <p:blipFill>
            <a:blip r:embed="rId752">
              <a:extLst>
                <a:ext uri="{96DAC541-7B7A-43D3-8B79-37D633B846F1}">
                  <asvg:svgBlip xmlns:asvg="http://schemas.microsoft.com/office/drawing/2016/SVG/main" r:embed="rId753"/>
                </a:ext>
              </a:extLst>
            </a:blip>
            <a:stretch>
              <a:fillRect/>
            </a:stretch>
          </p:blipFill>
          <p:spPr>
            <a:xfrm>
              <a:off x="21570285" y="8321340"/>
              <a:ext cx="46609" cy="46527"/>
            </a:xfrm>
            <a:prstGeom prst="rect">
              <a:avLst/>
            </a:prstGeom>
          </p:spPr>
        </p:pic>
        <p:pic>
          <p:nvPicPr>
            <p:cNvPr id="390" name="Image 376" descr=" "/>
            <p:cNvPicPr>
              <a:picLocks noChangeAspect="1"/>
            </p:cNvPicPr>
            <p:nvPr/>
          </p:nvPicPr>
          <p:blipFill>
            <a:blip r:embed="rId754">
              <a:extLst>
                <a:ext uri="{96DAC541-7B7A-43D3-8B79-37D633B846F1}">
                  <asvg:svgBlip xmlns:asvg="http://schemas.microsoft.com/office/drawing/2016/SVG/main" r:embed="rId755"/>
                </a:ext>
              </a:extLst>
            </a:blip>
            <a:stretch>
              <a:fillRect/>
            </a:stretch>
          </p:blipFill>
          <p:spPr>
            <a:xfrm>
              <a:off x="21379924" y="8323306"/>
              <a:ext cx="40268" cy="45982"/>
            </a:xfrm>
            <a:prstGeom prst="rect">
              <a:avLst/>
            </a:prstGeom>
          </p:spPr>
        </p:pic>
        <p:pic>
          <p:nvPicPr>
            <p:cNvPr id="391" name="Image 377" descr=" "/>
            <p:cNvPicPr>
              <a:picLocks noChangeAspect="1"/>
            </p:cNvPicPr>
            <p:nvPr/>
          </p:nvPicPr>
          <p:blipFill>
            <a:blip r:embed="rId756">
              <a:extLst>
                <a:ext uri="{96DAC541-7B7A-43D3-8B79-37D633B846F1}">
                  <asvg:svgBlip xmlns:asvg="http://schemas.microsoft.com/office/drawing/2016/SVG/main" r:embed="rId757"/>
                </a:ext>
              </a:extLst>
            </a:blip>
            <a:stretch>
              <a:fillRect/>
            </a:stretch>
          </p:blipFill>
          <p:spPr>
            <a:xfrm>
              <a:off x="21316876" y="8323064"/>
              <a:ext cx="46608" cy="46527"/>
            </a:xfrm>
            <a:prstGeom prst="rect">
              <a:avLst/>
            </a:prstGeom>
          </p:spPr>
        </p:pic>
        <p:pic>
          <p:nvPicPr>
            <p:cNvPr id="392" name="Image 378" descr=" "/>
            <p:cNvPicPr>
              <a:picLocks noChangeAspect="1"/>
            </p:cNvPicPr>
            <p:nvPr/>
          </p:nvPicPr>
          <p:blipFill>
            <a:blip r:embed="rId758">
              <a:extLst>
                <a:ext uri="{96DAC541-7B7A-43D3-8B79-37D633B846F1}">
                  <asvg:svgBlip xmlns:asvg="http://schemas.microsoft.com/office/drawing/2016/SVG/main" r:embed="rId759"/>
                </a:ext>
              </a:extLst>
            </a:blip>
            <a:stretch>
              <a:fillRect/>
            </a:stretch>
          </p:blipFill>
          <p:spPr>
            <a:xfrm>
              <a:off x="20619699" y="8328093"/>
              <a:ext cx="40268" cy="46385"/>
            </a:xfrm>
            <a:prstGeom prst="rect">
              <a:avLst/>
            </a:prstGeom>
          </p:spPr>
        </p:pic>
        <p:pic>
          <p:nvPicPr>
            <p:cNvPr id="393" name="Image 379" descr=" "/>
            <p:cNvPicPr>
              <a:picLocks noChangeAspect="1"/>
            </p:cNvPicPr>
            <p:nvPr/>
          </p:nvPicPr>
          <p:blipFill>
            <a:blip r:embed="rId760">
              <a:extLst>
                <a:ext uri="{96DAC541-7B7A-43D3-8B79-37D633B846F1}">
                  <asvg:svgBlip xmlns:asvg="http://schemas.microsoft.com/office/drawing/2016/SVG/main" r:embed="rId761"/>
                </a:ext>
              </a:extLst>
            </a:blip>
            <a:stretch>
              <a:fillRect/>
            </a:stretch>
          </p:blipFill>
          <p:spPr>
            <a:xfrm>
              <a:off x="20113067" y="8331634"/>
              <a:ext cx="40098" cy="40239"/>
            </a:xfrm>
            <a:prstGeom prst="rect">
              <a:avLst/>
            </a:prstGeom>
          </p:spPr>
        </p:pic>
        <p:pic>
          <p:nvPicPr>
            <p:cNvPr id="394" name="Image 380" descr=" "/>
            <p:cNvPicPr>
              <a:picLocks noChangeAspect="1"/>
            </p:cNvPicPr>
            <p:nvPr/>
          </p:nvPicPr>
          <p:blipFill>
            <a:blip r:embed="rId762">
              <a:extLst>
                <a:ext uri="{96DAC541-7B7A-43D3-8B79-37D633B846F1}">
                  <asvg:svgBlip xmlns:asvg="http://schemas.microsoft.com/office/drawing/2016/SVG/main" r:embed="rId763"/>
                </a:ext>
              </a:extLst>
            </a:blip>
            <a:stretch>
              <a:fillRect/>
            </a:stretch>
          </p:blipFill>
          <p:spPr>
            <a:xfrm>
              <a:off x="12565088" y="7180690"/>
              <a:ext cx="40159" cy="46056"/>
            </a:xfrm>
            <a:prstGeom prst="rect">
              <a:avLst/>
            </a:prstGeom>
          </p:spPr>
        </p:pic>
        <p:pic>
          <p:nvPicPr>
            <p:cNvPr id="395" name="Image 381" descr=" "/>
            <p:cNvPicPr>
              <a:picLocks noChangeAspect="1"/>
            </p:cNvPicPr>
            <p:nvPr/>
          </p:nvPicPr>
          <p:blipFill>
            <a:blip r:embed="rId764">
              <a:extLst>
                <a:ext uri="{96DAC541-7B7A-43D3-8B79-37D633B846F1}">
                  <asvg:svgBlip xmlns:asvg="http://schemas.microsoft.com/office/drawing/2016/SVG/main" r:embed="rId765"/>
                </a:ext>
              </a:extLst>
            </a:blip>
            <a:stretch>
              <a:fillRect/>
            </a:stretch>
          </p:blipFill>
          <p:spPr>
            <a:xfrm>
              <a:off x="12501831" y="7181162"/>
              <a:ext cx="40025" cy="46056"/>
            </a:xfrm>
            <a:prstGeom prst="rect">
              <a:avLst/>
            </a:prstGeom>
          </p:spPr>
        </p:pic>
        <p:pic>
          <p:nvPicPr>
            <p:cNvPr id="396" name="Image 382" descr=" "/>
            <p:cNvPicPr>
              <a:picLocks noChangeAspect="1"/>
            </p:cNvPicPr>
            <p:nvPr/>
          </p:nvPicPr>
          <p:blipFill>
            <a:blip r:embed="rId766">
              <a:extLst>
                <a:ext uri="{96DAC541-7B7A-43D3-8B79-37D633B846F1}">
                  <asvg:svgBlip xmlns:asvg="http://schemas.microsoft.com/office/drawing/2016/SVG/main" r:embed="rId767"/>
                </a:ext>
              </a:extLst>
            </a:blip>
            <a:stretch>
              <a:fillRect/>
            </a:stretch>
          </p:blipFill>
          <p:spPr>
            <a:xfrm>
              <a:off x="12438437" y="7181633"/>
              <a:ext cx="39924" cy="46056"/>
            </a:xfrm>
            <a:prstGeom prst="rect">
              <a:avLst/>
            </a:prstGeom>
          </p:spPr>
        </p:pic>
        <p:pic>
          <p:nvPicPr>
            <p:cNvPr id="397" name="Image 383" descr=" "/>
            <p:cNvPicPr>
              <a:picLocks noChangeAspect="1"/>
            </p:cNvPicPr>
            <p:nvPr/>
          </p:nvPicPr>
          <p:blipFill>
            <a:blip r:embed="rId768">
              <a:extLst>
                <a:ext uri="{96DAC541-7B7A-43D3-8B79-37D633B846F1}">
                  <asvg:svgBlip xmlns:asvg="http://schemas.microsoft.com/office/drawing/2016/SVG/main" r:embed="rId769"/>
                </a:ext>
              </a:extLst>
            </a:blip>
            <a:stretch>
              <a:fillRect/>
            </a:stretch>
          </p:blipFill>
          <p:spPr>
            <a:xfrm>
              <a:off x="12754447" y="7107913"/>
              <a:ext cx="40268" cy="45982"/>
            </a:xfrm>
            <a:prstGeom prst="rect">
              <a:avLst/>
            </a:prstGeom>
          </p:spPr>
        </p:pic>
        <p:pic>
          <p:nvPicPr>
            <p:cNvPr id="398" name="Image 384" descr=" "/>
            <p:cNvPicPr>
              <a:picLocks noChangeAspect="1"/>
            </p:cNvPicPr>
            <p:nvPr/>
          </p:nvPicPr>
          <p:blipFill>
            <a:blip r:embed="rId770">
              <a:extLst>
                <a:ext uri="{96DAC541-7B7A-43D3-8B79-37D633B846F1}">
                  <asvg:svgBlip xmlns:asvg="http://schemas.microsoft.com/office/drawing/2016/SVG/main" r:embed="rId771"/>
                </a:ext>
              </a:extLst>
            </a:blip>
            <a:stretch>
              <a:fillRect/>
            </a:stretch>
          </p:blipFill>
          <p:spPr>
            <a:xfrm>
              <a:off x="12691399" y="7107678"/>
              <a:ext cx="46609" cy="46527"/>
            </a:xfrm>
            <a:prstGeom prst="rect">
              <a:avLst/>
            </a:prstGeom>
          </p:spPr>
        </p:pic>
        <p:pic>
          <p:nvPicPr>
            <p:cNvPr id="399" name="Image 385" descr=" "/>
            <p:cNvPicPr>
              <a:picLocks noChangeAspect="1"/>
            </p:cNvPicPr>
            <p:nvPr/>
          </p:nvPicPr>
          <p:blipFill>
            <a:blip r:embed="rId772">
              <a:extLst>
                <a:ext uri="{96DAC541-7B7A-43D3-8B79-37D633B846F1}">
                  <asvg:svgBlip xmlns:asvg="http://schemas.microsoft.com/office/drawing/2016/SVG/main" r:embed="rId773"/>
                </a:ext>
              </a:extLst>
            </a:blip>
            <a:stretch>
              <a:fillRect/>
            </a:stretch>
          </p:blipFill>
          <p:spPr>
            <a:xfrm>
              <a:off x="12627994" y="7108503"/>
              <a:ext cx="39640" cy="45901"/>
            </a:xfrm>
            <a:prstGeom prst="rect">
              <a:avLst/>
            </a:prstGeom>
          </p:spPr>
        </p:pic>
        <p:pic>
          <p:nvPicPr>
            <p:cNvPr id="400" name="Image 386" descr=" "/>
            <p:cNvPicPr>
              <a:picLocks noChangeAspect="1"/>
            </p:cNvPicPr>
            <p:nvPr/>
          </p:nvPicPr>
          <p:blipFill>
            <a:blip r:embed="rId774">
              <a:extLst>
                <a:ext uri="{96DAC541-7B7A-43D3-8B79-37D633B846F1}">
                  <asvg:svgBlip xmlns:asvg="http://schemas.microsoft.com/office/drawing/2016/SVG/main" r:embed="rId775"/>
                </a:ext>
              </a:extLst>
            </a:blip>
            <a:stretch>
              <a:fillRect/>
            </a:stretch>
          </p:blipFill>
          <p:spPr>
            <a:xfrm>
              <a:off x="12564617" y="7108856"/>
              <a:ext cx="40158" cy="46056"/>
            </a:xfrm>
            <a:prstGeom prst="rect">
              <a:avLst/>
            </a:prstGeom>
          </p:spPr>
        </p:pic>
        <p:pic>
          <p:nvPicPr>
            <p:cNvPr id="401" name="Image 387" descr=" "/>
            <p:cNvPicPr>
              <a:picLocks noChangeAspect="1"/>
            </p:cNvPicPr>
            <p:nvPr/>
          </p:nvPicPr>
          <p:blipFill>
            <a:blip r:embed="rId776">
              <a:extLst>
                <a:ext uri="{96DAC541-7B7A-43D3-8B79-37D633B846F1}">
                  <asvg:svgBlip xmlns:asvg="http://schemas.microsoft.com/office/drawing/2016/SVG/main" r:embed="rId777"/>
                </a:ext>
              </a:extLst>
            </a:blip>
            <a:stretch>
              <a:fillRect/>
            </a:stretch>
          </p:blipFill>
          <p:spPr>
            <a:xfrm>
              <a:off x="12754136" y="7035292"/>
              <a:ext cx="40045" cy="40239"/>
            </a:xfrm>
            <a:prstGeom prst="rect">
              <a:avLst/>
            </a:prstGeom>
          </p:spPr>
        </p:pic>
        <p:pic>
          <p:nvPicPr>
            <p:cNvPr id="402" name="Image 388" descr=" "/>
            <p:cNvPicPr>
              <a:picLocks noChangeAspect="1"/>
            </p:cNvPicPr>
            <p:nvPr/>
          </p:nvPicPr>
          <p:blipFill>
            <a:blip r:embed="rId778">
              <a:extLst>
                <a:ext uri="{96DAC541-7B7A-43D3-8B79-37D633B846F1}">
                  <asvg:svgBlip xmlns:asvg="http://schemas.microsoft.com/office/drawing/2016/SVG/main" r:embed="rId779"/>
                </a:ext>
              </a:extLst>
            </a:blip>
            <a:stretch>
              <a:fillRect/>
            </a:stretch>
          </p:blipFill>
          <p:spPr>
            <a:xfrm>
              <a:off x="12690741" y="7036234"/>
              <a:ext cx="40268" cy="46143"/>
            </a:xfrm>
            <a:prstGeom prst="rect">
              <a:avLst/>
            </a:prstGeom>
          </p:spPr>
        </p:pic>
        <p:pic>
          <p:nvPicPr>
            <p:cNvPr id="403" name="Image 389" descr=" "/>
            <p:cNvPicPr>
              <a:picLocks noChangeAspect="1"/>
            </p:cNvPicPr>
            <p:nvPr/>
          </p:nvPicPr>
          <p:blipFill>
            <a:blip r:embed="rId780">
              <a:extLst>
                <a:ext uri="{96DAC541-7B7A-43D3-8B79-37D633B846F1}">
                  <asvg:svgBlip xmlns:asvg="http://schemas.microsoft.com/office/drawing/2016/SVG/main" r:embed="rId781"/>
                </a:ext>
              </a:extLst>
            </a:blip>
            <a:stretch>
              <a:fillRect/>
            </a:stretch>
          </p:blipFill>
          <p:spPr>
            <a:xfrm>
              <a:off x="12627499" y="7036389"/>
              <a:ext cx="40038" cy="46056"/>
            </a:xfrm>
            <a:prstGeom prst="rect">
              <a:avLst/>
            </a:prstGeom>
          </p:spPr>
        </p:pic>
        <p:pic>
          <p:nvPicPr>
            <p:cNvPr id="404" name="Image 390" descr=" "/>
            <p:cNvPicPr>
              <a:picLocks noChangeAspect="1"/>
            </p:cNvPicPr>
            <p:nvPr/>
          </p:nvPicPr>
          <p:blipFill>
            <a:blip r:embed="rId782">
              <a:extLst>
                <a:ext uri="{96DAC541-7B7A-43D3-8B79-37D633B846F1}">
                  <asvg:svgBlip xmlns:asvg="http://schemas.microsoft.com/office/drawing/2016/SVG/main" r:embed="rId783"/>
                </a:ext>
              </a:extLst>
            </a:blip>
            <a:stretch>
              <a:fillRect/>
            </a:stretch>
          </p:blipFill>
          <p:spPr>
            <a:xfrm>
              <a:off x="12564078" y="7036389"/>
              <a:ext cx="40225" cy="46056"/>
            </a:xfrm>
            <a:prstGeom prst="rect">
              <a:avLst/>
            </a:prstGeom>
          </p:spPr>
        </p:pic>
        <p:pic>
          <p:nvPicPr>
            <p:cNvPr id="405" name="Image 391" descr=" "/>
            <p:cNvPicPr>
              <a:picLocks noChangeAspect="1"/>
            </p:cNvPicPr>
            <p:nvPr/>
          </p:nvPicPr>
          <p:blipFill>
            <a:blip r:embed="rId784">
              <a:extLst>
                <a:ext uri="{96DAC541-7B7A-43D3-8B79-37D633B846F1}">
                  <asvg:svgBlip xmlns:asvg="http://schemas.microsoft.com/office/drawing/2016/SVG/main" r:embed="rId785"/>
                </a:ext>
              </a:extLst>
            </a:blip>
            <a:stretch>
              <a:fillRect/>
            </a:stretch>
          </p:blipFill>
          <p:spPr>
            <a:xfrm>
              <a:off x="12500753" y="7037338"/>
              <a:ext cx="40159" cy="46056"/>
            </a:xfrm>
            <a:prstGeom prst="rect">
              <a:avLst/>
            </a:prstGeom>
          </p:spPr>
        </p:pic>
        <p:pic>
          <p:nvPicPr>
            <p:cNvPr id="406" name="Image 392" descr=" "/>
            <p:cNvPicPr>
              <a:picLocks noChangeAspect="1"/>
            </p:cNvPicPr>
            <p:nvPr/>
          </p:nvPicPr>
          <p:blipFill>
            <a:blip r:embed="rId786">
              <a:extLst>
                <a:ext uri="{96DAC541-7B7A-43D3-8B79-37D633B846F1}">
                  <asvg:svgBlip xmlns:asvg="http://schemas.microsoft.com/office/drawing/2016/SVG/main" r:embed="rId787"/>
                </a:ext>
              </a:extLst>
            </a:blip>
            <a:stretch>
              <a:fillRect/>
            </a:stretch>
          </p:blipFill>
          <p:spPr>
            <a:xfrm>
              <a:off x="12374104" y="7038280"/>
              <a:ext cx="40025" cy="46056"/>
            </a:xfrm>
            <a:prstGeom prst="rect">
              <a:avLst/>
            </a:prstGeom>
          </p:spPr>
        </p:pic>
        <p:pic>
          <p:nvPicPr>
            <p:cNvPr id="407" name="Image 393" descr=" "/>
            <p:cNvPicPr>
              <a:picLocks noChangeAspect="1"/>
            </p:cNvPicPr>
            <p:nvPr/>
          </p:nvPicPr>
          <p:blipFill>
            <a:blip r:embed="rId788">
              <a:extLst>
                <a:ext uri="{96DAC541-7B7A-43D3-8B79-37D633B846F1}">
                  <asvg:svgBlip xmlns:asvg="http://schemas.microsoft.com/office/drawing/2016/SVG/main" r:embed="rId789"/>
                </a:ext>
              </a:extLst>
            </a:blip>
            <a:stretch>
              <a:fillRect/>
            </a:stretch>
          </p:blipFill>
          <p:spPr>
            <a:xfrm>
              <a:off x="12500291" y="6965026"/>
              <a:ext cx="40148" cy="46056"/>
            </a:xfrm>
            <a:prstGeom prst="rect">
              <a:avLst/>
            </a:prstGeom>
          </p:spPr>
        </p:pic>
        <p:pic>
          <p:nvPicPr>
            <p:cNvPr id="408" name="Image 394" descr=" "/>
            <p:cNvPicPr>
              <a:picLocks noChangeAspect="1"/>
            </p:cNvPicPr>
            <p:nvPr/>
          </p:nvPicPr>
          <p:blipFill>
            <a:blip r:embed="rId790">
              <a:extLst>
                <a:ext uri="{96DAC541-7B7A-43D3-8B79-37D633B846F1}">
                  <asvg:svgBlip xmlns:asvg="http://schemas.microsoft.com/office/drawing/2016/SVG/main" r:embed="rId791"/>
                </a:ext>
              </a:extLst>
            </a:blip>
            <a:stretch>
              <a:fillRect/>
            </a:stretch>
          </p:blipFill>
          <p:spPr>
            <a:xfrm>
              <a:off x="18719058" y="8340824"/>
              <a:ext cx="40268" cy="46453"/>
            </a:xfrm>
            <a:prstGeom prst="rect">
              <a:avLst/>
            </a:prstGeom>
          </p:spPr>
        </p:pic>
        <p:pic>
          <p:nvPicPr>
            <p:cNvPr id="409" name="Image 395" descr=" "/>
            <p:cNvPicPr>
              <a:picLocks noChangeAspect="1"/>
            </p:cNvPicPr>
            <p:nvPr/>
          </p:nvPicPr>
          <p:blipFill>
            <a:blip r:embed="rId792">
              <a:extLst>
                <a:ext uri="{96DAC541-7B7A-43D3-8B79-37D633B846F1}">
                  <asvg:svgBlip xmlns:asvg="http://schemas.microsoft.com/office/drawing/2016/SVG/main" r:embed="rId793"/>
                </a:ext>
              </a:extLst>
            </a:blip>
            <a:stretch>
              <a:fillRect/>
            </a:stretch>
          </p:blipFill>
          <p:spPr>
            <a:xfrm>
              <a:off x="18655851" y="8341537"/>
              <a:ext cx="40073" cy="40239"/>
            </a:xfrm>
            <a:prstGeom prst="rect">
              <a:avLst/>
            </a:prstGeom>
          </p:spPr>
        </p:pic>
        <p:pic>
          <p:nvPicPr>
            <p:cNvPr id="410" name="Image 396" descr=" "/>
            <p:cNvPicPr>
              <a:picLocks noChangeAspect="1"/>
            </p:cNvPicPr>
            <p:nvPr/>
          </p:nvPicPr>
          <p:blipFill>
            <a:blip r:embed="rId794">
              <a:extLst>
                <a:ext uri="{96DAC541-7B7A-43D3-8B79-37D633B846F1}">
                  <asvg:svgBlip xmlns:asvg="http://schemas.microsoft.com/office/drawing/2016/SVG/main" r:embed="rId795"/>
                </a:ext>
              </a:extLst>
            </a:blip>
            <a:stretch>
              <a:fillRect/>
            </a:stretch>
          </p:blipFill>
          <p:spPr>
            <a:xfrm>
              <a:off x="18529204" y="8342480"/>
              <a:ext cx="40025" cy="46056"/>
            </a:xfrm>
            <a:prstGeom prst="rect">
              <a:avLst/>
            </a:prstGeom>
          </p:spPr>
        </p:pic>
        <p:pic>
          <p:nvPicPr>
            <p:cNvPr id="411" name="Image 397" descr=" "/>
            <p:cNvPicPr>
              <a:picLocks noChangeAspect="1"/>
            </p:cNvPicPr>
            <p:nvPr/>
          </p:nvPicPr>
          <p:blipFill>
            <a:blip r:embed="rId796">
              <a:extLst>
                <a:ext uri="{96DAC541-7B7A-43D3-8B79-37D633B846F1}">
                  <asvg:svgBlip xmlns:asvg="http://schemas.microsoft.com/office/drawing/2016/SVG/main" r:embed="rId797"/>
                </a:ext>
              </a:extLst>
            </a:blip>
            <a:stretch>
              <a:fillRect/>
            </a:stretch>
          </p:blipFill>
          <p:spPr>
            <a:xfrm>
              <a:off x="18465650" y="8342554"/>
              <a:ext cx="40268" cy="46453"/>
            </a:xfrm>
            <a:prstGeom prst="rect">
              <a:avLst/>
            </a:prstGeom>
          </p:spPr>
        </p:pic>
        <p:pic>
          <p:nvPicPr>
            <p:cNvPr id="412" name="Image 398" descr=" "/>
            <p:cNvPicPr>
              <a:picLocks noChangeAspect="1"/>
            </p:cNvPicPr>
            <p:nvPr/>
          </p:nvPicPr>
          <p:blipFill>
            <a:blip r:embed="rId798">
              <a:extLst>
                <a:ext uri="{96DAC541-7B7A-43D3-8B79-37D633B846F1}">
                  <asvg:svgBlip xmlns:asvg="http://schemas.microsoft.com/office/drawing/2016/SVG/main" r:embed="rId799"/>
                </a:ext>
              </a:extLst>
            </a:blip>
            <a:stretch>
              <a:fillRect/>
            </a:stretch>
          </p:blipFill>
          <p:spPr>
            <a:xfrm>
              <a:off x="18402259" y="8343342"/>
              <a:ext cx="40268" cy="46385"/>
            </a:xfrm>
            <a:prstGeom prst="rect">
              <a:avLst/>
            </a:prstGeom>
          </p:spPr>
        </p:pic>
        <p:pic>
          <p:nvPicPr>
            <p:cNvPr id="413" name="Image 399" descr=" "/>
            <p:cNvPicPr>
              <a:picLocks noChangeAspect="1"/>
            </p:cNvPicPr>
            <p:nvPr/>
          </p:nvPicPr>
          <p:blipFill>
            <a:blip r:embed="rId800">
              <a:extLst>
                <a:ext uri="{96DAC541-7B7A-43D3-8B79-37D633B846F1}">
                  <asvg:svgBlip xmlns:asvg="http://schemas.microsoft.com/office/drawing/2016/SVG/main" r:embed="rId801"/>
                </a:ext>
              </a:extLst>
            </a:blip>
            <a:stretch>
              <a:fillRect/>
            </a:stretch>
          </p:blipFill>
          <p:spPr>
            <a:xfrm>
              <a:off x="18339053" y="8343739"/>
              <a:ext cx="40158" cy="46056"/>
            </a:xfrm>
            <a:prstGeom prst="rect">
              <a:avLst/>
            </a:prstGeom>
          </p:spPr>
        </p:pic>
        <p:pic>
          <p:nvPicPr>
            <p:cNvPr id="414" name="Image 400" descr=" "/>
            <p:cNvPicPr>
              <a:picLocks noChangeAspect="1"/>
            </p:cNvPicPr>
            <p:nvPr/>
          </p:nvPicPr>
          <p:blipFill>
            <a:blip r:embed="rId802">
              <a:extLst>
                <a:ext uri="{96DAC541-7B7A-43D3-8B79-37D633B846F1}">
                  <asvg:svgBlip xmlns:asvg="http://schemas.microsoft.com/office/drawing/2016/SVG/main" r:embed="rId803"/>
                </a:ext>
              </a:extLst>
            </a:blip>
            <a:stretch>
              <a:fillRect/>
            </a:stretch>
          </p:blipFill>
          <p:spPr>
            <a:xfrm>
              <a:off x="18275680" y="8343950"/>
              <a:ext cx="46592" cy="46527"/>
            </a:xfrm>
            <a:prstGeom prst="rect">
              <a:avLst/>
            </a:prstGeom>
          </p:spPr>
        </p:pic>
        <p:pic>
          <p:nvPicPr>
            <p:cNvPr id="415" name="Image 401" descr=" "/>
            <p:cNvPicPr>
              <a:picLocks noChangeAspect="1"/>
            </p:cNvPicPr>
            <p:nvPr/>
          </p:nvPicPr>
          <p:blipFill>
            <a:blip r:embed="rId804">
              <a:extLst>
                <a:ext uri="{96DAC541-7B7A-43D3-8B79-37D633B846F1}">
                  <asvg:svgBlip xmlns:asvg="http://schemas.microsoft.com/office/drawing/2016/SVG/main" r:embed="rId805"/>
                </a:ext>
              </a:extLst>
            </a:blip>
            <a:stretch>
              <a:fillRect/>
            </a:stretch>
          </p:blipFill>
          <p:spPr>
            <a:xfrm>
              <a:off x="18212242" y="8344284"/>
              <a:ext cx="40268" cy="46453"/>
            </a:xfrm>
            <a:prstGeom prst="rect">
              <a:avLst/>
            </a:prstGeom>
          </p:spPr>
        </p:pic>
        <p:pic>
          <p:nvPicPr>
            <p:cNvPr id="416" name="Image 402" descr=" "/>
            <p:cNvPicPr>
              <a:picLocks noChangeAspect="1"/>
            </p:cNvPicPr>
            <p:nvPr/>
          </p:nvPicPr>
          <p:blipFill>
            <a:blip r:embed="rId806">
              <a:extLst>
                <a:ext uri="{96DAC541-7B7A-43D3-8B79-37D633B846F1}">
                  <asvg:svgBlip xmlns:asvg="http://schemas.microsoft.com/office/drawing/2016/SVG/main" r:embed="rId807"/>
                </a:ext>
              </a:extLst>
            </a:blip>
            <a:stretch>
              <a:fillRect/>
            </a:stretch>
          </p:blipFill>
          <p:spPr>
            <a:xfrm>
              <a:off x="18148850" y="8345066"/>
              <a:ext cx="40268" cy="46385"/>
            </a:xfrm>
            <a:prstGeom prst="rect">
              <a:avLst/>
            </a:prstGeom>
          </p:spPr>
        </p:pic>
        <p:pic>
          <p:nvPicPr>
            <p:cNvPr id="417" name="Image 403" descr=" "/>
            <p:cNvPicPr>
              <a:picLocks noChangeAspect="1"/>
            </p:cNvPicPr>
            <p:nvPr/>
          </p:nvPicPr>
          <p:blipFill>
            <a:blip r:embed="rId808">
              <a:extLst>
                <a:ext uri="{96DAC541-7B7A-43D3-8B79-37D633B846F1}">
                  <asvg:svgBlip xmlns:asvg="http://schemas.microsoft.com/office/drawing/2016/SVG/main" r:embed="rId809"/>
                </a:ext>
              </a:extLst>
            </a:blip>
            <a:stretch>
              <a:fillRect/>
            </a:stretch>
          </p:blipFill>
          <p:spPr>
            <a:xfrm>
              <a:off x="18085632" y="8345469"/>
              <a:ext cx="40084" cy="40239"/>
            </a:xfrm>
            <a:prstGeom prst="rect">
              <a:avLst/>
            </a:prstGeom>
          </p:spPr>
        </p:pic>
        <p:pic>
          <p:nvPicPr>
            <p:cNvPr id="418" name="Image 404" descr=" "/>
            <p:cNvPicPr>
              <a:picLocks noChangeAspect="1"/>
            </p:cNvPicPr>
            <p:nvPr/>
          </p:nvPicPr>
          <p:blipFill>
            <a:blip r:embed="rId810">
              <a:extLst>
                <a:ext uri="{96DAC541-7B7A-43D3-8B79-37D633B846F1}">
                  <asvg:svgBlip xmlns:asvg="http://schemas.microsoft.com/office/drawing/2016/SVG/main" r:embed="rId811"/>
                </a:ext>
              </a:extLst>
            </a:blip>
            <a:stretch>
              <a:fillRect/>
            </a:stretch>
          </p:blipFill>
          <p:spPr>
            <a:xfrm>
              <a:off x="18022254" y="8345940"/>
              <a:ext cx="40158" cy="46056"/>
            </a:xfrm>
            <a:prstGeom prst="rect">
              <a:avLst/>
            </a:prstGeom>
          </p:spPr>
        </p:pic>
        <p:pic>
          <p:nvPicPr>
            <p:cNvPr id="419" name="Image 405" descr=" "/>
            <p:cNvPicPr>
              <a:picLocks noChangeAspect="1"/>
            </p:cNvPicPr>
            <p:nvPr/>
          </p:nvPicPr>
          <p:blipFill>
            <a:blip r:embed="rId812">
              <a:extLst>
                <a:ext uri="{96DAC541-7B7A-43D3-8B79-37D633B846F1}">
                  <asvg:svgBlip xmlns:asvg="http://schemas.microsoft.com/office/drawing/2016/SVG/main" r:embed="rId813"/>
                </a:ext>
              </a:extLst>
            </a:blip>
            <a:stretch>
              <a:fillRect/>
            </a:stretch>
          </p:blipFill>
          <p:spPr>
            <a:xfrm>
              <a:off x="17958834" y="8346008"/>
              <a:ext cx="40268" cy="46453"/>
            </a:xfrm>
            <a:prstGeom prst="rect">
              <a:avLst/>
            </a:prstGeom>
          </p:spPr>
        </p:pic>
        <p:pic>
          <p:nvPicPr>
            <p:cNvPr id="420" name="Image 406" descr=" "/>
            <p:cNvPicPr>
              <a:picLocks noChangeAspect="1"/>
            </p:cNvPicPr>
            <p:nvPr/>
          </p:nvPicPr>
          <p:blipFill>
            <a:blip r:embed="rId814">
              <a:extLst>
                <a:ext uri="{96DAC541-7B7A-43D3-8B79-37D633B846F1}">
                  <asvg:svgBlip xmlns:asvg="http://schemas.microsoft.com/office/drawing/2016/SVG/main" r:embed="rId815"/>
                </a:ext>
              </a:extLst>
            </a:blip>
            <a:stretch>
              <a:fillRect/>
            </a:stretch>
          </p:blipFill>
          <p:spPr>
            <a:xfrm>
              <a:off x="17895605" y="8346883"/>
              <a:ext cx="40481" cy="45901"/>
            </a:xfrm>
            <a:prstGeom prst="rect">
              <a:avLst/>
            </a:prstGeom>
          </p:spPr>
        </p:pic>
        <p:pic>
          <p:nvPicPr>
            <p:cNvPr id="421" name="Image 407" descr=" "/>
            <p:cNvPicPr>
              <a:picLocks noChangeAspect="1"/>
            </p:cNvPicPr>
            <p:nvPr/>
          </p:nvPicPr>
          <p:blipFill>
            <a:blip r:embed="rId816">
              <a:extLst>
                <a:ext uri="{96DAC541-7B7A-43D3-8B79-37D633B846F1}">
                  <asvg:svgBlip xmlns:asvg="http://schemas.microsoft.com/office/drawing/2016/SVG/main" r:embed="rId817"/>
                </a:ext>
              </a:extLst>
            </a:blip>
            <a:stretch>
              <a:fillRect/>
            </a:stretch>
          </p:blipFill>
          <p:spPr>
            <a:xfrm>
              <a:off x="17832051" y="8347267"/>
              <a:ext cx="40268" cy="46385"/>
            </a:xfrm>
            <a:prstGeom prst="rect">
              <a:avLst/>
            </a:prstGeom>
          </p:spPr>
        </p:pic>
        <p:pic>
          <p:nvPicPr>
            <p:cNvPr id="422" name="Image 408" descr=" "/>
            <p:cNvPicPr>
              <a:picLocks noChangeAspect="1"/>
            </p:cNvPicPr>
            <p:nvPr/>
          </p:nvPicPr>
          <p:blipFill>
            <a:blip r:embed="rId818">
              <a:extLst>
                <a:ext uri="{96DAC541-7B7A-43D3-8B79-37D633B846F1}">
                  <asvg:svgBlip xmlns:asvg="http://schemas.microsoft.com/office/drawing/2016/SVG/main" r:embed="rId819"/>
                </a:ext>
              </a:extLst>
            </a:blip>
            <a:stretch>
              <a:fillRect/>
            </a:stretch>
          </p:blipFill>
          <p:spPr>
            <a:xfrm>
              <a:off x="17768855" y="8348297"/>
              <a:ext cx="40148" cy="46056"/>
            </a:xfrm>
            <a:prstGeom prst="rect">
              <a:avLst/>
            </a:prstGeom>
          </p:spPr>
        </p:pic>
        <p:pic>
          <p:nvPicPr>
            <p:cNvPr id="423" name="Image 409" descr=" "/>
            <p:cNvPicPr>
              <a:picLocks noChangeAspect="1"/>
            </p:cNvPicPr>
            <p:nvPr/>
          </p:nvPicPr>
          <p:blipFill>
            <a:blip r:embed="rId820">
              <a:extLst>
                <a:ext uri="{96DAC541-7B7A-43D3-8B79-37D633B846F1}">
                  <asvg:svgBlip xmlns:asvg="http://schemas.microsoft.com/office/drawing/2016/SVG/main" r:embed="rId821"/>
                </a:ext>
              </a:extLst>
            </a:blip>
            <a:stretch>
              <a:fillRect/>
            </a:stretch>
          </p:blipFill>
          <p:spPr>
            <a:xfrm>
              <a:off x="16311444" y="8358045"/>
              <a:ext cx="40268" cy="45982"/>
            </a:xfrm>
            <a:prstGeom prst="rect">
              <a:avLst/>
            </a:prstGeom>
          </p:spPr>
        </p:pic>
        <p:pic>
          <p:nvPicPr>
            <p:cNvPr id="424" name="Image 410" descr=" "/>
            <p:cNvPicPr>
              <a:picLocks noChangeAspect="1"/>
            </p:cNvPicPr>
            <p:nvPr/>
          </p:nvPicPr>
          <p:blipFill>
            <a:blip r:embed="rId822">
              <a:extLst>
                <a:ext uri="{96DAC541-7B7A-43D3-8B79-37D633B846F1}">
                  <asvg:svgBlip xmlns:asvg="http://schemas.microsoft.com/office/drawing/2016/SVG/main" r:embed="rId823"/>
                </a:ext>
              </a:extLst>
            </a:blip>
            <a:stretch>
              <a:fillRect/>
            </a:stretch>
          </p:blipFill>
          <p:spPr>
            <a:xfrm>
              <a:off x="16248396" y="8357803"/>
              <a:ext cx="46609" cy="46527"/>
            </a:xfrm>
            <a:prstGeom prst="rect">
              <a:avLst/>
            </a:prstGeom>
          </p:spPr>
        </p:pic>
        <p:pic>
          <p:nvPicPr>
            <p:cNvPr id="425" name="Image 411" descr=" "/>
            <p:cNvPicPr>
              <a:picLocks noChangeAspect="1"/>
            </p:cNvPicPr>
            <p:nvPr/>
          </p:nvPicPr>
          <p:blipFill>
            <a:blip r:embed="rId824">
              <a:extLst>
                <a:ext uri="{96DAC541-7B7A-43D3-8B79-37D633B846F1}">
                  <asvg:svgBlip xmlns:asvg="http://schemas.microsoft.com/office/drawing/2016/SVG/main" r:embed="rId825"/>
                </a:ext>
              </a:extLst>
            </a:blip>
            <a:stretch>
              <a:fillRect/>
            </a:stretch>
          </p:blipFill>
          <p:spPr>
            <a:xfrm>
              <a:off x="16184818" y="8358671"/>
              <a:ext cx="40268" cy="46143"/>
            </a:xfrm>
            <a:prstGeom prst="rect">
              <a:avLst/>
            </a:prstGeom>
          </p:spPr>
        </p:pic>
        <p:pic>
          <p:nvPicPr>
            <p:cNvPr id="426" name="Image 412" descr=" "/>
            <p:cNvPicPr>
              <a:picLocks noChangeAspect="1"/>
            </p:cNvPicPr>
            <p:nvPr/>
          </p:nvPicPr>
          <p:blipFill>
            <a:blip r:embed="rId826">
              <a:extLst>
                <a:ext uri="{96DAC541-7B7A-43D3-8B79-37D633B846F1}">
                  <asvg:svgBlip xmlns:asvg="http://schemas.microsoft.com/office/drawing/2016/SVG/main" r:embed="rId827"/>
                </a:ext>
              </a:extLst>
            </a:blip>
            <a:stretch>
              <a:fillRect/>
            </a:stretch>
          </p:blipFill>
          <p:spPr>
            <a:xfrm>
              <a:off x="16121427" y="8358901"/>
              <a:ext cx="40268" cy="46385"/>
            </a:xfrm>
            <a:prstGeom prst="rect">
              <a:avLst/>
            </a:prstGeom>
          </p:spPr>
        </p:pic>
        <p:pic>
          <p:nvPicPr>
            <p:cNvPr id="427" name="Image 413" descr=" "/>
            <p:cNvPicPr>
              <a:picLocks noChangeAspect="1"/>
            </p:cNvPicPr>
            <p:nvPr/>
          </p:nvPicPr>
          <p:blipFill>
            <a:blip r:embed="rId828">
              <a:extLst>
                <a:ext uri="{96DAC541-7B7A-43D3-8B79-37D633B846F1}">
                  <asvg:svgBlip xmlns:asvg="http://schemas.microsoft.com/office/drawing/2016/SVG/main" r:embed="rId829"/>
                </a:ext>
              </a:extLst>
            </a:blip>
            <a:stretch>
              <a:fillRect/>
            </a:stretch>
          </p:blipFill>
          <p:spPr>
            <a:xfrm>
              <a:off x="16058035" y="8359769"/>
              <a:ext cx="40268" cy="45982"/>
            </a:xfrm>
            <a:prstGeom prst="rect">
              <a:avLst/>
            </a:prstGeom>
          </p:spPr>
        </p:pic>
        <p:pic>
          <p:nvPicPr>
            <p:cNvPr id="428" name="Image 414" descr=" "/>
            <p:cNvPicPr>
              <a:picLocks noChangeAspect="1"/>
            </p:cNvPicPr>
            <p:nvPr/>
          </p:nvPicPr>
          <p:blipFill>
            <a:blip r:embed="rId830">
              <a:extLst>
                <a:ext uri="{96DAC541-7B7A-43D3-8B79-37D633B846F1}">
                  <asvg:svgBlip xmlns:asvg="http://schemas.microsoft.com/office/drawing/2016/SVG/main" r:embed="rId831"/>
                </a:ext>
              </a:extLst>
            </a:blip>
            <a:stretch>
              <a:fillRect/>
            </a:stretch>
          </p:blipFill>
          <p:spPr>
            <a:xfrm>
              <a:off x="15994925" y="8360066"/>
              <a:ext cx="39640" cy="45901"/>
            </a:xfrm>
            <a:prstGeom prst="rect">
              <a:avLst/>
            </a:prstGeom>
          </p:spPr>
        </p:pic>
        <p:pic>
          <p:nvPicPr>
            <p:cNvPr id="429" name="Image 415" descr=" "/>
            <p:cNvPicPr>
              <a:picLocks noChangeAspect="1"/>
            </p:cNvPicPr>
            <p:nvPr/>
          </p:nvPicPr>
          <p:blipFill>
            <a:blip r:embed="rId832">
              <a:extLst>
                <a:ext uri="{96DAC541-7B7A-43D3-8B79-37D633B846F1}">
                  <asvg:svgBlip xmlns:asvg="http://schemas.microsoft.com/office/drawing/2016/SVG/main" r:embed="rId833"/>
                </a:ext>
              </a:extLst>
            </a:blip>
            <a:stretch>
              <a:fillRect/>
            </a:stretch>
          </p:blipFill>
          <p:spPr>
            <a:xfrm>
              <a:off x="15931410" y="8360401"/>
              <a:ext cx="40268" cy="46143"/>
            </a:xfrm>
            <a:prstGeom prst="rect">
              <a:avLst/>
            </a:prstGeom>
          </p:spPr>
        </p:pic>
        <p:pic>
          <p:nvPicPr>
            <p:cNvPr id="430" name="Image 416" descr=" "/>
            <p:cNvPicPr>
              <a:picLocks noChangeAspect="1"/>
            </p:cNvPicPr>
            <p:nvPr/>
          </p:nvPicPr>
          <p:blipFill>
            <a:blip r:embed="rId834">
              <a:extLst>
                <a:ext uri="{96DAC541-7B7A-43D3-8B79-37D633B846F1}">
                  <asvg:svgBlip xmlns:asvg="http://schemas.microsoft.com/office/drawing/2016/SVG/main" r:embed="rId835"/>
                </a:ext>
              </a:extLst>
            </a:blip>
            <a:stretch>
              <a:fillRect/>
            </a:stretch>
          </p:blipFill>
          <p:spPr>
            <a:xfrm>
              <a:off x="15868191" y="8360711"/>
              <a:ext cx="40109" cy="40239"/>
            </a:xfrm>
            <a:prstGeom prst="rect">
              <a:avLst/>
            </a:prstGeom>
          </p:spPr>
        </p:pic>
        <p:pic>
          <p:nvPicPr>
            <p:cNvPr id="431" name="Image 417" descr=" "/>
            <p:cNvPicPr>
              <a:picLocks noChangeAspect="1"/>
            </p:cNvPicPr>
            <p:nvPr/>
          </p:nvPicPr>
          <p:blipFill>
            <a:blip r:embed="rId836">
              <a:extLst>
                <a:ext uri="{96DAC541-7B7A-43D3-8B79-37D633B846F1}">
                  <asvg:svgBlip xmlns:asvg="http://schemas.microsoft.com/office/drawing/2016/SVG/main" r:embed="rId837"/>
                </a:ext>
              </a:extLst>
            </a:blip>
            <a:stretch>
              <a:fillRect/>
            </a:stretch>
          </p:blipFill>
          <p:spPr>
            <a:xfrm>
              <a:off x="15804627" y="8361499"/>
              <a:ext cx="40268" cy="45982"/>
            </a:xfrm>
            <a:prstGeom prst="rect">
              <a:avLst/>
            </a:prstGeom>
          </p:spPr>
        </p:pic>
        <p:pic>
          <p:nvPicPr>
            <p:cNvPr id="432" name="Image 418" descr=" "/>
            <p:cNvPicPr>
              <a:picLocks noChangeAspect="1"/>
            </p:cNvPicPr>
            <p:nvPr/>
          </p:nvPicPr>
          <p:blipFill>
            <a:blip r:embed="rId838">
              <a:extLst>
                <a:ext uri="{96DAC541-7B7A-43D3-8B79-37D633B846F1}">
                  <asvg:svgBlip xmlns:asvg="http://schemas.microsoft.com/office/drawing/2016/SVG/main" r:embed="rId839"/>
                </a:ext>
              </a:extLst>
            </a:blip>
            <a:stretch>
              <a:fillRect/>
            </a:stretch>
          </p:blipFill>
          <p:spPr>
            <a:xfrm>
              <a:off x="15741420" y="8361499"/>
              <a:ext cx="40073" cy="40239"/>
            </a:xfrm>
            <a:prstGeom prst="rect">
              <a:avLst/>
            </a:prstGeom>
          </p:spPr>
        </p:pic>
        <p:pic>
          <p:nvPicPr>
            <p:cNvPr id="433" name="Image 419" descr=" "/>
            <p:cNvPicPr>
              <a:picLocks noChangeAspect="1"/>
            </p:cNvPicPr>
            <p:nvPr/>
          </p:nvPicPr>
          <p:blipFill>
            <a:blip r:embed="rId840">
              <a:extLst>
                <a:ext uri="{96DAC541-7B7A-43D3-8B79-37D633B846F1}">
                  <asvg:svgBlip xmlns:asvg="http://schemas.microsoft.com/office/drawing/2016/SVG/main" r:embed="rId841"/>
                </a:ext>
              </a:extLst>
            </a:blip>
            <a:stretch>
              <a:fillRect/>
            </a:stretch>
          </p:blipFill>
          <p:spPr>
            <a:xfrm>
              <a:off x="15678001" y="8362045"/>
              <a:ext cx="40268" cy="46385"/>
            </a:xfrm>
            <a:prstGeom prst="rect">
              <a:avLst/>
            </a:prstGeom>
          </p:spPr>
        </p:pic>
        <p:pic>
          <p:nvPicPr>
            <p:cNvPr id="434" name="Image 420" descr=" "/>
            <p:cNvPicPr>
              <a:picLocks noChangeAspect="1"/>
            </p:cNvPicPr>
            <p:nvPr/>
          </p:nvPicPr>
          <p:blipFill>
            <a:blip r:embed="rId842">
              <a:extLst>
                <a:ext uri="{96DAC541-7B7A-43D3-8B79-37D633B846F1}">
                  <asvg:svgBlip xmlns:asvg="http://schemas.microsoft.com/office/drawing/2016/SVG/main" r:embed="rId843"/>
                </a:ext>
              </a:extLst>
            </a:blip>
            <a:stretch>
              <a:fillRect/>
            </a:stretch>
          </p:blipFill>
          <p:spPr>
            <a:xfrm>
              <a:off x="15614794" y="8362442"/>
              <a:ext cx="40098" cy="40239"/>
            </a:xfrm>
            <a:prstGeom prst="rect">
              <a:avLst/>
            </a:prstGeom>
          </p:spPr>
        </p:pic>
        <p:pic>
          <p:nvPicPr>
            <p:cNvPr id="435" name="Image 421" descr=" "/>
            <p:cNvPicPr>
              <a:picLocks noChangeAspect="1"/>
            </p:cNvPicPr>
            <p:nvPr/>
          </p:nvPicPr>
          <p:blipFill>
            <a:blip r:embed="rId844">
              <a:extLst>
                <a:ext uri="{96DAC541-7B7A-43D3-8B79-37D633B846F1}">
                  <asvg:svgBlip xmlns:asvg="http://schemas.microsoft.com/office/drawing/2016/SVG/main" r:embed="rId845"/>
                </a:ext>
              </a:extLst>
            </a:blip>
            <a:stretch>
              <a:fillRect/>
            </a:stretch>
          </p:blipFill>
          <p:spPr>
            <a:xfrm>
              <a:off x="15551219" y="8362832"/>
              <a:ext cx="40268" cy="46385"/>
            </a:xfrm>
            <a:prstGeom prst="rect">
              <a:avLst/>
            </a:prstGeom>
          </p:spPr>
        </p:pic>
        <p:pic>
          <p:nvPicPr>
            <p:cNvPr id="436" name="Image 422" descr=" "/>
            <p:cNvPicPr>
              <a:picLocks noChangeAspect="1"/>
            </p:cNvPicPr>
            <p:nvPr/>
          </p:nvPicPr>
          <p:blipFill>
            <a:blip r:embed="rId846">
              <a:extLst>
                <a:ext uri="{96DAC541-7B7A-43D3-8B79-37D633B846F1}">
                  <asvg:svgBlip xmlns:asvg="http://schemas.microsoft.com/office/drawing/2016/SVG/main" r:embed="rId847"/>
                </a:ext>
              </a:extLst>
            </a:blip>
            <a:stretch>
              <a:fillRect/>
            </a:stretch>
          </p:blipFill>
          <p:spPr>
            <a:xfrm>
              <a:off x="15488011" y="8363855"/>
              <a:ext cx="40073" cy="40239"/>
            </a:xfrm>
            <a:prstGeom prst="rect">
              <a:avLst/>
            </a:prstGeom>
          </p:spPr>
        </p:pic>
        <p:pic>
          <p:nvPicPr>
            <p:cNvPr id="437" name="Image 423" descr=" "/>
            <p:cNvPicPr>
              <a:picLocks noChangeAspect="1"/>
            </p:cNvPicPr>
            <p:nvPr/>
          </p:nvPicPr>
          <p:blipFill>
            <a:blip r:embed="rId848">
              <a:extLst>
                <a:ext uri="{96DAC541-7B7A-43D3-8B79-37D633B846F1}">
                  <asvg:svgBlip xmlns:asvg="http://schemas.microsoft.com/office/drawing/2016/SVG/main" r:embed="rId849"/>
                </a:ext>
              </a:extLst>
            </a:blip>
            <a:stretch>
              <a:fillRect/>
            </a:stretch>
          </p:blipFill>
          <p:spPr>
            <a:xfrm>
              <a:off x="15424593" y="8363930"/>
              <a:ext cx="40268" cy="46385"/>
            </a:xfrm>
            <a:prstGeom prst="rect">
              <a:avLst/>
            </a:prstGeom>
          </p:spPr>
        </p:pic>
        <p:pic>
          <p:nvPicPr>
            <p:cNvPr id="438" name="Image 424" descr=" "/>
            <p:cNvPicPr>
              <a:picLocks noChangeAspect="1"/>
            </p:cNvPicPr>
            <p:nvPr/>
          </p:nvPicPr>
          <p:blipFill>
            <a:blip r:embed="rId850">
              <a:extLst>
                <a:ext uri="{96DAC541-7B7A-43D3-8B79-37D633B846F1}">
                  <asvg:svgBlip xmlns:asvg="http://schemas.microsoft.com/office/drawing/2016/SVG/main" r:embed="rId851"/>
                </a:ext>
              </a:extLst>
            </a:blip>
            <a:stretch>
              <a:fillRect/>
            </a:stretch>
          </p:blipFill>
          <p:spPr>
            <a:xfrm>
              <a:off x="15361202" y="8364172"/>
              <a:ext cx="40268" cy="46143"/>
            </a:xfrm>
            <a:prstGeom prst="rect">
              <a:avLst/>
            </a:prstGeom>
          </p:spPr>
        </p:pic>
        <p:pic>
          <p:nvPicPr>
            <p:cNvPr id="439" name="Image 425" descr=" "/>
            <p:cNvPicPr>
              <a:picLocks noChangeAspect="1"/>
            </p:cNvPicPr>
            <p:nvPr/>
          </p:nvPicPr>
          <p:blipFill>
            <a:blip r:embed="rId852">
              <a:extLst>
                <a:ext uri="{96DAC541-7B7A-43D3-8B79-37D633B846F1}">
                  <asvg:svgBlip xmlns:asvg="http://schemas.microsoft.com/office/drawing/2016/SVG/main" r:embed="rId853"/>
                </a:ext>
              </a:extLst>
            </a:blip>
            <a:stretch>
              <a:fillRect/>
            </a:stretch>
          </p:blipFill>
          <p:spPr>
            <a:xfrm>
              <a:off x="15297811" y="8363930"/>
              <a:ext cx="40268" cy="46385"/>
            </a:xfrm>
            <a:prstGeom prst="rect">
              <a:avLst/>
            </a:prstGeom>
          </p:spPr>
        </p:pic>
        <p:pic>
          <p:nvPicPr>
            <p:cNvPr id="440" name="Image 426" descr=" "/>
            <p:cNvPicPr>
              <a:picLocks noChangeAspect="1"/>
            </p:cNvPicPr>
            <p:nvPr/>
          </p:nvPicPr>
          <p:blipFill>
            <a:blip r:embed="rId854">
              <a:extLst>
                <a:ext uri="{96DAC541-7B7A-43D3-8B79-37D633B846F1}">
                  <asvg:svgBlip xmlns:asvg="http://schemas.microsoft.com/office/drawing/2016/SVG/main" r:embed="rId855"/>
                </a:ext>
              </a:extLst>
            </a:blip>
            <a:stretch>
              <a:fillRect/>
            </a:stretch>
          </p:blipFill>
          <p:spPr>
            <a:xfrm>
              <a:off x="15233947" y="8365430"/>
              <a:ext cx="40268" cy="45982"/>
            </a:xfrm>
            <a:prstGeom prst="rect">
              <a:avLst/>
            </a:prstGeom>
          </p:spPr>
        </p:pic>
        <p:pic>
          <p:nvPicPr>
            <p:cNvPr id="441" name="Image 427" descr=" "/>
            <p:cNvPicPr>
              <a:picLocks noChangeAspect="1"/>
            </p:cNvPicPr>
            <p:nvPr/>
          </p:nvPicPr>
          <p:blipFill>
            <a:blip r:embed="rId856">
              <a:extLst>
                <a:ext uri="{96DAC541-7B7A-43D3-8B79-37D633B846F1}">
                  <asvg:svgBlip xmlns:asvg="http://schemas.microsoft.com/office/drawing/2016/SVG/main" r:embed="rId857"/>
                </a:ext>
              </a:extLst>
            </a:blip>
            <a:stretch>
              <a:fillRect/>
            </a:stretch>
          </p:blipFill>
          <p:spPr>
            <a:xfrm>
              <a:off x="21633044" y="8249270"/>
              <a:ext cx="40074" cy="40239"/>
            </a:xfrm>
            <a:prstGeom prst="rect">
              <a:avLst/>
            </a:prstGeom>
          </p:spPr>
        </p:pic>
        <p:pic>
          <p:nvPicPr>
            <p:cNvPr id="442" name="Image 428" descr=" "/>
            <p:cNvPicPr>
              <a:picLocks noChangeAspect="1"/>
            </p:cNvPicPr>
            <p:nvPr/>
          </p:nvPicPr>
          <p:blipFill>
            <a:blip r:embed="rId858">
              <a:extLst>
                <a:ext uri="{96DAC541-7B7A-43D3-8B79-37D633B846F1}">
                  <asvg:svgBlip xmlns:asvg="http://schemas.microsoft.com/office/drawing/2016/SVG/main" r:embed="rId859"/>
                </a:ext>
              </a:extLst>
            </a:blip>
            <a:stretch>
              <a:fillRect/>
            </a:stretch>
          </p:blipFill>
          <p:spPr>
            <a:xfrm>
              <a:off x="21506397" y="8250213"/>
              <a:ext cx="40024" cy="46056"/>
            </a:xfrm>
            <a:prstGeom prst="rect">
              <a:avLst/>
            </a:prstGeom>
          </p:spPr>
        </p:pic>
        <p:pic>
          <p:nvPicPr>
            <p:cNvPr id="443" name="Image 429" descr=" "/>
            <p:cNvPicPr>
              <a:picLocks noChangeAspect="1"/>
            </p:cNvPicPr>
            <p:nvPr/>
          </p:nvPicPr>
          <p:blipFill>
            <a:blip r:embed="rId860">
              <a:extLst>
                <a:ext uri="{96DAC541-7B7A-43D3-8B79-37D633B846F1}">
                  <asvg:svgBlip xmlns:asvg="http://schemas.microsoft.com/office/drawing/2016/SVG/main" r:embed="rId861"/>
                </a:ext>
              </a:extLst>
            </a:blip>
            <a:stretch>
              <a:fillRect/>
            </a:stretch>
          </p:blipFill>
          <p:spPr>
            <a:xfrm>
              <a:off x="21442844" y="8250597"/>
              <a:ext cx="40268" cy="46385"/>
            </a:xfrm>
            <a:prstGeom prst="rect">
              <a:avLst/>
            </a:prstGeom>
          </p:spPr>
        </p:pic>
        <p:pic>
          <p:nvPicPr>
            <p:cNvPr id="444" name="Image 430" descr=" "/>
            <p:cNvPicPr>
              <a:picLocks noChangeAspect="1"/>
            </p:cNvPicPr>
            <p:nvPr/>
          </p:nvPicPr>
          <p:blipFill>
            <a:blip r:embed="rId862">
              <a:extLst>
                <a:ext uri="{96DAC541-7B7A-43D3-8B79-37D633B846F1}">
                  <asvg:svgBlip xmlns:asvg="http://schemas.microsoft.com/office/drawing/2016/SVG/main" r:embed="rId863"/>
                </a:ext>
              </a:extLst>
            </a:blip>
            <a:stretch>
              <a:fillRect/>
            </a:stretch>
          </p:blipFill>
          <p:spPr>
            <a:xfrm>
              <a:off x="21379637" y="8250994"/>
              <a:ext cx="40073" cy="40239"/>
            </a:xfrm>
            <a:prstGeom prst="rect">
              <a:avLst/>
            </a:prstGeom>
          </p:spPr>
        </p:pic>
        <p:pic>
          <p:nvPicPr>
            <p:cNvPr id="445" name="Image 431" descr=" "/>
            <p:cNvPicPr>
              <a:picLocks noChangeAspect="1"/>
            </p:cNvPicPr>
            <p:nvPr/>
          </p:nvPicPr>
          <p:blipFill>
            <a:blip r:embed="rId864">
              <a:extLst>
                <a:ext uri="{96DAC541-7B7A-43D3-8B79-37D633B846F1}">
                  <asvg:svgBlip xmlns:asvg="http://schemas.microsoft.com/office/drawing/2016/SVG/main" r:embed="rId865"/>
                </a:ext>
              </a:extLst>
            </a:blip>
            <a:stretch>
              <a:fillRect/>
            </a:stretch>
          </p:blipFill>
          <p:spPr>
            <a:xfrm>
              <a:off x="21316256" y="8251465"/>
              <a:ext cx="40149" cy="46056"/>
            </a:xfrm>
            <a:prstGeom prst="rect">
              <a:avLst/>
            </a:prstGeom>
          </p:spPr>
        </p:pic>
        <p:pic>
          <p:nvPicPr>
            <p:cNvPr id="446" name="Image 432" descr=" "/>
            <p:cNvPicPr>
              <a:picLocks noChangeAspect="1"/>
            </p:cNvPicPr>
            <p:nvPr/>
          </p:nvPicPr>
          <p:blipFill>
            <a:blip r:embed="rId866">
              <a:extLst>
                <a:ext uri="{96DAC541-7B7A-43D3-8B79-37D633B846F1}">
                  <asvg:svgBlip xmlns:asvg="http://schemas.microsoft.com/office/drawing/2016/SVG/main" r:embed="rId867"/>
                </a:ext>
              </a:extLst>
            </a:blip>
            <a:stretch>
              <a:fillRect/>
            </a:stretch>
          </p:blipFill>
          <p:spPr>
            <a:xfrm>
              <a:off x="21252989" y="8251937"/>
              <a:ext cx="40024" cy="46056"/>
            </a:xfrm>
            <a:prstGeom prst="rect">
              <a:avLst/>
            </a:prstGeom>
          </p:spPr>
        </p:pic>
        <p:pic>
          <p:nvPicPr>
            <p:cNvPr id="447" name="Image 433" descr=" "/>
            <p:cNvPicPr>
              <a:picLocks noChangeAspect="1"/>
            </p:cNvPicPr>
            <p:nvPr/>
          </p:nvPicPr>
          <p:blipFill>
            <a:blip r:embed="rId868">
              <a:extLst>
                <a:ext uri="{96DAC541-7B7A-43D3-8B79-37D633B846F1}">
                  <asvg:svgBlip xmlns:asvg="http://schemas.microsoft.com/office/drawing/2016/SVG/main" r:embed="rId869"/>
                </a:ext>
              </a:extLst>
            </a:blip>
            <a:stretch>
              <a:fillRect/>
            </a:stretch>
          </p:blipFill>
          <p:spPr>
            <a:xfrm>
              <a:off x="21189619" y="8252408"/>
              <a:ext cx="40098" cy="40239"/>
            </a:xfrm>
            <a:prstGeom prst="rect">
              <a:avLst/>
            </a:prstGeom>
          </p:spPr>
        </p:pic>
        <p:pic>
          <p:nvPicPr>
            <p:cNvPr id="448" name="Image 434" descr=" "/>
            <p:cNvPicPr>
              <a:picLocks noChangeAspect="1"/>
            </p:cNvPicPr>
            <p:nvPr/>
          </p:nvPicPr>
          <p:blipFill>
            <a:blip r:embed="rId870">
              <a:extLst>
                <a:ext uri="{96DAC541-7B7A-43D3-8B79-37D633B846F1}">
                  <asvg:svgBlip xmlns:asvg="http://schemas.microsoft.com/office/drawing/2016/SVG/main" r:embed="rId871"/>
                </a:ext>
              </a:extLst>
            </a:blip>
            <a:stretch>
              <a:fillRect/>
            </a:stretch>
          </p:blipFill>
          <p:spPr>
            <a:xfrm>
              <a:off x="20746183" y="8255397"/>
              <a:ext cx="39768" cy="39929"/>
            </a:xfrm>
            <a:prstGeom prst="rect">
              <a:avLst/>
            </a:prstGeom>
          </p:spPr>
        </p:pic>
        <p:pic>
          <p:nvPicPr>
            <p:cNvPr id="449" name="Image 435" descr=" "/>
            <p:cNvPicPr>
              <a:picLocks noChangeAspect="1"/>
            </p:cNvPicPr>
            <p:nvPr/>
          </p:nvPicPr>
          <p:blipFill>
            <a:blip r:embed="rId872">
              <a:extLst>
                <a:ext uri="{96DAC541-7B7A-43D3-8B79-37D633B846F1}">
                  <asvg:svgBlip xmlns:asvg="http://schemas.microsoft.com/office/drawing/2016/SVG/main" r:embed="rId873"/>
                </a:ext>
              </a:extLst>
            </a:blip>
            <a:stretch>
              <a:fillRect/>
            </a:stretch>
          </p:blipFill>
          <p:spPr>
            <a:xfrm>
              <a:off x="20429210" y="8257201"/>
              <a:ext cx="40268" cy="46453"/>
            </a:xfrm>
            <a:prstGeom prst="rect">
              <a:avLst/>
            </a:prstGeom>
          </p:spPr>
        </p:pic>
        <p:pic>
          <p:nvPicPr>
            <p:cNvPr id="450" name="Image 436" descr=" "/>
            <p:cNvPicPr>
              <a:picLocks noChangeAspect="1"/>
            </p:cNvPicPr>
            <p:nvPr/>
          </p:nvPicPr>
          <p:blipFill>
            <a:blip r:embed="rId874">
              <a:extLst>
                <a:ext uri="{96DAC541-7B7A-43D3-8B79-37D633B846F1}">
                  <asvg:svgBlip xmlns:asvg="http://schemas.microsoft.com/office/drawing/2016/SVG/main" r:embed="rId875"/>
                </a:ext>
              </a:extLst>
            </a:blip>
            <a:stretch>
              <a:fillRect/>
            </a:stretch>
          </p:blipFill>
          <p:spPr>
            <a:xfrm>
              <a:off x="20365980" y="8258070"/>
              <a:ext cx="40120" cy="40239"/>
            </a:xfrm>
            <a:prstGeom prst="rect">
              <a:avLst/>
            </a:prstGeom>
          </p:spPr>
        </p:pic>
        <p:pic>
          <p:nvPicPr>
            <p:cNvPr id="451" name="Image 437" descr=" "/>
            <p:cNvPicPr>
              <a:picLocks noChangeAspect="1"/>
            </p:cNvPicPr>
            <p:nvPr/>
          </p:nvPicPr>
          <p:blipFill>
            <a:blip r:embed="rId876">
              <a:extLst>
                <a:ext uri="{96DAC541-7B7A-43D3-8B79-37D633B846F1}">
                  <asvg:svgBlip xmlns:asvg="http://schemas.microsoft.com/office/drawing/2016/SVG/main" r:embed="rId877"/>
                </a:ext>
              </a:extLst>
            </a:blip>
            <a:stretch>
              <a:fillRect/>
            </a:stretch>
          </p:blipFill>
          <p:spPr>
            <a:xfrm>
              <a:off x="18781821" y="8270019"/>
              <a:ext cx="40268" cy="45982"/>
            </a:xfrm>
            <a:prstGeom prst="rect">
              <a:avLst/>
            </a:prstGeom>
          </p:spPr>
        </p:pic>
        <p:pic>
          <p:nvPicPr>
            <p:cNvPr id="452" name="Image 438" descr=" "/>
            <p:cNvPicPr>
              <a:picLocks noChangeAspect="1"/>
            </p:cNvPicPr>
            <p:nvPr/>
          </p:nvPicPr>
          <p:blipFill>
            <a:blip r:embed="rId878">
              <a:extLst>
                <a:ext uri="{96DAC541-7B7A-43D3-8B79-37D633B846F1}">
                  <asvg:svgBlip xmlns:asvg="http://schemas.microsoft.com/office/drawing/2016/SVG/main" r:embed="rId879"/>
                </a:ext>
              </a:extLst>
            </a:blip>
            <a:stretch>
              <a:fillRect/>
            </a:stretch>
          </p:blipFill>
          <p:spPr>
            <a:xfrm>
              <a:off x="18465365" y="8270726"/>
              <a:ext cx="46609" cy="46527"/>
            </a:xfrm>
            <a:prstGeom prst="rect">
              <a:avLst/>
            </a:prstGeom>
          </p:spPr>
        </p:pic>
        <p:pic>
          <p:nvPicPr>
            <p:cNvPr id="453" name="Image 439" descr=" "/>
            <p:cNvPicPr>
              <a:picLocks noChangeAspect="1"/>
            </p:cNvPicPr>
            <p:nvPr/>
          </p:nvPicPr>
          <p:blipFill>
            <a:blip r:embed="rId880">
              <a:extLst>
                <a:ext uri="{96DAC541-7B7A-43D3-8B79-37D633B846F1}">
                  <asvg:svgBlip xmlns:asvg="http://schemas.microsoft.com/office/drawing/2016/SVG/main" r:embed="rId881"/>
                </a:ext>
              </a:extLst>
            </a:blip>
            <a:stretch>
              <a:fillRect/>
            </a:stretch>
          </p:blipFill>
          <p:spPr>
            <a:xfrm>
              <a:off x="18401787" y="8271588"/>
              <a:ext cx="40268" cy="46143"/>
            </a:xfrm>
            <a:prstGeom prst="rect">
              <a:avLst/>
            </a:prstGeom>
          </p:spPr>
        </p:pic>
        <p:pic>
          <p:nvPicPr>
            <p:cNvPr id="454" name="Image 440" descr=" "/>
            <p:cNvPicPr>
              <a:picLocks noChangeAspect="1"/>
            </p:cNvPicPr>
            <p:nvPr/>
          </p:nvPicPr>
          <p:blipFill>
            <a:blip r:embed="rId882">
              <a:extLst>
                <a:ext uri="{96DAC541-7B7A-43D3-8B79-37D633B846F1}">
                  <asvg:svgBlip xmlns:asvg="http://schemas.microsoft.com/office/drawing/2016/SVG/main" r:embed="rId883"/>
                </a:ext>
              </a:extLst>
            </a:blip>
            <a:stretch>
              <a:fillRect/>
            </a:stretch>
          </p:blipFill>
          <p:spPr>
            <a:xfrm>
              <a:off x="18338396" y="8271818"/>
              <a:ext cx="40269" cy="46385"/>
            </a:xfrm>
            <a:prstGeom prst="rect">
              <a:avLst/>
            </a:prstGeom>
          </p:spPr>
        </p:pic>
        <p:pic>
          <p:nvPicPr>
            <p:cNvPr id="455" name="Image 441" descr=" "/>
            <p:cNvPicPr>
              <a:picLocks noChangeAspect="1"/>
            </p:cNvPicPr>
            <p:nvPr/>
          </p:nvPicPr>
          <p:blipFill>
            <a:blip r:embed="rId884">
              <a:extLst>
                <a:ext uri="{96DAC541-7B7A-43D3-8B79-37D633B846F1}">
                  <asvg:svgBlip xmlns:asvg="http://schemas.microsoft.com/office/drawing/2016/SVG/main" r:embed="rId885"/>
                </a:ext>
              </a:extLst>
            </a:blip>
            <a:stretch>
              <a:fillRect/>
            </a:stretch>
          </p:blipFill>
          <p:spPr>
            <a:xfrm>
              <a:off x="18275004" y="8272686"/>
              <a:ext cx="40268" cy="45982"/>
            </a:xfrm>
            <a:prstGeom prst="rect">
              <a:avLst/>
            </a:prstGeom>
          </p:spPr>
        </p:pic>
        <p:pic>
          <p:nvPicPr>
            <p:cNvPr id="456" name="Image 442" descr=" "/>
            <p:cNvPicPr>
              <a:picLocks noChangeAspect="1"/>
            </p:cNvPicPr>
            <p:nvPr/>
          </p:nvPicPr>
          <p:blipFill>
            <a:blip r:embed="rId886">
              <a:extLst>
                <a:ext uri="{96DAC541-7B7A-43D3-8B79-37D633B846F1}">
                  <asvg:svgBlip xmlns:asvg="http://schemas.microsoft.com/office/drawing/2016/SVG/main" r:embed="rId887"/>
                </a:ext>
              </a:extLst>
            </a:blip>
            <a:stretch>
              <a:fillRect/>
            </a:stretch>
          </p:blipFill>
          <p:spPr>
            <a:xfrm>
              <a:off x="18211956" y="8272450"/>
              <a:ext cx="46609" cy="46527"/>
            </a:xfrm>
            <a:prstGeom prst="rect">
              <a:avLst/>
            </a:prstGeom>
          </p:spPr>
        </p:pic>
        <p:pic>
          <p:nvPicPr>
            <p:cNvPr id="457" name="Image 443" descr=" "/>
            <p:cNvPicPr>
              <a:picLocks noChangeAspect="1"/>
            </p:cNvPicPr>
            <p:nvPr/>
          </p:nvPicPr>
          <p:blipFill>
            <a:blip r:embed="rId888">
              <a:extLst>
                <a:ext uri="{96DAC541-7B7A-43D3-8B79-37D633B846F1}">
                  <asvg:svgBlip xmlns:asvg="http://schemas.microsoft.com/office/drawing/2016/SVG/main" r:embed="rId889"/>
                </a:ext>
              </a:extLst>
            </a:blip>
            <a:stretch>
              <a:fillRect/>
            </a:stretch>
          </p:blipFill>
          <p:spPr>
            <a:xfrm>
              <a:off x="18148378" y="8273231"/>
              <a:ext cx="40268" cy="46385"/>
            </a:xfrm>
            <a:prstGeom prst="rect">
              <a:avLst/>
            </a:prstGeom>
          </p:spPr>
        </p:pic>
        <p:pic>
          <p:nvPicPr>
            <p:cNvPr id="458" name="Image 444" descr=" "/>
            <p:cNvPicPr>
              <a:picLocks noChangeAspect="1"/>
            </p:cNvPicPr>
            <p:nvPr/>
          </p:nvPicPr>
          <p:blipFill>
            <a:blip r:embed="rId890">
              <a:extLst>
                <a:ext uri="{96DAC541-7B7A-43D3-8B79-37D633B846F1}">
                  <asvg:svgBlip xmlns:asvg="http://schemas.microsoft.com/office/drawing/2016/SVG/main" r:embed="rId891"/>
                </a:ext>
              </a:extLst>
            </a:blip>
            <a:stretch>
              <a:fillRect/>
            </a:stretch>
          </p:blipFill>
          <p:spPr>
            <a:xfrm>
              <a:off x="18085160" y="8273628"/>
              <a:ext cx="40108" cy="40239"/>
            </a:xfrm>
            <a:prstGeom prst="rect">
              <a:avLst/>
            </a:prstGeom>
          </p:spPr>
        </p:pic>
        <p:pic>
          <p:nvPicPr>
            <p:cNvPr id="459" name="Image 445" descr=" "/>
            <p:cNvPicPr>
              <a:picLocks noChangeAspect="1"/>
            </p:cNvPicPr>
            <p:nvPr/>
          </p:nvPicPr>
          <p:blipFill>
            <a:blip r:embed="rId892">
              <a:extLst>
                <a:ext uri="{96DAC541-7B7A-43D3-8B79-37D633B846F1}">
                  <asvg:svgBlip xmlns:asvg="http://schemas.microsoft.com/office/drawing/2016/SVG/main" r:embed="rId893"/>
                </a:ext>
              </a:extLst>
            </a:blip>
            <a:stretch>
              <a:fillRect/>
            </a:stretch>
          </p:blipFill>
          <p:spPr>
            <a:xfrm>
              <a:off x="18021596" y="8274416"/>
              <a:ext cx="40268" cy="45982"/>
            </a:xfrm>
            <a:prstGeom prst="rect">
              <a:avLst/>
            </a:prstGeom>
          </p:spPr>
        </p:pic>
        <p:pic>
          <p:nvPicPr>
            <p:cNvPr id="460" name="Image 446" descr=" "/>
            <p:cNvPicPr>
              <a:picLocks noChangeAspect="1"/>
            </p:cNvPicPr>
            <p:nvPr/>
          </p:nvPicPr>
          <p:blipFill>
            <a:blip r:embed="rId894">
              <a:extLst>
                <a:ext uri="{96DAC541-7B7A-43D3-8B79-37D633B846F1}">
                  <asvg:svgBlip xmlns:asvg="http://schemas.microsoft.com/office/drawing/2016/SVG/main" r:embed="rId895"/>
                </a:ext>
              </a:extLst>
            </a:blip>
            <a:stretch>
              <a:fillRect/>
            </a:stretch>
          </p:blipFill>
          <p:spPr>
            <a:xfrm>
              <a:off x="17958389" y="8274416"/>
              <a:ext cx="40073" cy="40239"/>
            </a:xfrm>
            <a:prstGeom prst="rect">
              <a:avLst/>
            </a:prstGeom>
          </p:spPr>
        </p:pic>
        <p:pic>
          <p:nvPicPr>
            <p:cNvPr id="461" name="Image 447" descr=" "/>
            <p:cNvPicPr>
              <a:picLocks noChangeAspect="1"/>
            </p:cNvPicPr>
            <p:nvPr/>
          </p:nvPicPr>
          <p:blipFill>
            <a:blip r:embed="rId896">
              <a:extLst>
                <a:ext uri="{96DAC541-7B7A-43D3-8B79-37D633B846F1}">
                  <asvg:svgBlip xmlns:asvg="http://schemas.microsoft.com/office/drawing/2016/SVG/main" r:embed="rId897"/>
                </a:ext>
              </a:extLst>
            </a:blip>
            <a:stretch>
              <a:fillRect/>
            </a:stretch>
          </p:blipFill>
          <p:spPr>
            <a:xfrm>
              <a:off x="17894970" y="8274962"/>
              <a:ext cx="40268" cy="46385"/>
            </a:xfrm>
            <a:prstGeom prst="rect">
              <a:avLst/>
            </a:prstGeom>
          </p:spPr>
        </p:pic>
        <p:pic>
          <p:nvPicPr>
            <p:cNvPr id="462" name="Image 448" descr=" "/>
            <p:cNvPicPr>
              <a:picLocks noChangeAspect="1"/>
            </p:cNvPicPr>
            <p:nvPr/>
          </p:nvPicPr>
          <p:blipFill>
            <a:blip r:embed="rId898">
              <a:extLst>
                <a:ext uri="{96DAC541-7B7A-43D3-8B79-37D633B846F1}">
                  <asvg:svgBlip xmlns:asvg="http://schemas.microsoft.com/office/drawing/2016/SVG/main" r:embed="rId899"/>
                </a:ext>
              </a:extLst>
            </a:blip>
            <a:stretch>
              <a:fillRect/>
            </a:stretch>
          </p:blipFill>
          <p:spPr>
            <a:xfrm>
              <a:off x="17831763" y="8275358"/>
              <a:ext cx="40098" cy="40239"/>
            </a:xfrm>
            <a:prstGeom prst="rect">
              <a:avLst/>
            </a:prstGeom>
          </p:spPr>
        </p:pic>
        <p:pic>
          <p:nvPicPr>
            <p:cNvPr id="463" name="Image 449" descr=" "/>
            <p:cNvPicPr>
              <a:picLocks noChangeAspect="1"/>
            </p:cNvPicPr>
            <p:nvPr/>
          </p:nvPicPr>
          <p:blipFill>
            <a:blip r:embed="rId900">
              <a:extLst>
                <a:ext uri="{96DAC541-7B7A-43D3-8B79-37D633B846F1}">
                  <asvg:svgBlip xmlns:asvg="http://schemas.microsoft.com/office/drawing/2016/SVG/main" r:embed="rId901"/>
                </a:ext>
              </a:extLst>
            </a:blip>
            <a:stretch>
              <a:fillRect/>
            </a:stretch>
          </p:blipFill>
          <p:spPr>
            <a:xfrm>
              <a:off x="16374537" y="8285423"/>
              <a:ext cx="40108" cy="40239"/>
            </a:xfrm>
            <a:prstGeom prst="rect">
              <a:avLst/>
            </a:prstGeom>
          </p:spPr>
        </p:pic>
        <p:pic>
          <p:nvPicPr>
            <p:cNvPr id="464" name="Image 450" descr=" "/>
            <p:cNvPicPr>
              <a:picLocks noChangeAspect="1"/>
            </p:cNvPicPr>
            <p:nvPr/>
          </p:nvPicPr>
          <p:blipFill>
            <a:blip r:embed="rId902">
              <a:extLst>
                <a:ext uri="{96DAC541-7B7A-43D3-8B79-37D633B846F1}">
                  <asvg:svgBlip xmlns:asvg="http://schemas.microsoft.com/office/drawing/2016/SVG/main" r:embed="rId903"/>
                </a:ext>
              </a:extLst>
            </a:blip>
            <a:stretch>
              <a:fillRect/>
            </a:stretch>
          </p:blipFill>
          <p:spPr>
            <a:xfrm>
              <a:off x="16311156" y="8285262"/>
              <a:ext cx="40073" cy="40239"/>
            </a:xfrm>
            <a:prstGeom prst="rect">
              <a:avLst/>
            </a:prstGeom>
          </p:spPr>
        </p:pic>
        <p:pic>
          <p:nvPicPr>
            <p:cNvPr id="465" name="Image 451" descr=" "/>
            <p:cNvPicPr>
              <a:picLocks noChangeAspect="1"/>
            </p:cNvPicPr>
            <p:nvPr/>
          </p:nvPicPr>
          <p:blipFill>
            <a:blip r:embed="rId904">
              <a:extLst>
                <a:ext uri="{96DAC541-7B7A-43D3-8B79-37D633B846F1}">
                  <asvg:svgBlip xmlns:asvg="http://schemas.microsoft.com/office/drawing/2016/SVG/main" r:embed="rId905"/>
                </a:ext>
              </a:extLst>
            </a:blip>
            <a:stretch>
              <a:fillRect/>
            </a:stretch>
          </p:blipFill>
          <p:spPr>
            <a:xfrm>
              <a:off x="16247910" y="8286204"/>
              <a:ext cx="39768" cy="39923"/>
            </a:xfrm>
            <a:prstGeom prst="rect">
              <a:avLst/>
            </a:prstGeom>
          </p:spPr>
        </p:pic>
        <p:pic>
          <p:nvPicPr>
            <p:cNvPr id="466" name="Image 452" descr=" "/>
            <p:cNvPicPr>
              <a:picLocks noChangeAspect="1"/>
            </p:cNvPicPr>
            <p:nvPr/>
          </p:nvPicPr>
          <p:blipFill>
            <a:blip r:embed="rId906">
              <a:extLst>
                <a:ext uri="{96DAC541-7B7A-43D3-8B79-37D633B846F1}">
                  <asvg:svgBlip xmlns:asvg="http://schemas.microsoft.com/office/drawing/2016/SVG/main" r:embed="rId907"/>
                </a:ext>
              </a:extLst>
            </a:blip>
            <a:stretch>
              <a:fillRect/>
            </a:stretch>
          </p:blipFill>
          <p:spPr>
            <a:xfrm>
              <a:off x="16184509" y="8286676"/>
              <a:ext cx="40025" cy="46056"/>
            </a:xfrm>
            <a:prstGeom prst="rect">
              <a:avLst/>
            </a:prstGeom>
          </p:spPr>
        </p:pic>
        <p:pic>
          <p:nvPicPr>
            <p:cNvPr id="467" name="Image 453" descr=" "/>
            <p:cNvPicPr>
              <a:picLocks noChangeAspect="1"/>
            </p:cNvPicPr>
            <p:nvPr/>
          </p:nvPicPr>
          <p:blipFill>
            <a:blip r:embed="rId908">
              <a:extLst>
                <a:ext uri="{96DAC541-7B7A-43D3-8B79-37D633B846F1}">
                  <asvg:svgBlip xmlns:asvg="http://schemas.microsoft.com/office/drawing/2016/SVG/main" r:embed="rId909"/>
                </a:ext>
              </a:extLst>
            </a:blip>
            <a:stretch>
              <a:fillRect/>
            </a:stretch>
          </p:blipFill>
          <p:spPr>
            <a:xfrm>
              <a:off x="16120955" y="8287066"/>
              <a:ext cx="40268" cy="46385"/>
            </a:xfrm>
            <a:prstGeom prst="rect">
              <a:avLst/>
            </a:prstGeom>
          </p:spPr>
        </p:pic>
        <p:pic>
          <p:nvPicPr>
            <p:cNvPr id="468" name="Image 454" descr=" "/>
            <p:cNvPicPr>
              <a:picLocks noChangeAspect="1"/>
            </p:cNvPicPr>
            <p:nvPr/>
          </p:nvPicPr>
          <p:blipFill>
            <a:blip r:embed="rId910">
              <a:extLst>
                <a:ext uri="{96DAC541-7B7A-43D3-8B79-37D633B846F1}">
                  <asvg:svgBlip xmlns:asvg="http://schemas.microsoft.com/office/drawing/2016/SVG/main" r:embed="rId911"/>
                </a:ext>
              </a:extLst>
            </a:blip>
            <a:stretch>
              <a:fillRect/>
            </a:stretch>
          </p:blipFill>
          <p:spPr>
            <a:xfrm>
              <a:off x="16057747" y="8287463"/>
              <a:ext cx="40073" cy="40239"/>
            </a:xfrm>
            <a:prstGeom prst="rect">
              <a:avLst/>
            </a:prstGeom>
          </p:spPr>
        </p:pic>
        <p:pic>
          <p:nvPicPr>
            <p:cNvPr id="469" name="Image 455" descr=" "/>
            <p:cNvPicPr>
              <a:picLocks noChangeAspect="1"/>
            </p:cNvPicPr>
            <p:nvPr/>
          </p:nvPicPr>
          <p:blipFill>
            <a:blip r:embed="rId912">
              <a:extLst>
                <a:ext uri="{96DAC541-7B7A-43D3-8B79-37D633B846F1}">
                  <asvg:svgBlip xmlns:asvg="http://schemas.microsoft.com/office/drawing/2016/SVG/main" r:embed="rId913"/>
                </a:ext>
              </a:extLst>
            </a:blip>
            <a:stretch>
              <a:fillRect/>
            </a:stretch>
          </p:blipFill>
          <p:spPr>
            <a:xfrm>
              <a:off x="15994368" y="8287934"/>
              <a:ext cx="40148" cy="46056"/>
            </a:xfrm>
            <a:prstGeom prst="rect">
              <a:avLst/>
            </a:prstGeom>
          </p:spPr>
        </p:pic>
        <p:pic>
          <p:nvPicPr>
            <p:cNvPr id="470" name="Image 456" descr=" "/>
            <p:cNvPicPr>
              <a:picLocks noChangeAspect="1"/>
            </p:cNvPicPr>
            <p:nvPr/>
          </p:nvPicPr>
          <p:blipFill>
            <a:blip r:embed="rId914">
              <a:extLst>
                <a:ext uri="{96DAC541-7B7A-43D3-8B79-37D633B846F1}">
                  <asvg:svgBlip xmlns:asvg="http://schemas.microsoft.com/office/drawing/2016/SVG/main" r:embed="rId915"/>
                </a:ext>
              </a:extLst>
            </a:blip>
            <a:stretch>
              <a:fillRect/>
            </a:stretch>
          </p:blipFill>
          <p:spPr>
            <a:xfrm>
              <a:off x="15931101" y="8288406"/>
              <a:ext cx="40025" cy="46056"/>
            </a:xfrm>
            <a:prstGeom prst="rect">
              <a:avLst/>
            </a:prstGeom>
          </p:spPr>
        </p:pic>
        <p:pic>
          <p:nvPicPr>
            <p:cNvPr id="471" name="Image 457" descr=" "/>
            <p:cNvPicPr>
              <a:picLocks noChangeAspect="1"/>
            </p:cNvPicPr>
            <p:nvPr/>
          </p:nvPicPr>
          <p:blipFill>
            <a:blip r:embed="rId916">
              <a:extLst>
                <a:ext uri="{96DAC541-7B7A-43D3-8B79-37D633B846F1}">
                  <asvg:svgBlip xmlns:asvg="http://schemas.microsoft.com/office/drawing/2016/SVG/main" r:embed="rId917"/>
                </a:ext>
              </a:extLst>
            </a:blip>
            <a:stretch>
              <a:fillRect/>
            </a:stretch>
          </p:blipFill>
          <p:spPr>
            <a:xfrm>
              <a:off x="15867547" y="8288480"/>
              <a:ext cx="40268" cy="46453"/>
            </a:xfrm>
            <a:prstGeom prst="rect">
              <a:avLst/>
            </a:prstGeom>
          </p:spPr>
        </p:pic>
        <p:pic>
          <p:nvPicPr>
            <p:cNvPr id="472" name="Image 458" descr=" "/>
            <p:cNvPicPr>
              <a:picLocks noChangeAspect="1"/>
            </p:cNvPicPr>
            <p:nvPr/>
          </p:nvPicPr>
          <p:blipFill>
            <a:blip r:embed="rId918">
              <a:extLst>
                <a:ext uri="{96DAC541-7B7A-43D3-8B79-37D633B846F1}">
                  <asvg:svgBlip xmlns:asvg="http://schemas.microsoft.com/office/drawing/2016/SVG/main" r:embed="rId919"/>
                </a:ext>
              </a:extLst>
            </a:blip>
            <a:stretch>
              <a:fillRect/>
            </a:stretch>
          </p:blipFill>
          <p:spPr>
            <a:xfrm>
              <a:off x="15804339" y="8289193"/>
              <a:ext cx="40073" cy="40239"/>
            </a:xfrm>
            <a:prstGeom prst="rect">
              <a:avLst/>
            </a:prstGeom>
          </p:spPr>
        </p:pic>
        <p:pic>
          <p:nvPicPr>
            <p:cNvPr id="473" name="Image 459" descr=" "/>
            <p:cNvPicPr>
              <a:picLocks noChangeAspect="1"/>
            </p:cNvPicPr>
            <p:nvPr/>
          </p:nvPicPr>
          <p:blipFill>
            <a:blip r:embed="rId920">
              <a:extLst>
                <a:ext uri="{96DAC541-7B7A-43D3-8B79-37D633B846F1}">
                  <asvg:svgBlip xmlns:asvg="http://schemas.microsoft.com/office/drawing/2016/SVG/main" r:embed="rId921"/>
                </a:ext>
              </a:extLst>
            </a:blip>
            <a:stretch>
              <a:fillRect/>
            </a:stretch>
          </p:blipFill>
          <p:spPr>
            <a:xfrm>
              <a:off x="15740960" y="8289665"/>
              <a:ext cx="40148" cy="46056"/>
            </a:xfrm>
            <a:prstGeom prst="rect">
              <a:avLst/>
            </a:prstGeom>
          </p:spPr>
        </p:pic>
        <p:pic>
          <p:nvPicPr>
            <p:cNvPr id="474" name="Image 460" descr=" "/>
            <p:cNvPicPr>
              <a:picLocks noChangeAspect="1"/>
            </p:cNvPicPr>
            <p:nvPr/>
          </p:nvPicPr>
          <p:blipFill>
            <a:blip r:embed="rId922">
              <a:extLst>
                <a:ext uri="{96DAC541-7B7A-43D3-8B79-37D633B846F1}">
                  <asvg:svgBlip xmlns:asvg="http://schemas.microsoft.com/office/drawing/2016/SVG/main" r:embed="rId923"/>
                </a:ext>
              </a:extLst>
            </a:blip>
            <a:stretch>
              <a:fillRect/>
            </a:stretch>
          </p:blipFill>
          <p:spPr>
            <a:xfrm>
              <a:off x="15677692" y="8290136"/>
              <a:ext cx="40025" cy="46056"/>
            </a:xfrm>
            <a:prstGeom prst="rect">
              <a:avLst/>
            </a:prstGeom>
          </p:spPr>
        </p:pic>
        <p:pic>
          <p:nvPicPr>
            <p:cNvPr id="475" name="Image 461" descr=" "/>
            <p:cNvPicPr>
              <a:picLocks noChangeAspect="1"/>
            </p:cNvPicPr>
            <p:nvPr/>
          </p:nvPicPr>
          <p:blipFill>
            <a:blip r:embed="rId924">
              <a:extLst>
                <a:ext uri="{96DAC541-7B7A-43D3-8B79-37D633B846F1}">
                  <asvg:svgBlip xmlns:asvg="http://schemas.microsoft.com/office/drawing/2016/SVG/main" r:embed="rId925"/>
                </a:ext>
              </a:extLst>
            </a:blip>
            <a:stretch>
              <a:fillRect/>
            </a:stretch>
          </p:blipFill>
          <p:spPr>
            <a:xfrm>
              <a:off x="15614138" y="8290210"/>
              <a:ext cx="40268" cy="46453"/>
            </a:xfrm>
            <a:prstGeom prst="rect">
              <a:avLst/>
            </a:prstGeom>
          </p:spPr>
        </p:pic>
        <p:pic>
          <p:nvPicPr>
            <p:cNvPr id="476" name="Image 462" descr=" "/>
            <p:cNvPicPr>
              <a:picLocks noChangeAspect="1"/>
            </p:cNvPicPr>
            <p:nvPr/>
          </p:nvPicPr>
          <p:blipFill>
            <a:blip r:embed="rId926">
              <a:extLst>
                <a:ext uri="{96DAC541-7B7A-43D3-8B79-37D633B846F1}">
                  <asvg:svgBlip xmlns:asvg="http://schemas.microsoft.com/office/drawing/2016/SVG/main" r:embed="rId927"/>
                </a:ext>
              </a:extLst>
            </a:blip>
            <a:stretch>
              <a:fillRect/>
            </a:stretch>
          </p:blipFill>
          <p:spPr>
            <a:xfrm>
              <a:off x="15550747" y="8290998"/>
              <a:ext cx="40268" cy="46385"/>
            </a:xfrm>
            <a:prstGeom prst="rect">
              <a:avLst/>
            </a:prstGeom>
          </p:spPr>
        </p:pic>
        <p:pic>
          <p:nvPicPr>
            <p:cNvPr id="477" name="Image 463" descr=" "/>
            <p:cNvPicPr>
              <a:picLocks noChangeAspect="1"/>
            </p:cNvPicPr>
            <p:nvPr/>
          </p:nvPicPr>
          <p:blipFill>
            <a:blip r:embed="rId928">
              <a:extLst>
                <a:ext uri="{96DAC541-7B7A-43D3-8B79-37D633B846F1}">
                  <asvg:svgBlip xmlns:asvg="http://schemas.microsoft.com/office/drawing/2016/SVG/main" r:embed="rId929"/>
                </a:ext>
              </a:extLst>
            </a:blip>
            <a:stretch>
              <a:fillRect/>
            </a:stretch>
          </p:blipFill>
          <p:spPr>
            <a:xfrm>
              <a:off x="15487541" y="8291395"/>
              <a:ext cx="40159" cy="46056"/>
            </a:xfrm>
            <a:prstGeom prst="rect">
              <a:avLst/>
            </a:prstGeom>
          </p:spPr>
        </p:pic>
        <p:pic>
          <p:nvPicPr>
            <p:cNvPr id="478" name="Image 464" descr=" "/>
            <p:cNvPicPr>
              <a:picLocks noChangeAspect="1"/>
            </p:cNvPicPr>
            <p:nvPr/>
          </p:nvPicPr>
          <p:blipFill>
            <a:blip r:embed="rId930">
              <a:extLst>
                <a:ext uri="{96DAC541-7B7A-43D3-8B79-37D633B846F1}">
                  <asvg:svgBlip xmlns:asvg="http://schemas.microsoft.com/office/drawing/2016/SVG/main" r:embed="rId931"/>
                </a:ext>
              </a:extLst>
            </a:blip>
            <a:stretch>
              <a:fillRect/>
            </a:stretch>
          </p:blipFill>
          <p:spPr>
            <a:xfrm>
              <a:off x="15424169" y="8291606"/>
              <a:ext cx="46591" cy="46527"/>
            </a:xfrm>
            <a:prstGeom prst="rect">
              <a:avLst/>
            </a:prstGeom>
          </p:spPr>
        </p:pic>
        <p:pic>
          <p:nvPicPr>
            <p:cNvPr id="479" name="Image 465" descr=" "/>
            <p:cNvPicPr>
              <a:picLocks noChangeAspect="1"/>
            </p:cNvPicPr>
            <p:nvPr/>
          </p:nvPicPr>
          <p:blipFill>
            <a:blip r:embed="rId932">
              <a:extLst>
                <a:ext uri="{96DAC541-7B7A-43D3-8B79-37D633B846F1}">
                  <asvg:svgBlip xmlns:asvg="http://schemas.microsoft.com/office/drawing/2016/SVG/main" r:embed="rId933"/>
                </a:ext>
              </a:extLst>
            </a:blip>
            <a:stretch>
              <a:fillRect/>
            </a:stretch>
          </p:blipFill>
          <p:spPr>
            <a:xfrm>
              <a:off x="15360730" y="8291940"/>
              <a:ext cx="40268" cy="46453"/>
            </a:xfrm>
            <a:prstGeom prst="rect">
              <a:avLst/>
            </a:prstGeom>
          </p:spPr>
        </p:pic>
        <p:pic>
          <p:nvPicPr>
            <p:cNvPr id="480" name="Image 466" descr=" "/>
            <p:cNvPicPr>
              <a:picLocks noChangeAspect="1"/>
            </p:cNvPicPr>
            <p:nvPr/>
          </p:nvPicPr>
          <p:blipFill>
            <a:blip r:embed="rId934">
              <a:extLst>
                <a:ext uri="{96DAC541-7B7A-43D3-8B79-37D633B846F1}">
                  <asvg:svgBlip xmlns:asvg="http://schemas.microsoft.com/office/drawing/2016/SVG/main" r:embed="rId935"/>
                </a:ext>
              </a:extLst>
            </a:blip>
            <a:stretch>
              <a:fillRect/>
            </a:stretch>
          </p:blipFill>
          <p:spPr>
            <a:xfrm>
              <a:off x="15296867" y="8292722"/>
              <a:ext cx="40268" cy="46385"/>
            </a:xfrm>
            <a:prstGeom prst="rect">
              <a:avLst/>
            </a:prstGeom>
          </p:spPr>
        </p:pic>
        <p:pic>
          <p:nvPicPr>
            <p:cNvPr id="481" name="Image 467" descr=" "/>
            <p:cNvPicPr>
              <a:picLocks noChangeAspect="1"/>
            </p:cNvPicPr>
            <p:nvPr/>
          </p:nvPicPr>
          <p:blipFill>
            <a:blip r:embed="rId936">
              <a:extLst>
                <a:ext uri="{96DAC541-7B7A-43D3-8B79-37D633B846F1}">
                  <asvg:svgBlip xmlns:asvg="http://schemas.microsoft.com/office/drawing/2016/SVG/main" r:embed="rId937"/>
                </a:ext>
              </a:extLst>
            </a:blip>
            <a:stretch>
              <a:fillRect/>
            </a:stretch>
          </p:blipFill>
          <p:spPr>
            <a:xfrm>
              <a:off x="15234120" y="8293125"/>
              <a:ext cx="40084" cy="40239"/>
            </a:xfrm>
            <a:prstGeom prst="rect">
              <a:avLst/>
            </a:prstGeom>
          </p:spPr>
        </p:pic>
        <p:pic>
          <p:nvPicPr>
            <p:cNvPr id="482" name="Image 468" descr=" "/>
            <p:cNvPicPr>
              <a:picLocks noChangeAspect="1"/>
            </p:cNvPicPr>
            <p:nvPr/>
          </p:nvPicPr>
          <p:blipFill>
            <a:blip r:embed="rId938">
              <a:extLst>
                <a:ext uri="{96DAC541-7B7A-43D3-8B79-37D633B846F1}">
                  <asvg:svgBlip xmlns:asvg="http://schemas.microsoft.com/office/drawing/2016/SVG/main" r:embed="rId939"/>
                </a:ext>
              </a:extLst>
            </a:blip>
            <a:stretch>
              <a:fillRect/>
            </a:stretch>
          </p:blipFill>
          <p:spPr>
            <a:xfrm>
              <a:off x="21632593" y="8177175"/>
              <a:ext cx="46591" cy="46527"/>
            </a:xfrm>
            <a:prstGeom prst="rect">
              <a:avLst/>
            </a:prstGeom>
          </p:spPr>
        </p:pic>
        <p:pic>
          <p:nvPicPr>
            <p:cNvPr id="483" name="Image 469" descr=" "/>
            <p:cNvPicPr>
              <a:picLocks noChangeAspect="1"/>
            </p:cNvPicPr>
            <p:nvPr/>
          </p:nvPicPr>
          <p:blipFill>
            <a:blip r:embed="rId940">
              <a:extLst>
                <a:ext uri="{96DAC541-7B7A-43D3-8B79-37D633B846F1}">
                  <asvg:svgBlip xmlns:asvg="http://schemas.microsoft.com/office/drawing/2016/SVG/main" r:embed="rId941"/>
                </a:ext>
              </a:extLst>
            </a:blip>
            <a:stretch>
              <a:fillRect/>
            </a:stretch>
          </p:blipFill>
          <p:spPr>
            <a:xfrm>
              <a:off x="21442371" y="8178763"/>
              <a:ext cx="40268" cy="46385"/>
            </a:xfrm>
            <a:prstGeom prst="rect">
              <a:avLst/>
            </a:prstGeom>
          </p:spPr>
        </p:pic>
        <p:pic>
          <p:nvPicPr>
            <p:cNvPr id="484" name="Image 470" descr=" "/>
            <p:cNvPicPr>
              <a:picLocks noChangeAspect="1"/>
            </p:cNvPicPr>
            <p:nvPr/>
          </p:nvPicPr>
          <p:blipFill>
            <a:blip r:embed="rId942">
              <a:extLst>
                <a:ext uri="{96DAC541-7B7A-43D3-8B79-37D633B846F1}">
                  <asvg:svgBlip xmlns:asvg="http://schemas.microsoft.com/office/drawing/2016/SVG/main" r:embed="rId943"/>
                </a:ext>
              </a:extLst>
            </a:blip>
            <a:stretch>
              <a:fillRect/>
            </a:stretch>
          </p:blipFill>
          <p:spPr>
            <a:xfrm>
              <a:off x="21379175" y="8179160"/>
              <a:ext cx="40088" cy="40239"/>
            </a:xfrm>
            <a:prstGeom prst="rect">
              <a:avLst/>
            </a:prstGeom>
          </p:spPr>
        </p:pic>
        <p:pic>
          <p:nvPicPr>
            <p:cNvPr id="485" name="Image 471" descr=" "/>
            <p:cNvPicPr>
              <a:picLocks noChangeAspect="1"/>
            </p:cNvPicPr>
            <p:nvPr/>
          </p:nvPicPr>
          <p:blipFill>
            <a:blip r:embed="rId944">
              <a:extLst>
                <a:ext uri="{96DAC541-7B7A-43D3-8B79-37D633B846F1}">
                  <asvg:svgBlip xmlns:asvg="http://schemas.microsoft.com/office/drawing/2016/SVG/main" r:embed="rId945"/>
                </a:ext>
              </a:extLst>
            </a:blip>
            <a:stretch>
              <a:fillRect/>
            </a:stretch>
          </p:blipFill>
          <p:spPr>
            <a:xfrm>
              <a:off x="21315588" y="8179947"/>
              <a:ext cx="40268" cy="45982"/>
            </a:xfrm>
            <a:prstGeom prst="rect">
              <a:avLst/>
            </a:prstGeom>
          </p:spPr>
        </p:pic>
        <p:pic>
          <p:nvPicPr>
            <p:cNvPr id="486" name="Image 472" descr=" "/>
            <p:cNvPicPr>
              <a:picLocks noChangeAspect="1"/>
            </p:cNvPicPr>
            <p:nvPr/>
          </p:nvPicPr>
          <p:blipFill>
            <a:blip r:embed="rId946">
              <a:extLst>
                <a:ext uri="{96DAC541-7B7A-43D3-8B79-37D633B846F1}">
                  <asvg:svgBlip xmlns:asvg="http://schemas.microsoft.com/office/drawing/2016/SVG/main" r:embed="rId947"/>
                </a:ext>
              </a:extLst>
            </a:blip>
            <a:stretch>
              <a:fillRect/>
            </a:stretch>
          </p:blipFill>
          <p:spPr>
            <a:xfrm>
              <a:off x="21252517" y="8180102"/>
              <a:ext cx="40481" cy="45901"/>
            </a:xfrm>
            <a:prstGeom prst="rect">
              <a:avLst/>
            </a:prstGeom>
          </p:spPr>
        </p:pic>
        <p:pic>
          <p:nvPicPr>
            <p:cNvPr id="487" name="Image 473" descr=" "/>
            <p:cNvPicPr>
              <a:picLocks noChangeAspect="1"/>
            </p:cNvPicPr>
            <p:nvPr/>
          </p:nvPicPr>
          <p:blipFill>
            <a:blip r:embed="rId948">
              <a:extLst>
                <a:ext uri="{96DAC541-7B7A-43D3-8B79-37D633B846F1}">
                  <asvg:svgBlip xmlns:asvg="http://schemas.microsoft.com/office/drawing/2016/SVG/main" r:embed="rId949"/>
                </a:ext>
              </a:extLst>
            </a:blip>
            <a:stretch>
              <a:fillRect/>
            </a:stretch>
          </p:blipFill>
          <p:spPr>
            <a:xfrm>
              <a:off x="21189149" y="8180183"/>
              <a:ext cx="46608" cy="46527"/>
            </a:xfrm>
            <a:prstGeom prst="rect">
              <a:avLst/>
            </a:prstGeom>
          </p:spPr>
        </p:pic>
        <p:pic>
          <p:nvPicPr>
            <p:cNvPr id="488" name="Image 474" descr=" "/>
            <p:cNvPicPr>
              <a:picLocks noChangeAspect="1"/>
            </p:cNvPicPr>
            <p:nvPr/>
          </p:nvPicPr>
          <p:blipFill>
            <a:blip r:embed="rId950">
              <a:extLst>
                <a:ext uri="{96DAC541-7B7A-43D3-8B79-37D633B846F1}">
                  <asvg:svgBlip xmlns:asvg="http://schemas.microsoft.com/office/drawing/2016/SVG/main" r:embed="rId951"/>
                </a:ext>
              </a:extLst>
            </a:blip>
            <a:stretch>
              <a:fillRect/>
            </a:stretch>
          </p:blipFill>
          <p:spPr>
            <a:xfrm>
              <a:off x="20491973" y="8185603"/>
              <a:ext cx="40268" cy="45982"/>
            </a:xfrm>
            <a:prstGeom prst="rect">
              <a:avLst/>
            </a:prstGeom>
          </p:spPr>
        </p:pic>
        <p:pic>
          <p:nvPicPr>
            <p:cNvPr id="489" name="Image 475" descr=" "/>
            <p:cNvPicPr>
              <a:picLocks noChangeAspect="1"/>
            </p:cNvPicPr>
            <p:nvPr/>
          </p:nvPicPr>
          <p:blipFill>
            <a:blip r:embed="rId952">
              <a:extLst>
                <a:ext uri="{96DAC541-7B7A-43D3-8B79-37D633B846F1}">
                  <asvg:svgBlip xmlns:asvg="http://schemas.microsoft.com/office/drawing/2016/SVG/main" r:embed="rId953"/>
                </a:ext>
              </a:extLst>
            </a:blip>
            <a:stretch>
              <a:fillRect/>
            </a:stretch>
          </p:blipFill>
          <p:spPr>
            <a:xfrm>
              <a:off x="20428660" y="8185206"/>
              <a:ext cx="40268" cy="46124"/>
            </a:xfrm>
            <a:prstGeom prst="rect">
              <a:avLst/>
            </a:prstGeom>
          </p:spPr>
        </p:pic>
        <p:pic>
          <p:nvPicPr>
            <p:cNvPr id="490" name="Image 476" descr=" "/>
            <p:cNvPicPr>
              <a:picLocks noChangeAspect="1"/>
            </p:cNvPicPr>
            <p:nvPr/>
          </p:nvPicPr>
          <p:blipFill>
            <a:blip r:embed="rId954">
              <a:extLst>
                <a:ext uri="{96DAC541-7B7A-43D3-8B79-37D633B846F1}">
                  <asvg:svgBlip xmlns:asvg="http://schemas.microsoft.com/office/drawing/2016/SVG/main" r:embed="rId955"/>
                </a:ext>
              </a:extLst>
            </a:blip>
            <a:stretch>
              <a:fillRect/>
            </a:stretch>
          </p:blipFill>
          <p:spPr>
            <a:xfrm>
              <a:off x="20302128" y="8186545"/>
              <a:ext cx="40109" cy="40239"/>
            </a:xfrm>
            <a:prstGeom prst="rect">
              <a:avLst/>
            </a:prstGeom>
          </p:spPr>
        </p:pic>
        <p:pic>
          <p:nvPicPr>
            <p:cNvPr id="491" name="Image 477" descr=" "/>
            <p:cNvPicPr>
              <a:picLocks noChangeAspect="1"/>
            </p:cNvPicPr>
            <p:nvPr/>
          </p:nvPicPr>
          <p:blipFill>
            <a:blip r:embed="rId956">
              <a:extLst>
                <a:ext uri="{96DAC541-7B7A-43D3-8B79-37D633B846F1}">
                  <asvg:svgBlip xmlns:asvg="http://schemas.microsoft.com/office/drawing/2016/SVG/main" r:embed="rId957"/>
                </a:ext>
              </a:extLst>
            </a:blip>
            <a:stretch>
              <a:fillRect/>
            </a:stretch>
          </p:blipFill>
          <p:spPr>
            <a:xfrm>
              <a:off x="20175172" y="8187804"/>
              <a:ext cx="40268" cy="45982"/>
            </a:xfrm>
            <a:prstGeom prst="rect">
              <a:avLst/>
            </a:prstGeom>
          </p:spPr>
        </p:pic>
        <p:pic>
          <p:nvPicPr>
            <p:cNvPr id="492" name="Image 478" descr=" "/>
            <p:cNvPicPr>
              <a:picLocks noChangeAspect="1"/>
            </p:cNvPicPr>
            <p:nvPr/>
          </p:nvPicPr>
          <p:blipFill>
            <a:blip r:embed="rId958">
              <a:extLst>
                <a:ext uri="{96DAC541-7B7A-43D3-8B79-37D633B846F1}">
                  <asvg:svgBlip xmlns:asvg="http://schemas.microsoft.com/office/drawing/2016/SVG/main" r:embed="rId959"/>
                </a:ext>
              </a:extLst>
            </a:blip>
            <a:stretch>
              <a:fillRect/>
            </a:stretch>
          </p:blipFill>
          <p:spPr>
            <a:xfrm>
              <a:off x="18528125" y="8198650"/>
              <a:ext cx="40073" cy="40239"/>
            </a:xfrm>
            <a:prstGeom prst="rect">
              <a:avLst/>
            </a:prstGeom>
          </p:spPr>
        </p:pic>
        <p:pic>
          <p:nvPicPr>
            <p:cNvPr id="493" name="Image 479" descr=" "/>
            <p:cNvPicPr>
              <a:picLocks noChangeAspect="1"/>
            </p:cNvPicPr>
            <p:nvPr/>
          </p:nvPicPr>
          <p:blipFill>
            <a:blip r:embed="rId960">
              <a:extLst>
                <a:ext uri="{96DAC541-7B7A-43D3-8B79-37D633B846F1}">
                  <asvg:svgBlip xmlns:asvg="http://schemas.microsoft.com/office/drawing/2016/SVG/main" r:embed="rId961"/>
                </a:ext>
              </a:extLst>
            </a:blip>
            <a:stretch>
              <a:fillRect/>
            </a:stretch>
          </p:blipFill>
          <p:spPr>
            <a:xfrm>
              <a:off x="18464745" y="8199121"/>
              <a:ext cx="40148" cy="46056"/>
            </a:xfrm>
            <a:prstGeom prst="rect">
              <a:avLst/>
            </a:prstGeom>
          </p:spPr>
        </p:pic>
        <p:pic>
          <p:nvPicPr>
            <p:cNvPr id="494" name="Image 480" descr=" "/>
            <p:cNvPicPr>
              <a:picLocks noChangeAspect="1"/>
            </p:cNvPicPr>
            <p:nvPr/>
          </p:nvPicPr>
          <p:blipFill>
            <a:blip r:embed="rId962">
              <a:extLst>
                <a:ext uri="{96DAC541-7B7A-43D3-8B79-37D633B846F1}">
                  <asvg:svgBlip xmlns:asvg="http://schemas.microsoft.com/office/drawing/2016/SVG/main" r:embed="rId963"/>
                </a:ext>
              </a:extLst>
            </a:blip>
            <a:stretch>
              <a:fillRect/>
            </a:stretch>
          </p:blipFill>
          <p:spPr>
            <a:xfrm>
              <a:off x="18401477" y="8199593"/>
              <a:ext cx="40025" cy="46056"/>
            </a:xfrm>
            <a:prstGeom prst="rect">
              <a:avLst/>
            </a:prstGeom>
          </p:spPr>
        </p:pic>
        <p:pic>
          <p:nvPicPr>
            <p:cNvPr id="495" name="Image 481" descr=" "/>
            <p:cNvPicPr>
              <a:picLocks noChangeAspect="1"/>
            </p:cNvPicPr>
            <p:nvPr/>
          </p:nvPicPr>
          <p:blipFill>
            <a:blip r:embed="rId964">
              <a:extLst>
                <a:ext uri="{96DAC541-7B7A-43D3-8B79-37D633B846F1}">
                  <asvg:svgBlip xmlns:asvg="http://schemas.microsoft.com/office/drawing/2016/SVG/main" r:embed="rId965"/>
                </a:ext>
              </a:extLst>
            </a:blip>
            <a:stretch>
              <a:fillRect/>
            </a:stretch>
          </p:blipFill>
          <p:spPr>
            <a:xfrm>
              <a:off x="18338107" y="8200064"/>
              <a:ext cx="40098" cy="40239"/>
            </a:xfrm>
            <a:prstGeom prst="rect">
              <a:avLst/>
            </a:prstGeom>
          </p:spPr>
        </p:pic>
        <p:pic>
          <p:nvPicPr>
            <p:cNvPr id="496" name="Image 482" descr=" "/>
            <p:cNvPicPr>
              <a:picLocks noChangeAspect="1"/>
            </p:cNvPicPr>
            <p:nvPr/>
          </p:nvPicPr>
          <p:blipFill>
            <a:blip r:embed="rId966">
              <a:extLst>
                <a:ext uri="{96DAC541-7B7A-43D3-8B79-37D633B846F1}">
                  <asvg:svgBlip xmlns:asvg="http://schemas.microsoft.com/office/drawing/2016/SVG/main" r:embed="rId967"/>
                </a:ext>
              </a:extLst>
            </a:blip>
            <a:stretch>
              <a:fillRect/>
            </a:stretch>
          </p:blipFill>
          <p:spPr>
            <a:xfrm>
              <a:off x="18274716" y="8200380"/>
              <a:ext cx="40073" cy="40239"/>
            </a:xfrm>
            <a:prstGeom prst="rect">
              <a:avLst/>
            </a:prstGeom>
          </p:spPr>
        </p:pic>
        <p:pic>
          <p:nvPicPr>
            <p:cNvPr id="497" name="Image 483" descr=" "/>
            <p:cNvPicPr>
              <a:picLocks noChangeAspect="1"/>
            </p:cNvPicPr>
            <p:nvPr/>
          </p:nvPicPr>
          <p:blipFill>
            <a:blip r:embed="rId968">
              <a:extLst>
                <a:ext uri="{96DAC541-7B7A-43D3-8B79-37D633B846F1}">
                  <asvg:svgBlip xmlns:asvg="http://schemas.microsoft.com/office/drawing/2016/SVG/main" r:embed="rId969"/>
                </a:ext>
              </a:extLst>
            </a:blip>
            <a:stretch>
              <a:fillRect/>
            </a:stretch>
          </p:blipFill>
          <p:spPr>
            <a:xfrm>
              <a:off x="18211336" y="8200851"/>
              <a:ext cx="40149" cy="46056"/>
            </a:xfrm>
            <a:prstGeom prst="rect">
              <a:avLst/>
            </a:prstGeom>
          </p:spPr>
        </p:pic>
        <p:pic>
          <p:nvPicPr>
            <p:cNvPr id="498" name="Image 484" descr=" "/>
            <p:cNvPicPr>
              <a:picLocks noChangeAspect="1"/>
            </p:cNvPicPr>
            <p:nvPr/>
          </p:nvPicPr>
          <p:blipFill>
            <a:blip r:embed="rId970">
              <a:extLst>
                <a:ext uri="{96DAC541-7B7A-43D3-8B79-37D633B846F1}">
                  <asvg:svgBlip xmlns:asvg="http://schemas.microsoft.com/office/drawing/2016/SVG/main" r:embed="rId971"/>
                </a:ext>
              </a:extLst>
            </a:blip>
            <a:stretch>
              <a:fillRect/>
            </a:stretch>
          </p:blipFill>
          <p:spPr>
            <a:xfrm>
              <a:off x="18148069" y="8201323"/>
              <a:ext cx="40025" cy="46056"/>
            </a:xfrm>
            <a:prstGeom prst="rect">
              <a:avLst/>
            </a:prstGeom>
          </p:spPr>
        </p:pic>
        <p:pic>
          <p:nvPicPr>
            <p:cNvPr id="499" name="Image 485" descr=" "/>
            <p:cNvPicPr>
              <a:picLocks noChangeAspect="1"/>
            </p:cNvPicPr>
            <p:nvPr/>
          </p:nvPicPr>
          <p:blipFill>
            <a:blip r:embed="rId972">
              <a:extLst>
                <a:ext uri="{96DAC541-7B7A-43D3-8B79-37D633B846F1}">
                  <asvg:svgBlip xmlns:asvg="http://schemas.microsoft.com/office/drawing/2016/SVG/main" r:embed="rId973"/>
                </a:ext>
              </a:extLst>
            </a:blip>
            <a:stretch>
              <a:fillRect/>
            </a:stretch>
          </p:blipFill>
          <p:spPr>
            <a:xfrm>
              <a:off x="18084515" y="8201397"/>
              <a:ext cx="40268" cy="46453"/>
            </a:xfrm>
            <a:prstGeom prst="rect">
              <a:avLst/>
            </a:prstGeom>
          </p:spPr>
        </p:pic>
        <p:pic>
          <p:nvPicPr>
            <p:cNvPr id="500" name="Image 486" descr=" "/>
            <p:cNvPicPr>
              <a:picLocks noChangeAspect="1"/>
            </p:cNvPicPr>
            <p:nvPr/>
          </p:nvPicPr>
          <p:blipFill>
            <a:blip r:embed="rId974">
              <a:extLst>
                <a:ext uri="{96DAC541-7B7A-43D3-8B79-37D633B846F1}">
                  <asvg:svgBlip xmlns:asvg="http://schemas.microsoft.com/office/drawing/2016/SVG/main" r:embed="rId975"/>
                </a:ext>
              </a:extLst>
            </a:blip>
            <a:stretch>
              <a:fillRect/>
            </a:stretch>
          </p:blipFill>
          <p:spPr>
            <a:xfrm>
              <a:off x="18021124" y="8202185"/>
              <a:ext cx="40268" cy="46385"/>
            </a:xfrm>
            <a:prstGeom prst="rect">
              <a:avLst/>
            </a:prstGeom>
          </p:spPr>
        </p:pic>
        <p:pic>
          <p:nvPicPr>
            <p:cNvPr id="501" name="Image 487" descr=" "/>
            <p:cNvPicPr>
              <a:picLocks noChangeAspect="1"/>
            </p:cNvPicPr>
            <p:nvPr/>
          </p:nvPicPr>
          <p:blipFill>
            <a:blip r:embed="rId976">
              <a:extLst>
                <a:ext uri="{96DAC541-7B7A-43D3-8B79-37D633B846F1}">
                  <asvg:svgBlip xmlns:asvg="http://schemas.microsoft.com/office/drawing/2016/SVG/main" r:embed="rId977"/>
                </a:ext>
              </a:extLst>
            </a:blip>
            <a:stretch>
              <a:fillRect/>
            </a:stretch>
          </p:blipFill>
          <p:spPr>
            <a:xfrm>
              <a:off x="17957928" y="8202581"/>
              <a:ext cx="40148" cy="46056"/>
            </a:xfrm>
            <a:prstGeom prst="rect">
              <a:avLst/>
            </a:prstGeom>
          </p:spPr>
        </p:pic>
        <p:pic>
          <p:nvPicPr>
            <p:cNvPr id="502" name="Image 488" descr=" "/>
            <p:cNvPicPr>
              <a:picLocks noChangeAspect="1"/>
            </p:cNvPicPr>
            <p:nvPr/>
          </p:nvPicPr>
          <p:blipFill>
            <a:blip r:embed="rId978">
              <a:extLst>
                <a:ext uri="{96DAC541-7B7A-43D3-8B79-37D633B846F1}">
                  <asvg:svgBlip xmlns:asvg="http://schemas.microsoft.com/office/drawing/2016/SVG/main" r:embed="rId979"/>
                </a:ext>
              </a:extLst>
            </a:blip>
            <a:stretch>
              <a:fillRect/>
            </a:stretch>
          </p:blipFill>
          <p:spPr>
            <a:xfrm>
              <a:off x="17894671" y="8203053"/>
              <a:ext cx="39768" cy="39929"/>
            </a:xfrm>
            <a:prstGeom prst="rect">
              <a:avLst/>
            </a:prstGeom>
          </p:spPr>
        </p:pic>
        <p:pic>
          <p:nvPicPr>
            <p:cNvPr id="503" name="Image 489" descr=" "/>
            <p:cNvPicPr>
              <a:picLocks noChangeAspect="1"/>
            </p:cNvPicPr>
            <p:nvPr/>
          </p:nvPicPr>
          <p:blipFill>
            <a:blip r:embed="rId980">
              <a:extLst>
                <a:ext uri="{96DAC541-7B7A-43D3-8B79-37D633B846F1}">
                  <asvg:svgBlip xmlns:asvg="http://schemas.microsoft.com/office/drawing/2016/SVG/main" r:embed="rId981"/>
                </a:ext>
              </a:extLst>
            </a:blip>
            <a:stretch>
              <a:fillRect/>
            </a:stretch>
          </p:blipFill>
          <p:spPr>
            <a:xfrm>
              <a:off x="17831107" y="8203127"/>
              <a:ext cx="40269" cy="46453"/>
            </a:xfrm>
            <a:prstGeom prst="rect">
              <a:avLst/>
            </a:prstGeom>
          </p:spPr>
        </p:pic>
        <p:pic>
          <p:nvPicPr>
            <p:cNvPr id="504" name="Image 490" descr=" "/>
            <p:cNvPicPr>
              <a:picLocks noChangeAspect="1"/>
            </p:cNvPicPr>
            <p:nvPr/>
          </p:nvPicPr>
          <p:blipFill>
            <a:blip r:embed="rId982">
              <a:extLst>
                <a:ext uri="{96DAC541-7B7A-43D3-8B79-37D633B846F1}">
                  <asvg:svgBlip xmlns:asvg="http://schemas.microsoft.com/office/drawing/2016/SVG/main" r:embed="rId983"/>
                </a:ext>
              </a:extLst>
            </a:blip>
            <a:stretch>
              <a:fillRect/>
            </a:stretch>
          </p:blipFill>
          <p:spPr>
            <a:xfrm>
              <a:off x="16437469" y="8212720"/>
              <a:ext cx="46609" cy="46527"/>
            </a:xfrm>
            <a:prstGeom prst="rect">
              <a:avLst/>
            </a:prstGeom>
          </p:spPr>
        </p:pic>
        <p:pic>
          <p:nvPicPr>
            <p:cNvPr id="505" name="Image 491" descr=" "/>
            <p:cNvPicPr>
              <a:picLocks noChangeAspect="1"/>
            </p:cNvPicPr>
            <p:nvPr/>
          </p:nvPicPr>
          <p:blipFill>
            <a:blip r:embed="rId984">
              <a:extLst>
                <a:ext uri="{96DAC541-7B7A-43D3-8B79-37D633B846F1}">
                  <asvg:svgBlip xmlns:asvg="http://schemas.microsoft.com/office/drawing/2016/SVG/main" r:embed="rId985"/>
                </a:ext>
              </a:extLst>
            </a:blip>
            <a:stretch>
              <a:fillRect/>
            </a:stretch>
          </p:blipFill>
          <p:spPr>
            <a:xfrm>
              <a:off x="16373891" y="8213502"/>
              <a:ext cx="40268" cy="46385"/>
            </a:xfrm>
            <a:prstGeom prst="rect">
              <a:avLst/>
            </a:prstGeom>
          </p:spPr>
        </p:pic>
        <p:pic>
          <p:nvPicPr>
            <p:cNvPr id="506" name="Image 492" descr=" "/>
            <p:cNvPicPr>
              <a:picLocks noChangeAspect="1"/>
            </p:cNvPicPr>
            <p:nvPr/>
          </p:nvPicPr>
          <p:blipFill>
            <a:blip r:embed="rId986">
              <a:extLst>
                <a:ext uri="{96DAC541-7B7A-43D3-8B79-37D633B846F1}">
                  <asvg:svgBlip xmlns:asvg="http://schemas.microsoft.com/office/drawing/2016/SVG/main" r:embed="rId987"/>
                </a:ext>
              </a:extLst>
            </a:blip>
            <a:stretch>
              <a:fillRect/>
            </a:stretch>
          </p:blipFill>
          <p:spPr>
            <a:xfrm>
              <a:off x="16310500" y="8213812"/>
              <a:ext cx="40268" cy="46385"/>
            </a:xfrm>
            <a:prstGeom prst="rect">
              <a:avLst/>
            </a:prstGeom>
          </p:spPr>
        </p:pic>
        <p:pic>
          <p:nvPicPr>
            <p:cNvPr id="507" name="Image 493" descr=" "/>
            <p:cNvPicPr>
              <a:picLocks noChangeAspect="1"/>
            </p:cNvPicPr>
            <p:nvPr/>
          </p:nvPicPr>
          <p:blipFill>
            <a:blip r:embed="rId988">
              <a:extLst>
                <a:ext uri="{96DAC541-7B7A-43D3-8B79-37D633B846F1}">
                  <asvg:svgBlip xmlns:asvg="http://schemas.microsoft.com/office/drawing/2016/SVG/main" r:embed="rId989"/>
                </a:ext>
              </a:extLst>
            </a:blip>
            <a:stretch>
              <a:fillRect/>
            </a:stretch>
          </p:blipFill>
          <p:spPr>
            <a:xfrm>
              <a:off x="16247108" y="8214686"/>
              <a:ext cx="40268" cy="45982"/>
            </a:xfrm>
            <a:prstGeom prst="rect">
              <a:avLst/>
            </a:prstGeom>
          </p:spPr>
        </p:pic>
        <p:pic>
          <p:nvPicPr>
            <p:cNvPr id="508" name="Image 494" descr=" "/>
            <p:cNvPicPr>
              <a:picLocks noChangeAspect="1"/>
            </p:cNvPicPr>
            <p:nvPr/>
          </p:nvPicPr>
          <p:blipFill>
            <a:blip r:embed="rId990">
              <a:extLst>
                <a:ext uri="{96DAC541-7B7A-43D3-8B79-37D633B846F1}">
                  <asvg:svgBlip xmlns:asvg="http://schemas.microsoft.com/office/drawing/2016/SVG/main" r:embed="rId991"/>
                </a:ext>
              </a:extLst>
            </a:blip>
            <a:stretch>
              <a:fillRect/>
            </a:stretch>
          </p:blipFill>
          <p:spPr>
            <a:xfrm>
              <a:off x="16184061" y="8214451"/>
              <a:ext cx="46609" cy="46527"/>
            </a:xfrm>
            <a:prstGeom prst="rect">
              <a:avLst/>
            </a:prstGeom>
          </p:spPr>
        </p:pic>
        <p:pic>
          <p:nvPicPr>
            <p:cNvPr id="509" name="Image 495" descr=" "/>
            <p:cNvPicPr>
              <a:picLocks noChangeAspect="1"/>
            </p:cNvPicPr>
            <p:nvPr/>
          </p:nvPicPr>
          <p:blipFill>
            <a:blip r:embed="rId992">
              <a:extLst>
                <a:ext uri="{96DAC541-7B7A-43D3-8B79-37D633B846F1}">
                  <asvg:svgBlip xmlns:asvg="http://schemas.microsoft.com/office/drawing/2016/SVG/main" r:embed="rId993"/>
                </a:ext>
              </a:extLst>
            </a:blip>
            <a:stretch>
              <a:fillRect/>
            </a:stretch>
          </p:blipFill>
          <p:spPr>
            <a:xfrm>
              <a:off x="16120483" y="8215232"/>
              <a:ext cx="40268" cy="46385"/>
            </a:xfrm>
            <a:prstGeom prst="rect">
              <a:avLst/>
            </a:prstGeom>
          </p:spPr>
        </p:pic>
        <p:pic>
          <p:nvPicPr>
            <p:cNvPr id="510" name="Image 496" descr=" "/>
            <p:cNvPicPr>
              <a:picLocks noChangeAspect="1"/>
            </p:cNvPicPr>
            <p:nvPr/>
          </p:nvPicPr>
          <p:blipFill>
            <a:blip r:embed="rId994">
              <a:extLst>
                <a:ext uri="{96DAC541-7B7A-43D3-8B79-37D633B846F1}">
                  <asvg:svgBlip xmlns:asvg="http://schemas.microsoft.com/office/drawing/2016/SVG/main" r:embed="rId995"/>
                </a:ext>
              </a:extLst>
            </a:blip>
            <a:stretch>
              <a:fillRect/>
            </a:stretch>
          </p:blipFill>
          <p:spPr>
            <a:xfrm>
              <a:off x="16057286" y="8215629"/>
              <a:ext cx="40087" cy="40239"/>
            </a:xfrm>
            <a:prstGeom prst="rect">
              <a:avLst/>
            </a:prstGeom>
          </p:spPr>
        </p:pic>
        <p:pic>
          <p:nvPicPr>
            <p:cNvPr id="511" name="Image 497" descr=" "/>
            <p:cNvPicPr>
              <a:picLocks noChangeAspect="1"/>
            </p:cNvPicPr>
            <p:nvPr/>
          </p:nvPicPr>
          <p:blipFill>
            <a:blip r:embed="rId996">
              <a:extLst>
                <a:ext uri="{96DAC541-7B7A-43D3-8B79-37D633B846F1}">
                  <asvg:svgBlip xmlns:asvg="http://schemas.microsoft.com/office/drawing/2016/SVG/main" r:embed="rId997"/>
                </a:ext>
              </a:extLst>
            </a:blip>
            <a:stretch>
              <a:fillRect/>
            </a:stretch>
          </p:blipFill>
          <p:spPr>
            <a:xfrm>
              <a:off x="15993700" y="8216416"/>
              <a:ext cx="40268" cy="45982"/>
            </a:xfrm>
            <a:prstGeom prst="rect">
              <a:avLst/>
            </a:prstGeom>
          </p:spPr>
        </p:pic>
        <p:pic>
          <p:nvPicPr>
            <p:cNvPr id="512" name="Image 498" descr=" "/>
            <p:cNvPicPr>
              <a:picLocks noChangeAspect="1"/>
            </p:cNvPicPr>
            <p:nvPr/>
          </p:nvPicPr>
          <p:blipFill>
            <a:blip r:embed="rId998">
              <a:extLst>
                <a:ext uri="{96DAC541-7B7A-43D3-8B79-37D633B846F1}">
                  <asvg:svgBlip xmlns:asvg="http://schemas.microsoft.com/office/drawing/2016/SVG/main" r:embed="rId999"/>
                </a:ext>
              </a:extLst>
            </a:blip>
            <a:stretch>
              <a:fillRect/>
            </a:stretch>
          </p:blipFill>
          <p:spPr>
            <a:xfrm>
              <a:off x="15930627" y="8216571"/>
              <a:ext cx="39780" cy="39929"/>
            </a:xfrm>
            <a:prstGeom prst="rect">
              <a:avLst/>
            </a:prstGeom>
          </p:spPr>
        </p:pic>
        <p:pic>
          <p:nvPicPr>
            <p:cNvPr id="513" name="Image 499" descr=" "/>
            <p:cNvPicPr>
              <a:picLocks noChangeAspect="1"/>
            </p:cNvPicPr>
            <p:nvPr/>
          </p:nvPicPr>
          <p:blipFill>
            <a:blip r:embed="rId1000">
              <a:extLst>
                <a:ext uri="{96DAC541-7B7A-43D3-8B79-37D633B846F1}">
                  <asvg:svgBlip xmlns:asvg="http://schemas.microsoft.com/office/drawing/2016/SVG/main" r:embed="rId1001"/>
                </a:ext>
              </a:extLst>
            </a:blip>
            <a:stretch>
              <a:fillRect/>
            </a:stretch>
          </p:blipFill>
          <p:spPr>
            <a:xfrm>
              <a:off x="15867261" y="8216652"/>
              <a:ext cx="46609" cy="46527"/>
            </a:xfrm>
            <a:prstGeom prst="rect">
              <a:avLst/>
            </a:prstGeom>
          </p:spPr>
        </p:pic>
        <p:pic>
          <p:nvPicPr>
            <p:cNvPr id="514" name="Image 500" descr=" "/>
            <p:cNvPicPr>
              <a:picLocks noChangeAspect="1"/>
            </p:cNvPicPr>
            <p:nvPr/>
          </p:nvPicPr>
          <p:blipFill>
            <a:blip r:embed="rId1002">
              <a:extLst>
                <a:ext uri="{96DAC541-7B7A-43D3-8B79-37D633B846F1}">
                  <asvg:svgBlip xmlns:asvg="http://schemas.microsoft.com/office/drawing/2016/SVG/main" r:embed="rId1003"/>
                </a:ext>
              </a:extLst>
            </a:blip>
            <a:stretch>
              <a:fillRect/>
            </a:stretch>
          </p:blipFill>
          <p:spPr>
            <a:xfrm>
              <a:off x="15803877" y="8217359"/>
              <a:ext cx="40088" cy="40239"/>
            </a:xfrm>
            <a:prstGeom prst="rect">
              <a:avLst/>
            </a:prstGeom>
          </p:spPr>
        </p:pic>
        <p:pic>
          <p:nvPicPr>
            <p:cNvPr id="515" name="Image 501" descr=" "/>
            <p:cNvPicPr>
              <a:picLocks noChangeAspect="1"/>
            </p:cNvPicPr>
            <p:nvPr/>
          </p:nvPicPr>
          <p:blipFill>
            <a:blip r:embed="rId1004">
              <a:extLst>
                <a:ext uri="{96DAC541-7B7A-43D3-8B79-37D633B846F1}">
                  <asvg:svgBlip xmlns:asvg="http://schemas.microsoft.com/office/drawing/2016/SVG/main" r:embed="rId1005"/>
                </a:ext>
              </a:extLst>
            </a:blip>
            <a:stretch>
              <a:fillRect/>
            </a:stretch>
          </p:blipFill>
          <p:spPr>
            <a:xfrm>
              <a:off x="15740292" y="8217743"/>
              <a:ext cx="40268" cy="46385"/>
            </a:xfrm>
            <a:prstGeom prst="rect">
              <a:avLst/>
            </a:prstGeom>
          </p:spPr>
        </p:pic>
        <p:pic>
          <p:nvPicPr>
            <p:cNvPr id="516" name="Image 502" descr=" "/>
            <p:cNvPicPr>
              <a:picLocks noChangeAspect="1"/>
            </p:cNvPicPr>
            <p:nvPr/>
          </p:nvPicPr>
          <p:blipFill>
            <a:blip r:embed="rId1006">
              <a:extLst>
                <a:ext uri="{96DAC541-7B7A-43D3-8B79-37D633B846F1}">
                  <asvg:svgBlip xmlns:asvg="http://schemas.microsoft.com/office/drawing/2016/SVG/main" r:embed="rId1007"/>
                </a:ext>
              </a:extLst>
            </a:blip>
            <a:stretch>
              <a:fillRect/>
            </a:stretch>
          </p:blipFill>
          <p:spPr>
            <a:xfrm>
              <a:off x="15676901" y="8218618"/>
              <a:ext cx="40268" cy="45982"/>
            </a:xfrm>
            <a:prstGeom prst="rect">
              <a:avLst/>
            </a:prstGeom>
          </p:spPr>
        </p:pic>
        <p:pic>
          <p:nvPicPr>
            <p:cNvPr id="517" name="Image 503" descr=" "/>
            <p:cNvPicPr>
              <a:picLocks noChangeAspect="1"/>
            </p:cNvPicPr>
            <p:nvPr/>
          </p:nvPicPr>
          <p:blipFill>
            <a:blip r:embed="rId1008">
              <a:extLst>
                <a:ext uri="{96DAC541-7B7A-43D3-8B79-37D633B846F1}">
                  <asvg:svgBlip xmlns:asvg="http://schemas.microsoft.com/office/drawing/2016/SVG/main" r:embed="rId1009"/>
                </a:ext>
              </a:extLst>
            </a:blip>
            <a:stretch>
              <a:fillRect/>
            </a:stretch>
          </p:blipFill>
          <p:spPr>
            <a:xfrm>
              <a:off x="15613852" y="8218376"/>
              <a:ext cx="46609" cy="46527"/>
            </a:xfrm>
            <a:prstGeom prst="rect">
              <a:avLst/>
            </a:prstGeom>
          </p:spPr>
        </p:pic>
        <p:pic>
          <p:nvPicPr>
            <p:cNvPr id="518" name="Image 504" descr=" "/>
            <p:cNvPicPr>
              <a:picLocks noChangeAspect="1"/>
            </p:cNvPicPr>
            <p:nvPr/>
          </p:nvPicPr>
          <p:blipFill>
            <a:blip r:embed="rId1010">
              <a:extLst>
                <a:ext uri="{96DAC541-7B7A-43D3-8B79-37D633B846F1}">
                  <asvg:svgBlip xmlns:asvg="http://schemas.microsoft.com/office/drawing/2016/SVG/main" r:embed="rId1011"/>
                </a:ext>
              </a:extLst>
            </a:blip>
            <a:stretch>
              <a:fillRect/>
            </a:stretch>
          </p:blipFill>
          <p:spPr>
            <a:xfrm>
              <a:off x="15550275" y="8219244"/>
              <a:ext cx="40268" cy="46143"/>
            </a:xfrm>
            <a:prstGeom prst="rect">
              <a:avLst/>
            </a:prstGeom>
          </p:spPr>
        </p:pic>
        <p:pic>
          <p:nvPicPr>
            <p:cNvPr id="519" name="Image 505" descr=" "/>
            <p:cNvPicPr>
              <a:picLocks noChangeAspect="1"/>
            </p:cNvPicPr>
            <p:nvPr/>
          </p:nvPicPr>
          <p:blipFill>
            <a:blip r:embed="rId1012">
              <a:extLst>
                <a:ext uri="{96DAC541-7B7A-43D3-8B79-37D633B846F1}">
                  <asvg:svgBlip xmlns:asvg="http://schemas.microsoft.com/office/drawing/2016/SVG/main" r:embed="rId1013"/>
                </a:ext>
              </a:extLst>
            </a:blip>
            <a:stretch>
              <a:fillRect/>
            </a:stretch>
          </p:blipFill>
          <p:spPr>
            <a:xfrm>
              <a:off x="15487078" y="8219560"/>
              <a:ext cx="40087" cy="40239"/>
            </a:xfrm>
            <a:prstGeom prst="rect">
              <a:avLst/>
            </a:prstGeom>
          </p:spPr>
        </p:pic>
        <p:pic>
          <p:nvPicPr>
            <p:cNvPr id="520" name="Image 506" descr=" "/>
            <p:cNvPicPr>
              <a:picLocks noChangeAspect="1"/>
            </p:cNvPicPr>
            <p:nvPr/>
          </p:nvPicPr>
          <p:blipFill>
            <a:blip r:embed="rId1014">
              <a:extLst>
                <a:ext uri="{96DAC541-7B7A-43D3-8B79-37D633B846F1}">
                  <asvg:svgBlip xmlns:asvg="http://schemas.microsoft.com/office/drawing/2016/SVG/main" r:embed="rId1015"/>
                </a:ext>
              </a:extLst>
            </a:blip>
            <a:stretch>
              <a:fillRect/>
            </a:stretch>
          </p:blipFill>
          <p:spPr>
            <a:xfrm>
              <a:off x="15423492" y="8220342"/>
              <a:ext cx="40268" cy="45982"/>
            </a:xfrm>
            <a:prstGeom prst="rect">
              <a:avLst/>
            </a:prstGeom>
          </p:spPr>
        </p:pic>
        <p:pic>
          <p:nvPicPr>
            <p:cNvPr id="521" name="Image 507" descr=" "/>
            <p:cNvPicPr>
              <a:picLocks noChangeAspect="1"/>
            </p:cNvPicPr>
            <p:nvPr/>
          </p:nvPicPr>
          <p:blipFill>
            <a:blip r:embed="rId1016">
              <a:extLst>
                <a:ext uri="{96DAC541-7B7A-43D3-8B79-37D633B846F1}">
                  <asvg:svgBlip xmlns:asvg="http://schemas.microsoft.com/office/drawing/2016/SVG/main" r:embed="rId1017"/>
                </a:ext>
              </a:extLst>
            </a:blip>
            <a:stretch>
              <a:fillRect/>
            </a:stretch>
          </p:blipFill>
          <p:spPr>
            <a:xfrm>
              <a:off x="15359972" y="8220106"/>
              <a:ext cx="46609" cy="46527"/>
            </a:xfrm>
            <a:prstGeom prst="rect">
              <a:avLst/>
            </a:prstGeom>
          </p:spPr>
        </p:pic>
        <p:pic>
          <p:nvPicPr>
            <p:cNvPr id="522" name="Image 508" descr=" "/>
            <p:cNvPicPr>
              <a:picLocks noChangeAspect="1"/>
            </p:cNvPicPr>
            <p:nvPr/>
          </p:nvPicPr>
          <p:blipFill>
            <a:blip r:embed="rId1018">
              <a:extLst>
                <a:ext uri="{96DAC541-7B7A-43D3-8B79-37D633B846F1}">
                  <asvg:svgBlip xmlns:asvg="http://schemas.microsoft.com/office/drawing/2016/SVG/main" r:embed="rId1019"/>
                </a:ext>
              </a:extLst>
            </a:blip>
            <a:stretch>
              <a:fillRect/>
            </a:stretch>
          </p:blipFill>
          <p:spPr>
            <a:xfrm>
              <a:off x="15296867" y="8220974"/>
              <a:ext cx="40268" cy="46143"/>
            </a:xfrm>
            <a:prstGeom prst="rect">
              <a:avLst/>
            </a:prstGeom>
          </p:spPr>
        </p:pic>
        <p:pic>
          <p:nvPicPr>
            <p:cNvPr id="523" name="Image 509" descr=" "/>
            <p:cNvPicPr>
              <a:picLocks noChangeAspect="1"/>
            </p:cNvPicPr>
            <p:nvPr/>
          </p:nvPicPr>
          <p:blipFill>
            <a:blip r:embed="rId1020">
              <a:extLst>
                <a:ext uri="{96DAC541-7B7A-43D3-8B79-37D633B846F1}">
                  <asvg:svgBlip xmlns:asvg="http://schemas.microsoft.com/office/drawing/2016/SVG/main" r:embed="rId1021"/>
                </a:ext>
              </a:extLst>
            </a:blip>
            <a:stretch>
              <a:fillRect/>
            </a:stretch>
          </p:blipFill>
          <p:spPr>
            <a:xfrm>
              <a:off x="15234120" y="8221284"/>
              <a:ext cx="40109" cy="40239"/>
            </a:xfrm>
            <a:prstGeom prst="rect">
              <a:avLst/>
            </a:prstGeom>
          </p:spPr>
        </p:pic>
        <p:pic>
          <p:nvPicPr>
            <p:cNvPr id="524" name="Image 510" descr=" "/>
            <p:cNvPicPr>
              <a:picLocks noChangeAspect="1"/>
            </p:cNvPicPr>
            <p:nvPr/>
          </p:nvPicPr>
          <p:blipFill>
            <a:blip r:embed="rId1022">
              <a:extLst>
                <a:ext uri="{96DAC541-7B7A-43D3-8B79-37D633B846F1}">
                  <asvg:svgBlip xmlns:asvg="http://schemas.microsoft.com/office/drawing/2016/SVG/main" r:embed="rId1023"/>
                </a:ext>
              </a:extLst>
            </a:blip>
            <a:stretch>
              <a:fillRect/>
            </a:stretch>
          </p:blipFill>
          <p:spPr>
            <a:xfrm>
              <a:off x="21631917" y="8105508"/>
              <a:ext cx="40269" cy="46385"/>
            </a:xfrm>
            <a:prstGeom prst="rect">
              <a:avLst/>
            </a:prstGeom>
          </p:spPr>
        </p:pic>
        <p:pic>
          <p:nvPicPr>
            <p:cNvPr id="525" name="Image 511" descr=" "/>
            <p:cNvPicPr>
              <a:picLocks noChangeAspect="1"/>
            </p:cNvPicPr>
            <p:nvPr/>
          </p:nvPicPr>
          <p:blipFill>
            <a:blip r:embed="rId1024">
              <a:extLst>
                <a:ext uri="{96DAC541-7B7A-43D3-8B79-37D633B846F1}">
                  <asvg:svgBlip xmlns:asvg="http://schemas.microsoft.com/office/drawing/2016/SVG/main" r:embed="rId1025"/>
                </a:ext>
              </a:extLst>
            </a:blip>
            <a:stretch>
              <a:fillRect/>
            </a:stretch>
          </p:blipFill>
          <p:spPr>
            <a:xfrm>
              <a:off x="21251911" y="8108113"/>
              <a:ext cx="40158" cy="46056"/>
            </a:xfrm>
            <a:prstGeom prst="rect">
              <a:avLst/>
            </a:prstGeom>
          </p:spPr>
        </p:pic>
        <p:pic>
          <p:nvPicPr>
            <p:cNvPr id="526" name="Image 512" descr=" "/>
            <p:cNvPicPr>
              <a:picLocks noChangeAspect="1"/>
            </p:cNvPicPr>
            <p:nvPr/>
          </p:nvPicPr>
          <p:blipFill>
            <a:blip r:embed="rId1026">
              <a:extLst>
                <a:ext uri="{96DAC541-7B7A-43D3-8B79-37D633B846F1}">
                  <asvg:svgBlip xmlns:asvg="http://schemas.microsoft.com/office/drawing/2016/SVG/main" r:embed="rId1027"/>
                </a:ext>
              </a:extLst>
            </a:blip>
            <a:stretch>
              <a:fillRect/>
            </a:stretch>
          </p:blipFill>
          <p:spPr>
            <a:xfrm>
              <a:off x="21188671" y="8108609"/>
              <a:ext cx="39640" cy="45901"/>
            </a:xfrm>
            <a:prstGeom prst="rect">
              <a:avLst/>
            </a:prstGeom>
          </p:spPr>
        </p:pic>
        <p:pic>
          <p:nvPicPr>
            <p:cNvPr id="527" name="Image 513" descr=" "/>
            <p:cNvPicPr>
              <a:picLocks noChangeAspect="1"/>
            </p:cNvPicPr>
            <p:nvPr/>
          </p:nvPicPr>
          <p:blipFill>
            <a:blip r:embed="rId1028">
              <a:extLst>
                <a:ext uri="{96DAC541-7B7A-43D3-8B79-37D633B846F1}">
                  <asvg:svgBlip xmlns:asvg="http://schemas.microsoft.com/office/drawing/2016/SVG/main" r:embed="rId1029"/>
                </a:ext>
              </a:extLst>
            </a:blip>
            <a:stretch>
              <a:fillRect/>
            </a:stretch>
          </p:blipFill>
          <p:spPr>
            <a:xfrm>
              <a:off x="20998501" y="8109843"/>
              <a:ext cx="40073" cy="40239"/>
            </a:xfrm>
            <a:prstGeom prst="rect">
              <a:avLst/>
            </a:prstGeom>
          </p:spPr>
        </p:pic>
        <p:pic>
          <p:nvPicPr>
            <p:cNvPr id="528" name="Image 514" descr=" "/>
            <p:cNvPicPr>
              <a:picLocks noChangeAspect="1"/>
            </p:cNvPicPr>
            <p:nvPr/>
          </p:nvPicPr>
          <p:blipFill>
            <a:blip r:embed="rId1030">
              <a:extLst>
                <a:ext uri="{96DAC541-7B7A-43D3-8B79-37D633B846F1}">
                  <asvg:svgBlip xmlns:asvg="http://schemas.microsoft.com/office/drawing/2016/SVG/main" r:embed="rId1031"/>
                </a:ext>
              </a:extLst>
            </a:blip>
            <a:stretch>
              <a:fillRect/>
            </a:stretch>
          </p:blipFill>
          <p:spPr>
            <a:xfrm>
              <a:off x="20935083" y="8110469"/>
              <a:ext cx="40268" cy="46143"/>
            </a:xfrm>
            <a:prstGeom prst="rect">
              <a:avLst/>
            </a:prstGeom>
          </p:spPr>
        </p:pic>
        <p:pic>
          <p:nvPicPr>
            <p:cNvPr id="529" name="Image 515" descr=" "/>
            <p:cNvPicPr>
              <a:picLocks noChangeAspect="1"/>
            </p:cNvPicPr>
            <p:nvPr/>
          </p:nvPicPr>
          <p:blipFill>
            <a:blip r:embed="rId1032">
              <a:extLst>
                <a:ext uri="{96DAC541-7B7A-43D3-8B79-37D633B846F1}">
                  <asvg:svgBlip xmlns:asvg="http://schemas.microsoft.com/office/drawing/2016/SVG/main" r:embed="rId1033"/>
                </a:ext>
              </a:extLst>
            </a:blip>
            <a:stretch>
              <a:fillRect/>
            </a:stretch>
          </p:blipFill>
          <p:spPr>
            <a:xfrm>
              <a:off x="20745093" y="8112354"/>
              <a:ext cx="40074" cy="40239"/>
            </a:xfrm>
            <a:prstGeom prst="rect">
              <a:avLst/>
            </a:prstGeom>
          </p:spPr>
        </p:pic>
        <p:pic>
          <p:nvPicPr>
            <p:cNvPr id="530" name="Image 516" descr=" "/>
            <p:cNvPicPr>
              <a:picLocks noChangeAspect="1"/>
            </p:cNvPicPr>
            <p:nvPr/>
          </p:nvPicPr>
          <p:blipFill>
            <a:blip r:embed="rId1034">
              <a:extLst>
                <a:ext uri="{96DAC541-7B7A-43D3-8B79-37D633B846F1}">
                  <asvg:svgBlip xmlns:asvg="http://schemas.microsoft.com/office/drawing/2016/SVG/main" r:embed="rId1035"/>
                </a:ext>
              </a:extLst>
            </a:blip>
            <a:stretch>
              <a:fillRect/>
            </a:stretch>
          </p:blipFill>
          <p:spPr>
            <a:xfrm>
              <a:off x="20618446" y="8112509"/>
              <a:ext cx="40025" cy="46056"/>
            </a:xfrm>
            <a:prstGeom prst="rect">
              <a:avLst/>
            </a:prstGeom>
          </p:spPr>
        </p:pic>
        <p:pic>
          <p:nvPicPr>
            <p:cNvPr id="531" name="Image 517" descr=" "/>
            <p:cNvPicPr>
              <a:picLocks noChangeAspect="1"/>
            </p:cNvPicPr>
            <p:nvPr/>
          </p:nvPicPr>
          <p:blipFill>
            <a:blip r:embed="rId1036">
              <a:extLst>
                <a:ext uri="{96DAC541-7B7A-43D3-8B79-37D633B846F1}">
                  <asvg:svgBlip xmlns:asvg="http://schemas.microsoft.com/office/drawing/2016/SVG/main" r:embed="rId1037"/>
                </a:ext>
              </a:extLst>
            </a:blip>
            <a:stretch>
              <a:fillRect/>
            </a:stretch>
          </p:blipFill>
          <p:spPr>
            <a:xfrm>
              <a:off x="18464077" y="8127603"/>
              <a:ext cx="40268" cy="45982"/>
            </a:xfrm>
            <a:prstGeom prst="rect">
              <a:avLst/>
            </a:prstGeom>
          </p:spPr>
        </p:pic>
        <p:pic>
          <p:nvPicPr>
            <p:cNvPr id="532" name="Image 518" descr=" "/>
            <p:cNvPicPr>
              <a:picLocks noChangeAspect="1"/>
            </p:cNvPicPr>
            <p:nvPr/>
          </p:nvPicPr>
          <p:blipFill>
            <a:blip r:embed="rId1038">
              <a:extLst>
                <a:ext uri="{96DAC541-7B7A-43D3-8B79-37D633B846F1}">
                  <asvg:svgBlip xmlns:asvg="http://schemas.microsoft.com/office/drawing/2016/SVG/main" r:embed="rId1039"/>
                </a:ext>
              </a:extLst>
            </a:blip>
            <a:stretch>
              <a:fillRect/>
            </a:stretch>
          </p:blipFill>
          <p:spPr>
            <a:xfrm>
              <a:off x="18401005" y="8128229"/>
              <a:ext cx="40481" cy="45901"/>
            </a:xfrm>
            <a:prstGeom prst="rect">
              <a:avLst/>
            </a:prstGeom>
          </p:spPr>
        </p:pic>
        <p:pic>
          <p:nvPicPr>
            <p:cNvPr id="533" name="Image 519" descr=" "/>
            <p:cNvPicPr>
              <a:picLocks noChangeAspect="1"/>
            </p:cNvPicPr>
            <p:nvPr/>
          </p:nvPicPr>
          <p:blipFill>
            <a:blip r:embed="rId1040">
              <a:extLst>
                <a:ext uri="{96DAC541-7B7A-43D3-8B79-37D633B846F1}">
                  <asvg:svgBlip xmlns:asvg="http://schemas.microsoft.com/office/drawing/2016/SVG/main" r:embed="rId1041"/>
                </a:ext>
              </a:extLst>
            </a:blip>
            <a:stretch>
              <a:fillRect/>
            </a:stretch>
          </p:blipFill>
          <p:spPr>
            <a:xfrm>
              <a:off x="18337637" y="8127839"/>
              <a:ext cx="46610" cy="46527"/>
            </a:xfrm>
            <a:prstGeom prst="rect">
              <a:avLst/>
            </a:prstGeom>
          </p:spPr>
        </p:pic>
        <p:pic>
          <p:nvPicPr>
            <p:cNvPr id="534" name="Image 520" descr=" "/>
            <p:cNvPicPr>
              <a:picLocks noChangeAspect="1"/>
            </p:cNvPicPr>
            <p:nvPr/>
          </p:nvPicPr>
          <p:blipFill>
            <a:blip r:embed="rId1042">
              <a:extLst>
                <a:ext uri="{96DAC541-7B7A-43D3-8B79-37D633B846F1}">
                  <asvg:svgBlip xmlns:asvg="http://schemas.microsoft.com/office/drawing/2016/SVG/main" r:embed="rId1043"/>
                </a:ext>
              </a:extLst>
            </a:blip>
            <a:stretch>
              <a:fillRect/>
            </a:stretch>
          </p:blipFill>
          <p:spPr>
            <a:xfrm>
              <a:off x="18274061" y="8128149"/>
              <a:ext cx="40268" cy="46143"/>
            </a:xfrm>
            <a:prstGeom prst="rect">
              <a:avLst/>
            </a:prstGeom>
          </p:spPr>
        </p:pic>
        <p:pic>
          <p:nvPicPr>
            <p:cNvPr id="535" name="Image 521" descr=" "/>
            <p:cNvPicPr>
              <a:picLocks noChangeAspect="1"/>
            </p:cNvPicPr>
            <p:nvPr/>
          </p:nvPicPr>
          <p:blipFill>
            <a:blip r:embed="rId1044">
              <a:extLst>
                <a:ext uri="{96DAC541-7B7A-43D3-8B79-37D633B846F1}">
                  <asvg:svgBlip xmlns:asvg="http://schemas.microsoft.com/office/drawing/2016/SVG/main" r:embed="rId1045"/>
                </a:ext>
              </a:extLst>
            </a:blip>
            <a:stretch>
              <a:fillRect/>
            </a:stretch>
          </p:blipFill>
          <p:spPr>
            <a:xfrm>
              <a:off x="18210669" y="8128930"/>
              <a:ext cx="40268" cy="46385"/>
            </a:xfrm>
            <a:prstGeom prst="rect">
              <a:avLst/>
            </a:prstGeom>
          </p:spPr>
        </p:pic>
        <p:pic>
          <p:nvPicPr>
            <p:cNvPr id="536" name="Image 522" descr=" "/>
            <p:cNvPicPr>
              <a:picLocks noChangeAspect="1"/>
            </p:cNvPicPr>
            <p:nvPr/>
          </p:nvPicPr>
          <p:blipFill>
            <a:blip r:embed="rId1046">
              <a:extLst>
                <a:ext uri="{96DAC541-7B7A-43D3-8B79-37D633B846F1}">
                  <asvg:svgBlip xmlns:asvg="http://schemas.microsoft.com/office/drawing/2016/SVG/main" r:embed="rId1047"/>
                </a:ext>
              </a:extLst>
            </a:blip>
            <a:stretch>
              <a:fillRect/>
            </a:stretch>
          </p:blipFill>
          <p:spPr>
            <a:xfrm>
              <a:off x="18147277" y="8129805"/>
              <a:ext cx="40268" cy="45982"/>
            </a:xfrm>
            <a:prstGeom prst="rect">
              <a:avLst/>
            </a:prstGeom>
          </p:spPr>
        </p:pic>
        <p:pic>
          <p:nvPicPr>
            <p:cNvPr id="537" name="Image 523" descr=" "/>
            <p:cNvPicPr>
              <a:picLocks noChangeAspect="1"/>
            </p:cNvPicPr>
            <p:nvPr/>
          </p:nvPicPr>
          <p:blipFill>
            <a:blip r:embed="rId1048">
              <a:extLst>
                <a:ext uri="{96DAC541-7B7A-43D3-8B79-37D633B846F1}">
                  <asvg:svgBlip xmlns:asvg="http://schemas.microsoft.com/office/drawing/2016/SVG/main" r:embed="rId1049"/>
                </a:ext>
              </a:extLst>
            </a:blip>
            <a:stretch>
              <a:fillRect/>
            </a:stretch>
          </p:blipFill>
          <p:spPr>
            <a:xfrm>
              <a:off x="18084229" y="8129569"/>
              <a:ext cx="46609" cy="46527"/>
            </a:xfrm>
            <a:prstGeom prst="rect">
              <a:avLst/>
            </a:prstGeom>
          </p:spPr>
        </p:pic>
        <p:pic>
          <p:nvPicPr>
            <p:cNvPr id="538" name="Image 524" descr=" "/>
            <p:cNvPicPr>
              <a:picLocks noChangeAspect="1"/>
            </p:cNvPicPr>
            <p:nvPr/>
          </p:nvPicPr>
          <p:blipFill>
            <a:blip r:embed="rId1050">
              <a:extLst>
                <a:ext uri="{96DAC541-7B7A-43D3-8B79-37D633B846F1}">
                  <asvg:svgBlip xmlns:asvg="http://schemas.microsoft.com/office/drawing/2016/SVG/main" r:embed="rId1051"/>
                </a:ext>
              </a:extLst>
            </a:blip>
            <a:stretch>
              <a:fillRect/>
            </a:stretch>
          </p:blipFill>
          <p:spPr>
            <a:xfrm>
              <a:off x="18020652" y="8130189"/>
              <a:ext cx="40268" cy="46385"/>
            </a:xfrm>
            <a:prstGeom prst="rect">
              <a:avLst/>
            </a:prstGeom>
          </p:spPr>
        </p:pic>
        <p:pic>
          <p:nvPicPr>
            <p:cNvPr id="539" name="Image 525" descr=" "/>
            <p:cNvPicPr>
              <a:picLocks noChangeAspect="1"/>
            </p:cNvPicPr>
            <p:nvPr/>
          </p:nvPicPr>
          <p:blipFill>
            <a:blip r:embed="rId1052">
              <a:extLst>
                <a:ext uri="{96DAC541-7B7A-43D3-8B79-37D633B846F1}">
                  <asvg:svgBlip xmlns:asvg="http://schemas.microsoft.com/office/drawing/2016/SVG/main" r:embed="rId1053"/>
                </a:ext>
              </a:extLst>
            </a:blip>
            <a:stretch>
              <a:fillRect/>
            </a:stretch>
          </p:blipFill>
          <p:spPr>
            <a:xfrm>
              <a:off x="17957260" y="8130660"/>
              <a:ext cx="40268" cy="46385"/>
            </a:xfrm>
            <a:prstGeom prst="rect">
              <a:avLst/>
            </a:prstGeom>
          </p:spPr>
        </p:pic>
        <p:pic>
          <p:nvPicPr>
            <p:cNvPr id="540" name="Image 526" descr=" "/>
            <p:cNvPicPr>
              <a:picLocks noChangeAspect="1"/>
            </p:cNvPicPr>
            <p:nvPr/>
          </p:nvPicPr>
          <p:blipFill>
            <a:blip r:embed="rId1054">
              <a:extLst>
                <a:ext uri="{96DAC541-7B7A-43D3-8B79-37D633B846F1}">
                  <asvg:svgBlip xmlns:asvg="http://schemas.microsoft.com/office/drawing/2016/SVG/main" r:embed="rId1055"/>
                </a:ext>
              </a:extLst>
            </a:blip>
            <a:stretch>
              <a:fillRect/>
            </a:stretch>
          </p:blipFill>
          <p:spPr>
            <a:xfrm>
              <a:off x="17893869" y="8131535"/>
              <a:ext cx="40268" cy="45982"/>
            </a:xfrm>
            <a:prstGeom prst="rect">
              <a:avLst/>
            </a:prstGeom>
          </p:spPr>
        </p:pic>
        <p:pic>
          <p:nvPicPr>
            <p:cNvPr id="541" name="Image 527" descr=" "/>
            <p:cNvPicPr>
              <a:picLocks noChangeAspect="1"/>
            </p:cNvPicPr>
            <p:nvPr/>
          </p:nvPicPr>
          <p:blipFill>
            <a:blip r:embed="rId1056">
              <a:extLst>
                <a:ext uri="{96DAC541-7B7A-43D3-8B79-37D633B846F1}">
                  <asvg:svgBlip xmlns:asvg="http://schemas.microsoft.com/office/drawing/2016/SVG/main" r:embed="rId1057"/>
                </a:ext>
              </a:extLst>
            </a:blip>
            <a:stretch>
              <a:fillRect/>
            </a:stretch>
          </p:blipFill>
          <p:spPr>
            <a:xfrm>
              <a:off x="17830821" y="8131293"/>
              <a:ext cx="46610" cy="46527"/>
            </a:xfrm>
            <a:prstGeom prst="rect">
              <a:avLst/>
            </a:prstGeom>
          </p:spPr>
        </p:pic>
        <p:pic>
          <p:nvPicPr>
            <p:cNvPr id="542" name="Image 528" descr=" "/>
            <p:cNvPicPr>
              <a:picLocks noChangeAspect="1"/>
            </p:cNvPicPr>
            <p:nvPr/>
          </p:nvPicPr>
          <p:blipFill>
            <a:blip r:embed="rId1058">
              <a:extLst>
                <a:ext uri="{96DAC541-7B7A-43D3-8B79-37D633B846F1}">
                  <asvg:svgBlip xmlns:asvg="http://schemas.microsoft.com/office/drawing/2016/SVG/main" r:embed="rId1059"/>
                </a:ext>
              </a:extLst>
            </a:blip>
            <a:stretch>
              <a:fillRect/>
            </a:stretch>
          </p:blipFill>
          <p:spPr>
            <a:xfrm>
              <a:off x="16373582" y="8141593"/>
              <a:ext cx="40025" cy="46056"/>
            </a:xfrm>
            <a:prstGeom prst="rect">
              <a:avLst/>
            </a:prstGeom>
          </p:spPr>
        </p:pic>
        <p:pic>
          <p:nvPicPr>
            <p:cNvPr id="543" name="Image 529" descr=" "/>
            <p:cNvPicPr>
              <a:picLocks noChangeAspect="1"/>
            </p:cNvPicPr>
            <p:nvPr/>
          </p:nvPicPr>
          <p:blipFill>
            <a:blip r:embed="rId1060">
              <a:extLst>
                <a:ext uri="{96DAC541-7B7A-43D3-8B79-37D633B846F1}">
                  <asvg:svgBlip xmlns:asvg="http://schemas.microsoft.com/office/drawing/2016/SVG/main" r:embed="rId1061"/>
                </a:ext>
              </a:extLst>
            </a:blip>
            <a:stretch>
              <a:fillRect/>
            </a:stretch>
          </p:blipFill>
          <p:spPr>
            <a:xfrm>
              <a:off x="16310028" y="8141977"/>
              <a:ext cx="40268" cy="46385"/>
            </a:xfrm>
            <a:prstGeom prst="rect">
              <a:avLst/>
            </a:prstGeom>
          </p:spPr>
        </p:pic>
        <p:pic>
          <p:nvPicPr>
            <p:cNvPr id="544" name="Image 530" descr=" "/>
            <p:cNvPicPr>
              <a:picLocks noChangeAspect="1"/>
            </p:cNvPicPr>
            <p:nvPr/>
          </p:nvPicPr>
          <p:blipFill>
            <a:blip r:embed="rId1062">
              <a:extLst>
                <a:ext uri="{96DAC541-7B7A-43D3-8B79-37D633B846F1}">
                  <asvg:svgBlip xmlns:asvg="http://schemas.microsoft.com/office/drawing/2016/SVG/main" r:embed="rId1063"/>
                </a:ext>
              </a:extLst>
            </a:blip>
            <a:stretch>
              <a:fillRect/>
            </a:stretch>
          </p:blipFill>
          <p:spPr>
            <a:xfrm>
              <a:off x="16246820" y="8142381"/>
              <a:ext cx="40073" cy="40239"/>
            </a:xfrm>
            <a:prstGeom prst="rect">
              <a:avLst/>
            </a:prstGeom>
          </p:spPr>
        </p:pic>
        <p:pic>
          <p:nvPicPr>
            <p:cNvPr id="545" name="Image 531" descr=" "/>
            <p:cNvPicPr>
              <a:picLocks noChangeAspect="1"/>
            </p:cNvPicPr>
            <p:nvPr/>
          </p:nvPicPr>
          <p:blipFill>
            <a:blip r:embed="rId1064">
              <a:extLst>
                <a:ext uri="{96DAC541-7B7A-43D3-8B79-37D633B846F1}">
                  <asvg:svgBlip xmlns:asvg="http://schemas.microsoft.com/office/drawing/2016/SVG/main" r:embed="rId1065"/>
                </a:ext>
              </a:extLst>
            </a:blip>
            <a:stretch>
              <a:fillRect/>
            </a:stretch>
          </p:blipFill>
          <p:spPr>
            <a:xfrm>
              <a:off x="16183431" y="8142852"/>
              <a:ext cx="40159" cy="46056"/>
            </a:xfrm>
            <a:prstGeom prst="rect">
              <a:avLst/>
            </a:prstGeom>
          </p:spPr>
        </p:pic>
        <p:pic>
          <p:nvPicPr>
            <p:cNvPr id="546" name="Image 532" descr=" "/>
            <p:cNvPicPr>
              <a:picLocks noChangeAspect="1"/>
            </p:cNvPicPr>
            <p:nvPr/>
          </p:nvPicPr>
          <p:blipFill>
            <a:blip r:embed="rId1066">
              <a:extLst>
                <a:ext uri="{96DAC541-7B7A-43D3-8B79-37D633B846F1}">
                  <asvg:svgBlip xmlns:asvg="http://schemas.microsoft.com/office/drawing/2016/SVG/main" r:embed="rId1067"/>
                </a:ext>
              </a:extLst>
            </a:blip>
            <a:stretch>
              <a:fillRect/>
            </a:stretch>
          </p:blipFill>
          <p:spPr>
            <a:xfrm>
              <a:off x="16120174" y="8143949"/>
              <a:ext cx="40025" cy="46056"/>
            </a:xfrm>
            <a:prstGeom prst="rect">
              <a:avLst/>
            </a:prstGeom>
          </p:spPr>
        </p:pic>
        <p:pic>
          <p:nvPicPr>
            <p:cNvPr id="547" name="Image 533" descr=" "/>
            <p:cNvPicPr>
              <a:picLocks noChangeAspect="1"/>
            </p:cNvPicPr>
            <p:nvPr/>
          </p:nvPicPr>
          <p:blipFill>
            <a:blip r:embed="rId1068">
              <a:extLst>
                <a:ext uri="{96DAC541-7B7A-43D3-8B79-37D633B846F1}">
                  <asvg:svgBlip xmlns:asvg="http://schemas.microsoft.com/office/drawing/2016/SVG/main" r:embed="rId1069"/>
                </a:ext>
              </a:extLst>
            </a:blip>
            <a:stretch>
              <a:fillRect/>
            </a:stretch>
          </p:blipFill>
          <p:spPr>
            <a:xfrm>
              <a:off x="16056803" y="8143949"/>
              <a:ext cx="40098" cy="40239"/>
            </a:xfrm>
            <a:prstGeom prst="rect">
              <a:avLst/>
            </a:prstGeom>
          </p:spPr>
        </p:pic>
        <p:pic>
          <p:nvPicPr>
            <p:cNvPr id="548" name="Image 534" descr=" "/>
            <p:cNvPicPr>
              <a:picLocks noChangeAspect="1"/>
            </p:cNvPicPr>
            <p:nvPr/>
          </p:nvPicPr>
          <p:blipFill>
            <a:blip r:embed="rId1070">
              <a:extLst>
                <a:ext uri="{96DAC541-7B7A-43D3-8B79-37D633B846F1}">
                  <asvg:svgBlip xmlns:asvg="http://schemas.microsoft.com/office/drawing/2016/SVG/main" r:embed="rId1071"/>
                </a:ext>
              </a:extLst>
            </a:blip>
            <a:stretch>
              <a:fillRect/>
            </a:stretch>
          </p:blipFill>
          <p:spPr>
            <a:xfrm>
              <a:off x="15993412" y="8143794"/>
              <a:ext cx="40073" cy="40239"/>
            </a:xfrm>
            <a:prstGeom prst="rect">
              <a:avLst/>
            </a:prstGeom>
          </p:spPr>
        </p:pic>
        <p:pic>
          <p:nvPicPr>
            <p:cNvPr id="549" name="Image 535" descr=" "/>
            <p:cNvPicPr>
              <a:picLocks noChangeAspect="1"/>
            </p:cNvPicPr>
            <p:nvPr/>
          </p:nvPicPr>
          <p:blipFill>
            <a:blip r:embed="rId1072">
              <a:extLst>
                <a:ext uri="{96DAC541-7B7A-43D3-8B79-37D633B846F1}">
                  <asvg:svgBlip xmlns:asvg="http://schemas.microsoft.com/office/drawing/2016/SVG/main" r:embed="rId1073"/>
                </a:ext>
              </a:extLst>
            </a:blip>
            <a:stretch>
              <a:fillRect/>
            </a:stretch>
          </p:blipFill>
          <p:spPr>
            <a:xfrm>
              <a:off x="15930023" y="8144582"/>
              <a:ext cx="40159" cy="46056"/>
            </a:xfrm>
            <a:prstGeom prst="rect">
              <a:avLst/>
            </a:prstGeom>
          </p:spPr>
        </p:pic>
        <p:pic>
          <p:nvPicPr>
            <p:cNvPr id="550" name="Image 536" descr=" "/>
            <p:cNvPicPr>
              <a:picLocks noChangeAspect="1"/>
            </p:cNvPicPr>
            <p:nvPr/>
          </p:nvPicPr>
          <p:blipFill>
            <a:blip r:embed="rId1074">
              <a:extLst>
                <a:ext uri="{96DAC541-7B7A-43D3-8B79-37D633B846F1}">
                  <asvg:svgBlip xmlns:asvg="http://schemas.microsoft.com/office/drawing/2016/SVG/main" r:embed="rId1075"/>
                </a:ext>
              </a:extLst>
            </a:blip>
            <a:stretch>
              <a:fillRect/>
            </a:stretch>
          </p:blipFill>
          <p:spPr>
            <a:xfrm>
              <a:off x="15866766" y="8145053"/>
              <a:ext cx="40025" cy="46056"/>
            </a:xfrm>
            <a:prstGeom prst="rect">
              <a:avLst/>
            </a:prstGeom>
          </p:spPr>
        </p:pic>
        <p:pic>
          <p:nvPicPr>
            <p:cNvPr id="551" name="Image 537" descr=" "/>
            <p:cNvPicPr>
              <a:picLocks noChangeAspect="1"/>
            </p:cNvPicPr>
            <p:nvPr/>
          </p:nvPicPr>
          <p:blipFill>
            <a:blip r:embed="rId1076">
              <a:extLst>
                <a:ext uri="{96DAC541-7B7A-43D3-8B79-37D633B846F1}">
                  <asvg:svgBlip xmlns:asvg="http://schemas.microsoft.com/office/drawing/2016/SVG/main" r:embed="rId1077"/>
                </a:ext>
              </a:extLst>
            </a:blip>
            <a:stretch>
              <a:fillRect/>
            </a:stretch>
          </p:blipFill>
          <p:spPr>
            <a:xfrm>
              <a:off x="15803211" y="8145121"/>
              <a:ext cx="40268" cy="46453"/>
            </a:xfrm>
            <a:prstGeom prst="rect">
              <a:avLst/>
            </a:prstGeom>
          </p:spPr>
        </p:pic>
        <p:pic>
          <p:nvPicPr>
            <p:cNvPr id="552" name="Image 538" descr=" "/>
            <p:cNvPicPr>
              <a:picLocks noChangeAspect="1"/>
            </p:cNvPicPr>
            <p:nvPr/>
          </p:nvPicPr>
          <p:blipFill>
            <a:blip r:embed="rId1078">
              <a:extLst>
                <a:ext uri="{96DAC541-7B7A-43D3-8B79-37D633B846F1}">
                  <asvg:svgBlip xmlns:asvg="http://schemas.microsoft.com/office/drawing/2016/SVG/main" r:embed="rId1079"/>
                </a:ext>
              </a:extLst>
            </a:blip>
            <a:stretch>
              <a:fillRect/>
            </a:stretch>
          </p:blipFill>
          <p:spPr>
            <a:xfrm>
              <a:off x="15739994" y="8145996"/>
              <a:ext cx="40108" cy="40239"/>
            </a:xfrm>
            <a:prstGeom prst="rect">
              <a:avLst/>
            </a:prstGeom>
          </p:spPr>
        </p:pic>
        <p:pic>
          <p:nvPicPr>
            <p:cNvPr id="553" name="Image 539" descr=" "/>
            <p:cNvPicPr>
              <a:picLocks noChangeAspect="1"/>
            </p:cNvPicPr>
            <p:nvPr/>
          </p:nvPicPr>
          <p:blipFill>
            <a:blip r:embed="rId1080">
              <a:extLst>
                <a:ext uri="{96DAC541-7B7A-43D3-8B79-37D633B846F1}">
                  <asvg:svgBlip xmlns:asvg="http://schemas.microsoft.com/office/drawing/2016/SVG/main" r:embed="rId1081"/>
                </a:ext>
              </a:extLst>
            </a:blip>
            <a:stretch>
              <a:fillRect/>
            </a:stretch>
          </p:blipFill>
          <p:spPr>
            <a:xfrm>
              <a:off x="15676613" y="8146306"/>
              <a:ext cx="40073" cy="40239"/>
            </a:xfrm>
            <a:prstGeom prst="rect">
              <a:avLst/>
            </a:prstGeom>
          </p:spPr>
        </p:pic>
        <p:pic>
          <p:nvPicPr>
            <p:cNvPr id="554" name="Image 540" descr=" "/>
            <p:cNvPicPr>
              <a:picLocks noChangeAspect="1"/>
            </p:cNvPicPr>
            <p:nvPr/>
          </p:nvPicPr>
          <p:blipFill>
            <a:blip r:embed="rId1082">
              <a:extLst>
                <a:ext uri="{96DAC541-7B7A-43D3-8B79-37D633B846F1}">
                  <asvg:svgBlip xmlns:asvg="http://schemas.microsoft.com/office/drawing/2016/SVG/main" r:embed="rId1083"/>
                </a:ext>
              </a:extLst>
            </a:blip>
            <a:stretch>
              <a:fillRect/>
            </a:stretch>
          </p:blipFill>
          <p:spPr>
            <a:xfrm>
              <a:off x="15613223" y="8146777"/>
              <a:ext cx="40158" cy="46056"/>
            </a:xfrm>
            <a:prstGeom prst="rect">
              <a:avLst/>
            </a:prstGeom>
          </p:spPr>
        </p:pic>
        <p:pic>
          <p:nvPicPr>
            <p:cNvPr id="555" name="Image 541" descr=" "/>
            <p:cNvPicPr>
              <a:picLocks noChangeAspect="1"/>
            </p:cNvPicPr>
            <p:nvPr/>
          </p:nvPicPr>
          <p:blipFill>
            <a:blip r:embed="rId1084">
              <a:extLst>
                <a:ext uri="{96DAC541-7B7A-43D3-8B79-37D633B846F1}">
                  <asvg:svgBlip xmlns:asvg="http://schemas.microsoft.com/office/drawing/2016/SVG/main" r:embed="rId1085"/>
                </a:ext>
              </a:extLst>
            </a:blip>
            <a:stretch>
              <a:fillRect/>
            </a:stretch>
          </p:blipFill>
          <p:spPr>
            <a:xfrm>
              <a:off x="15549966" y="8147248"/>
              <a:ext cx="40025" cy="46056"/>
            </a:xfrm>
            <a:prstGeom prst="rect">
              <a:avLst/>
            </a:prstGeom>
          </p:spPr>
        </p:pic>
        <p:pic>
          <p:nvPicPr>
            <p:cNvPr id="556" name="Image 542" descr=" "/>
            <p:cNvPicPr>
              <a:picLocks noChangeAspect="1"/>
            </p:cNvPicPr>
            <p:nvPr/>
          </p:nvPicPr>
          <p:blipFill>
            <a:blip r:embed="rId1086">
              <a:extLst>
                <a:ext uri="{96DAC541-7B7A-43D3-8B79-37D633B846F1}">
                  <asvg:svgBlip xmlns:asvg="http://schemas.microsoft.com/office/drawing/2016/SVG/main" r:embed="rId1087"/>
                </a:ext>
              </a:extLst>
            </a:blip>
            <a:stretch>
              <a:fillRect/>
            </a:stretch>
          </p:blipFill>
          <p:spPr>
            <a:xfrm>
              <a:off x="15486595" y="8147720"/>
              <a:ext cx="40098" cy="40239"/>
            </a:xfrm>
            <a:prstGeom prst="rect">
              <a:avLst/>
            </a:prstGeom>
          </p:spPr>
        </p:pic>
        <p:pic>
          <p:nvPicPr>
            <p:cNvPr id="557" name="Image 543" descr=" "/>
            <p:cNvPicPr>
              <a:picLocks noChangeAspect="1"/>
            </p:cNvPicPr>
            <p:nvPr/>
          </p:nvPicPr>
          <p:blipFill>
            <a:blip r:embed="rId1088">
              <a:extLst>
                <a:ext uri="{96DAC541-7B7A-43D3-8B79-37D633B846F1}">
                  <asvg:svgBlip xmlns:asvg="http://schemas.microsoft.com/office/drawing/2016/SVG/main" r:embed="rId1089"/>
                </a:ext>
              </a:extLst>
            </a:blip>
            <a:stretch>
              <a:fillRect/>
            </a:stretch>
          </p:blipFill>
          <p:spPr>
            <a:xfrm>
              <a:off x="15422890" y="8148036"/>
              <a:ext cx="40073" cy="40239"/>
            </a:xfrm>
            <a:prstGeom prst="rect">
              <a:avLst/>
            </a:prstGeom>
          </p:spPr>
        </p:pic>
        <p:pic>
          <p:nvPicPr>
            <p:cNvPr id="558" name="Image 544" descr=" "/>
            <p:cNvPicPr>
              <a:picLocks noChangeAspect="1"/>
            </p:cNvPicPr>
            <p:nvPr/>
          </p:nvPicPr>
          <p:blipFill>
            <a:blip r:embed="rId1090">
              <a:extLst>
                <a:ext uri="{96DAC541-7B7A-43D3-8B79-37D633B846F1}">
                  <asvg:svgBlip xmlns:asvg="http://schemas.microsoft.com/office/drawing/2016/SVG/main" r:embed="rId1091"/>
                </a:ext>
              </a:extLst>
            </a:blip>
            <a:stretch>
              <a:fillRect/>
            </a:stretch>
          </p:blipFill>
          <p:spPr>
            <a:xfrm>
              <a:off x="15359982" y="8148507"/>
              <a:ext cx="40148" cy="46056"/>
            </a:xfrm>
            <a:prstGeom prst="rect">
              <a:avLst/>
            </a:prstGeom>
          </p:spPr>
        </p:pic>
        <p:pic>
          <p:nvPicPr>
            <p:cNvPr id="559" name="Image 545" descr=" "/>
            <p:cNvPicPr>
              <a:picLocks noChangeAspect="1"/>
            </p:cNvPicPr>
            <p:nvPr/>
          </p:nvPicPr>
          <p:blipFill>
            <a:blip r:embed="rId1092">
              <a:extLst>
                <a:ext uri="{96DAC541-7B7A-43D3-8B79-37D633B846F1}">
                  <asvg:svgBlip xmlns:asvg="http://schemas.microsoft.com/office/drawing/2016/SVG/main" r:embed="rId1093"/>
                </a:ext>
              </a:extLst>
            </a:blip>
            <a:stretch>
              <a:fillRect/>
            </a:stretch>
          </p:blipFill>
          <p:spPr>
            <a:xfrm>
              <a:off x="15297029" y="8148979"/>
              <a:ext cx="40025" cy="46056"/>
            </a:xfrm>
            <a:prstGeom prst="rect">
              <a:avLst/>
            </a:prstGeom>
          </p:spPr>
        </p:pic>
        <p:pic>
          <p:nvPicPr>
            <p:cNvPr id="560" name="Image 546" descr=" "/>
            <p:cNvPicPr>
              <a:picLocks noChangeAspect="1"/>
            </p:cNvPicPr>
            <p:nvPr/>
          </p:nvPicPr>
          <p:blipFill>
            <a:blip r:embed="rId1094">
              <a:extLst>
                <a:ext uri="{96DAC541-7B7A-43D3-8B79-37D633B846F1}">
                  <asvg:svgBlip xmlns:asvg="http://schemas.microsoft.com/office/drawing/2016/SVG/main" r:embed="rId1095"/>
                </a:ext>
              </a:extLst>
            </a:blip>
            <a:stretch>
              <a:fillRect/>
            </a:stretch>
          </p:blipFill>
          <p:spPr>
            <a:xfrm>
              <a:off x="15233004" y="8149053"/>
              <a:ext cx="40268" cy="46453"/>
            </a:xfrm>
            <a:prstGeom prst="rect">
              <a:avLst/>
            </a:prstGeom>
          </p:spPr>
        </p:pic>
        <p:pic>
          <p:nvPicPr>
            <p:cNvPr id="561" name="Image 547" descr=" "/>
            <p:cNvPicPr>
              <a:picLocks noChangeAspect="1"/>
            </p:cNvPicPr>
            <p:nvPr/>
          </p:nvPicPr>
          <p:blipFill>
            <a:blip r:embed="rId1096">
              <a:extLst>
                <a:ext uri="{96DAC541-7B7A-43D3-8B79-37D633B846F1}">
                  <asvg:svgBlip xmlns:asvg="http://schemas.microsoft.com/office/drawing/2016/SVG/main" r:embed="rId1097"/>
                </a:ext>
              </a:extLst>
            </a:blip>
            <a:stretch>
              <a:fillRect/>
            </a:stretch>
          </p:blipFill>
          <p:spPr>
            <a:xfrm>
              <a:off x="15169612" y="8149841"/>
              <a:ext cx="40268" cy="46385"/>
            </a:xfrm>
            <a:prstGeom prst="rect">
              <a:avLst/>
            </a:prstGeom>
          </p:spPr>
        </p:pic>
        <p:pic>
          <p:nvPicPr>
            <p:cNvPr id="562" name="Image 548" descr=" "/>
            <p:cNvPicPr>
              <a:picLocks noChangeAspect="1"/>
            </p:cNvPicPr>
            <p:nvPr/>
          </p:nvPicPr>
          <p:blipFill>
            <a:blip r:embed="rId1098">
              <a:extLst>
                <a:ext uri="{96DAC541-7B7A-43D3-8B79-37D633B846F1}">
                  <asvg:svgBlip xmlns:asvg="http://schemas.microsoft.com/office/drawing/2016/SVG/main" r:embed="rId1099"/>
                </a:ext>
              </a:extLst>
            </a:blip>
            <a:stretch>
              <a:fillRect/>
            </a:stretch>
          </p:blipFill>
          <p:spPr>
            <a:xfrm>
              <a:off x="21061409" y="8037531"/>
              <a:ext cx="40085" cy="40239"/>
            </a:xfrm>
            <a:prstGeom prst="rect">
              <a:avLst/>
            </a:prstGeom>
          </p:spPr>
        </p:pic>
        <p:pic>
          <p:nvPicPr>
            <p:cNvPr id="563" name="Image 549" descr=" "/>
            <p:cNvPicPr>
              <a:picLocks noChangeAspect="1"/>
            </p:cNvPicPr>
            <p:nvPr/>
          </p:nvPicPr>
          <p:blipFill>
            <a:blip r:embed="rId1100">
              <a:extLst>
                <a:ext uri="{96DAC541-7B7A-43D3-8B79-37D633B846F1}">
                  <asvg:svgBlip xmlns:asvg="http://schemas.microsoft.com/office/drawing/2016/SVG/main" r:embed="rId1101"/>
                </a:ext>
              </a:extLst>
            </a:blip>
            <a:stretch>
              <a:fillRect/>
            </a:stretch>
          </p:blipFill>
          <p:spPr>
            <a:xfrm>
              <a:off x="20807828" y="8039336"/>
              <a:ext cx="40269" cy="46385"/>
            </a:xfrm>
            <a:prstGeom prst="rect">
              <a:avLst/>
            </a:prstGeom>
          </p:spPr>
        </p:pic>
        <p:pic>
          <p:nvPicPr>
            <p:cNvPr id="564" name="Image 550" descr=" "/>
            <p:cNvPicPr>
              <a:picLocks noChangeAspect="1"/>
            </p:cNvPicPr>
            <p:nvPr/>
          </p:nvPicPr>
          <p:blipFill>
            <a:blip r:embed="rId1102">
              <a:extLst>
                <a:ext uri="{96DAC541-7B7A-43D3-8B79-37D633B846F1}">
                  <asvg:svgBlip xmlns:asvg="http://schemas.microsoft.com/office/drawing/2016/SVG/main" r:embed="rId1103"/>
                </a:ext>
              </a:extLst>
            </a:blip>
            <a:stretch>
              <a:fillRect/>
            </a:stretch>
          </p:blipFill>
          <p:spPr>
            <a:xfrm>
              <a:off x="20744631" y="8039733"/>
              <a:ext cx="40087" cy="40239"/>
            </a:xfrm>
            <a:prstGeom prst="rect">
              <a:avLst/>
            </a:prstGeom>
          </p:spPr>
        </p:pic>
        <p:pic>
          <p:nvPicPr>
            <p:cNvPr id="565" name="Image 551" descr=" "/>
            <p:cNvPicPr>
              <a:picLocks noChangeAspect="1"/>
            </p:cNvPicPr>
            <p:nvPr/>
          </p:nvPicPr>
          <p:blipFill>
            <a:blip r:embed="rId1104">
              <a:extLst>
                <a:ext uri="{96DAC541-7B7A-43D3-8B79-37D633B846F1}">
                  <asvg:svgBlip xmlns:asvg="http://schemas.microsoft.com/office/drawing/2016/SVG/main" r:embed="rId1105"/>
                </a:ext>
              </a:extLst>
            </a:blip>
            <a:stretch>
              <a:fillRect/>
            </a:stretch>
          </p:blipFill>
          <p:spPr>
            <a:xfrm>
              <a:off x="20681045" y="8040520"/>
              <a:ext cx="40269" cy="45982"/>
            </a:xfrm>
            <a:prstGeom prst="rect">
              <a:avLst/>
            </a:prstGeom>
          </p:spPr>
        </p:pic>
        <p:pic>
          <p:nvPicPr>
            <p:cNvPr id="566" name="Image 552" descr=" "/>
            <p:cNvPicPr>
              <a:picLocks noChangeAspect="1"/>
            </p:cNvPicPr>
            <p:nvPr/>
          </p:nvPicPr>
          <p:blipFill>
            <a:blip r:embed="rId1106">
              <a:extLst>
                <a:ext uri="{96DAC541-7B7A-43D3-8B79-37D633B846F1}">
                  <asvg:svgBlip xmlns:asvg="http://schemas.microsoft.com/office/drawing/2016/SVG/main" r:embed="rId1107"/>
                </a:ext>
              </a:extLst>
            </a:blip>
            <a:stretch>
              <a:fillRect/>
            </a:stretch>
          </p:blipFill>
          <p:spPr>
            <a:xfrm>
              <a:off x="20617974" y="8040675"/>
              <a:ext cx="40480" cy="45901"/>
            </a:xfrm>
            <a:prstGeom prst="rect">
              <a:avLst/>
            </a:prstGeom>
          </p:spPr>
        </p:pic>
        <p:pic>
          <p:nvPicPr>
            <p:cNvPr id="567" name="Image 553" descr=" "/>
            <p:cNvPicPr>
              <a:picLocks noChangeAspect="1"/>
            </p:cNvPicPr>
            <p:nvPr/>
          </p:nvPicPr>
          <p:blipFill>
            <a:blip r:embed="rId1108">
              <a:extLst>
                <a:ext uri="{96DAC541-7B7A-43D3-8B79-37D633B846F1}">
                  <asvg:svgBlip xmlns:asvg="http://schemas.microsoft.com/office/drawing/2016/SVG/main" r:embed="rId1109"/>
                </a:ext>
              </a:extLst>
            </a:blip>
            <a:stretch>
              <a:fillRect/>
            </a:stretch>
          </p:blipFill>
          <p:spPr>
            <a:xfrm>
              <a:off x="20554606" y="8040756"/>
              <a:ext cx="46609" cy="46527"/>
            </a:xfrm>
            <a:prstGeom prst="rect">
              <a:avLst/>
            </a:prstGeom>
          </p:spPr>
        </p:pic>
        <p:pic>
          <p:nvPicPr>
            <p:cNvPr id="568" name="Image 554" descr=" "/>
            <p:cNvPicPr>
              <a:picLocks noChangeAspect="1"/>
            </p:cNvPicPr>
            <p:nvPr/>
          </p:nvPicPr>
          <p:blipFill>
            <a:blip r:embed="rId1110">
              <a:extLst>
                <a:ext uri="{96DAC541-7B7A-43D3-8B79-37D633B846F1}">
                  <asvg:svgBlip xmlns:asvg="http://schemas.microsoft.com/office/drawing/2016/SVG/main" r:embed="rId1111"/>
                </a:ext>
              </a:extLst>
            </a:blip>
            <a:stretch>
              <a:fillRect/>
            </a:stretch>
          </p:blipFill>
          <p:spPr>
            <a:xfrm>
              <a:off x="20491028" y="8041221"/>
              <a:ext cx="40268" cy="46298"/>
            </a:xfrm>
            <a:prstGeom prst="rect">
              <a:avLst/>
            </a:prstGeom>
          </p:spPr>
        </p:pic>
        <p:pic>
          <p:nvPicPr>
            <p:cNvPr id="569" name="Image 555" descr=" "/>
            <p:cNvPicPr>
              <a:picLocks noChangeAspect="1"/>
            </p:cNvPicPr>
            <p:nvPr/>
          </p:nvPicPr>
          <p:blipFill>
            <a:blip r:embed="rId1112">
              <a:extLst>
                <a:ext uri="{96DAC541-7B7A-43D3-8B79-37D633B846F1}">
                  <asvg:svgBlip xmlns:asvg="http://schemas.microsoft.com/office/drawing/2016/SVG/main" r:embed="rId1113"/>
                </a:ext>
              </a:extLst>
            </a:blip>
            <a:stretch>
              <a:fillRect/>
            </a:stretch>
          </p:blipFill>
          <p:spPr>
            <a:xfrm>
              <a:off x="20427637" y="8041847"/>
              <a:ext cx="40269" cy="46385"/>
            </a:xfrm>
            <a:prstGeom prst="rect">
              <a:avLst/>
            </a:prstGeom>
          </p:spPr>
        </p:pic>
        <p:pic>
          <p:nvPicPr>
            <p:cNvPr id="570" name="Image 556" descr=" "/>
            <p:cNvPicPr>
              <a:picLocks noChangeAspect="1"/>
            </p:cNvPicPr>
            <p:nvPr/>
          </p:nvPicPr>
          <p:blipFill>
            <a:blip r:embed="rId1114">
              <a:extLst>
                <a:ext uri="{96DAC541-7B7A-43D3-8B79-37D633B846F1}">
                  <asvg:svgBlip xmlns:asvg="http://schemas.microsoft.com/office/drawing/2016/SVG/main" r:embed="rId1115"/>
                </a:ext>
              </a:extLst>
            </a:blip>
            <a:stretch>
              <a:fillRect/>
            </a:stretch>
          </p:blipFill>
          <p:spPr>
            <a:xfrm>
              <a:off x="20364245" y="8042721"/>
              <a:ext cx="40268" cy="45982"/>
            </a:xfrm>
            <a:prstGeom prst="rect">
              <a:avLst/>
            </a:prstGeom>
          </p:spPr>
        </p:pic>
        <p:pic>
          <p:nvPicPr>
            <p:cNvPr id="571" name="Image 557" descr=" "/>
            <p:cNvPicPr>
              <a:picLocks noChangeAspect="1"/>
            </p:cNvPicPr>
            <p:nvPr/>
          </p:nvPicPr>
          <p:blipFill>
            <a:blip r:embed="rId1116">
              <a:extLst>
                <a:ext uri="{96DAC541-7B7A-43D3-8B79-37D633B846F1}">
                  <asvg:svgBlip xmlns:asvg="http://schemas.microsoft.com/office/drawing/2016/SVG/main" r:embed="rId1117"/>
                </a:ext>
              </a:extLst>
            </a:blip>
            <a:stretch>
              <a:fillRect/>
            </a:stretch>
          </p:blipFill>
          <p:spPr>
            <a:xfrm>
              <a:off x="20301218" y="8042170"/>
              <a:ext cx="46590" cy="46527"/>
            </a:xfrm>
            <a:prstGeom prst="rect">
              <a:avLst/>
            </a:prstGeom>
          </p:spPr>
        </p:pic>
        <p:pic>
          <p:nvPicPr>
            <p:cNvPr id="572" name="Image 558" descr=" "/>
            <p:cNvPicPr>
              <a:picLocks noChangeAspect="1"/>
            </p:cNvPicPr>
            <p:nvPr/>
          </p:nvPicPr>
          <p:blipFill>
            <a:blip r:embed="rId1118">
              <a:extLst>
                <a:ext uri="{96DAC541-7B7A-43D3-8B79-37D633B846F1}">
                  <asvg:svgBlip xmlns:asvg="http://schemas.microsoft.com/office/drawing/2016/SVG/main" r:embed="rId1119"/>
                </a:ext>
              </a:extLst>
            </a:blip>
            <a:stretch>
              <a:fillRect/>
            </a:stretch>
          </p:blipFill>
          <p:spPr>
            <a:xfrm>
              <a:off x="20174230" y="8043577"/>
              <a:ext cx="40268" cy="46385"/>
            </a:xfrm>
            <a:prstGeom prst="rect">
              <a:avLst/>
            </a:prstGeom>
          </p:spPr>
        </p:pic>
        <p:pic>
          <p:nvPicPr>
            <p:cNvPr id="573" name="Image 559" descr=" "/>
            <p:cNvPicPr>
              <a:picLocks noChangeAspect="1"/>
            </p:cNvPicPr>
            <p:nvPr/>
          </p:nvPicPr>
          <p:blipFill>
            <a:blip r:embed="rId1120">
              <a:extLst>
                <a:ext uri="{96DAC541-7B7A-43D3-8B79-37D633B846F1}">
                  <asvg:svgBlip xmlns:asvg="http://schemas.microsoft.com/office/drawing/2016/SVG/main" r:embed="rId1121"/>
                </a:ext>
              </a:extLst>
            </a:blip>
            <a:stretch>
              <a:fillRect/>
            </a:stretch>
          </p:blipFill>
          <p:spPr>
            <a:xfrm>
              <a:off x="18463790" y="8055297"/>
              <a:ext cx="40073" cy="40239"/>
            </a:xfrm>
            <a:prstGeom prst="rect">
              <a:avLst/>
            </a:prstGeom>
          </p:spPr>
        </p:pic>
        <p:pic>
          <p:nvPicPr>
            <p:cNvPr id="574" name="Image 560" descr=" "/>
            <p:cNvPicPr>
              <a:picLocks noChangeAspect="1"/>
            </p:cNvPicPr>
            <p:nvPr/>
          </p:nvPicPr>
          <p:blipFill>
            <a:blip r:embed="rId1122">
              <a:extLst>
                <a:ext uri="{96DAC541-7B7A-43D3-8B79-37D633B846F1}">
                  <asvg:svgBlip xmlns:asvg="http://schemas.microsoft.com/office/drawing/2016/SVG/main" r:embed="rId1123"/>
                </a:ext>
              </a:extLst>
            </a:blip>
            <a:stretch>
              <a:fillRect/>
            </a:stretch>
          </p:blipFill>
          <p:spPr>
            <a:xfrm>
              <a:off x="18400400" y="8055769"/>
              <a:ext cx="40158" cy="46056"/>
            </a:xfrm>
            <a:prstGeom prst="rect">
              <a:avLst/>
            </a:prstGeom>
          </p:spPr>
        </p:pic>
        <p:pic>
          <p:nvPicPr>
            <p:cNvPr id="575" name="Image 561" descr=" "/>
            <p:cNvPicPr>
              <a:picLocks noChangeAspect="1"/>
            </p:cNvPicPr>
            <p:nvPr/>
          </p:nvPicPr>
          <p:blipFill>
            <a:blip r:embed="rId1124">
              <a:extLst>
                <a:ext uri="{96DAC541-7B7A-43D3-8B79-37D633B846F1}">
                  <asvg:svgBlip xmlns:asvg="http://schemas.microsoft.com/office/drawing/2016/SVG/main" r:embed="rId1125"/>
                </a:ext>
              </a:extLst>
            </a:blip>
            <a:stretch>
              <a:fillRect/>
            </a:stretch>
          </p:blipFill>
          <p:spPr>
            <a:xfrm>
              <a:off x="18337142" y="8056240"/>
              <a:ext cx="40025" cy="46056"/>
            </a:xfrm>
            <a:prstGeom prst="rect">
              <a:avLst/>
            </a:prstGeom>
          </p:spPr>
        </p:pic>
        <p:pic>
          <p:nvPicPr>
            <p:cNvPr id="576" name="Image 562" descr=" "/>
            <p:cNvPicPr>
              <a:picLocks noChangeAspect="1"/>
            </p:cNvPicPr>
            <p:nvPr/>
          </p:nvPicPr>
          <p:blipFill>
            <a:blip r:embed="rId1126">
              <a:extLst>
                <a:ext uri="{96DAC541-7B7A-43D3-8B79-37D633B846F1}">
                  <asvg:svgBlip xmlns:asvg="http://schemas.microsoft.com/office/drawing/2016/SVG/main" r:embed="rId1127"/>
                </a:ext>
              </a:extLst>
            </a:blip>
            <a:stretch>
              <a:fillRect/>
            </a:stretch>
          </p:blipFill>
          <p:spPr>
            <a:xfrm>
              <a:off x="18273772" y="8056711"/>
              <a:ext cx="40098" cy="40239"/>
            </a:xfrm>
            <a:prstGeom prst="rect">
              <a:avLst/>
            </a:prstGeom>
          </p:spPr>
        </p:pic>
        <p:pic>
          <p:nvPicPr>
            <p:cNvPr id="577" name="Image 563" descr=" "/>
            <p:cNvPicPr>
              <a:picLocks noChangeAspect="1"/>
            </p:cNvPicPr>
            <p:nvPr/>
          </p:nvPicPr>
          <p:blipFill>
            <a:blip r:embed="rId1128">
              <a:extLst>
                <a:ext uri="{96DAC541-7B7A-43D3-8B79-37D633B846F1}">
                  <asvg:svgBlip xmlns:asvg="http://schemas.microsoft.com/office/drawing/2016/SVG/main" r:embed="rId1129"/>
                </a:ext>
              </a:extLst>
            </a:blip>
            <a:stretch>
              <a:fillRect/>
            </a:stretch>
          </p:blipFill>
          <p:spPr>
            <a:xfrm>
              <a:off x="18210381" y="8057021"/>
              <a:ext cx="40073" cy="40239"/>
            </a:xfrm>
            <a:prstGeom prst="rect">
              <a:avLst/>
            </a:prstGeom>
          </p:spPr>
        </p:pic>
        <p:pic>
          <p:nvPicPr>
            <p:cNvPr id="578" name="Image 564" descr=" "/>
            <p:cNvPicPr>
              <a:picLocks noChangeAspect="1"/>
            </p:cNvPicPr>
            <p:nvPr/>
          </p:nvPicPr>
          <p:blipFill>
            <a:blip r:embed="rId1130">
              <a:extLst>
                <a:ext uri="{96DAC541-7B7A-43D3-8B79-37D633B846F1}">
                  <asvg:svgBlip xmlns:asvg="http://schemas.microsoft.com/office/drawing/2016/SVG/main" r:embed="rId1131"/>
                </a:ext>
              </a:extLst>
            </a:blip>
            <a:stretch>
              <a:fillRect/>
            </a:stretch>
          </p:blipFill>
          <p:spPr>
            <a:xfrm>
              <a:off x="18146991" y="8057493"/>
              <a:ext cx="40159" cy="46056"/>
            </a:xfrm>
            <a:prstGeom prst="rect">
              <a:avLst/>
            </a:prstGeom>
          </p:spPr>
        </p:pic>
        <p:pic>
          <p:nvPicPr>
            <p:cNvPr id="579" name="Image 565" descr=" "/>
            <p:cNvPicPr>
              <a:picLocks noChangeAspect="1"/>
            </p:cNvPicPr>
            <p:nvPr/>
          </p:nvPicPr>
          <p:blipFill>
            <a:blip r:embed="rId1132">
              <a:extLst>
                <a:ext uri="{96DAC541-7B7A-43D3-8B79-37D633B846F1}">
                  <asvg:svgBlip xmlns:asvg="http://schemas.microsoft.com/office/drawing/2016/SVG/main" r:embed="rId1133"/>
                </a:ext>
              </a:extLst>
            </a:blip>
            <a:stretch>
              <a:fillRect/>
            </a:stretch>
          </p:blipFill>
          <p:spPr>
            <a:xfrm>
              <a:off x="18083571" y="8058125"/>
              <a:ext cx="40268" cy="46143"/>
            </a:xfrm>
            <a:prstGeom prst="rect">
              <a:avLst/>
            </a:prstGeom>
          </p:spPr>
        </p:pic>
        <p:pic>
          <p:nvPicPr>
            <p:cNvPr id="580" name="Image 566" descr=" "/>
            <p:cNvPicPr>
              <a:picLocks noChangeAspect="1"/>
            </p:cNvPicPr>
            <p:nvPr/>
          </p:nvPicPr>
          <p:blipFill>
            <a:blip r:embed="rId1134">
              <a:extLst>
                <a:ext uri="{96DAC541-7B7A-43D3-8B79-37D633B846F1}">
                  <asvg:svgBlip xmlns:asvg="http://schemas.microsoft.com/office/drawing/2016/SVG/main" r:embed="rId1135"/>
                </a:ext>
              </a:extLst>
            </a:blip>
            <a:stretch>
              <a:fillRect/>
            </a:stretch>
          </p:blipFill>
          <p:spPr>
            <a:xfrm>
              <a:off x="18020180" y="8057728"/>
              <a:ext cx="40268" cy="46453"/>
            </a:xfrm>
            <a:prstGeom prst="rect">
              <a:avLst/>
            </a:prstGeom>
          </p:spPr>
        </p:pic>
        <p:pic>
          <p:nvPicPr>
            <p:cNvPr id="581" name="Image 567" descr=" "/>
            <p:cNvPicPr>
              <a:picLocks noChangeAspect="1"/>
            </p:cNvPicPr>
            <p:nvPr/>
          </p:nvPicPr>
          <p:blipFill>
            <a:blip r:embed="rId1136">
              <a:extLst>
                <a:ext uri="{96DAC541-7B7A-43D3-8B79-37D633B846F1}">
                  <asvg:svgBlip xmlns:asvg="http://schemas.microsoft.com/office/drawing/2016/SVG/main" r:embed="rId1137"/>
                </a:ext>
              </a:extLst>
            </a:blip>
            <a:stretch>
              <a:fillRect/>
            </a:stretch>
          </p:blipFill>
          <p:spPr>
            <a:xfrm>
              <a:off x="17956962" y="8058913"/>
              <a:ext cx="40108" cy="40239"/>
            </a:xfrm>
            <a:prstGeom prst="rect">
              <a:avLst/>
            </a:prstGeom>
          </p:spPr>
        </p:pic>
        <p:pic>
          <p:nvPicPr>
            <p:cNvPr id="582" name="Image 568" descr=" "/>
            <p:cNvPicPr>
              <a:picLocks noChangeAspect="1"/>
            </p:cNvPicPr>
            <p:nvPr/>
          </p:nvPicPr>
          <p:blipFill>
            <a:blip r:embed="rId1138">
              <a:extLst>
                <a:ext uri="{96DAC541-7B7A-43D3-8B79-37D633B846F1}">
                  <asvg:svgBlip xmlns:asvg="http://schemas.microsoft.com/office/drawing/2016/SVG/main" r:embed="rId1139"/>
                </a:ext>
              </a:extLst>
            </a:blip>
            <a:stretch>
              <a:fillRect/>
            </a:stretch>
          </p:blipFill>
          <p:spPr>
            <a:xfrm>
              <a:off x="17893582" y="8059223"/>
              <a:ext cx="40073" cy="40239"/>
            </a:xfrm>
            <a:prstGeom prst="rect">
              <a:avLst/>
            </a:prstGeom>
          </p:spPr>
        </p:pic>
        <p:pic>
          <p:nvPicPr>
            <p:cNvPr id="583" name="Image 569" descr=" "/>
            <p:cNvPicPr>
              <a:picLocks noChangeAspect="1"/>
            </p:cNvPicPr>
            <p:nvPr/>
          </p:nvPicPr>
          <p:blipFill>
            <a:blip r:embed="rId1140">
              <a:extLst>
                <a:ext uri="{96DAC541-7B7A-43D3-8B79-37D633B846F1}">
                  <asvg:svgBlip xmlns:asvg="http://schemas.microsoft.com/office/drawing/2016/SVG/main" r:embed="rId1141"/>
                </a:ext>
              </a:extLst>
            </a:blip>
            <a:stretch>
              <a:fillRect/>
            </a:stretch>
          </p:blipFill>
          <p:spPr>
            <a:xfrm>
              <a:off x="17829572" y="8059694"/>
              <a:ext cx="40149" cy="46056"/>
            </a:xfrm>
            <a:prstGeom prst="rect">
              <a:avLst/>
            </a:prstGeom>
          </p:spPr>
        </p:pic>
        <p:pic>
          <p:nvPicPr>
            <p:cNvPr id="584" name="Image 570" descr=" "/>
            <p:cNvPicPr>
              <a:picLocks noChangeAspect="1"/>
            </p:cNvPicPr>
            <p:nvPr/>
          </p:nvPicPr>
          <p:blipFill>
            <a:blip r:embed="rId1142">
              <a:extLst>
                <a:ext uri="{96DAC541-7B7A-43D3-8B79-37D633B846F1}">
                  <asvg:svgBlip xmlns:asvg="http://schemas.microsoft.com/office/drawing/2016/SVG/main" r:embed="rId1143"/>
                </a:ext>
              </a:extLst>
            </a:blip>
            <a:stretch>
              <a:fillRect/>
            </a:stretch>
          </p:blipFill>
          <p:spPr>
            <a:xfrm>
              <a:off x="17766620" y="8060165"/>
              <a:ext cx="40025" cy="46056"/>
            </a:xfrm>
            <a:prstGeom prst="rect">
              <a:avLst/>
            </a:prstGeom>
          </p:spPr>
        </p:pic>
        <p:pic>
          <p:nvPicPr>
            <p:cNvPr id="585" name="Image 571" descr=" "/>
            <p:cNvPicPr>
              <a:picLocks noChangeAspect="1"/>
            </p:cNvPicPr>
            <p:nvPr/>
          </p:nvPicPr>
          <p:blipFill>
            <a:blip r:embed="rId1144">
              <a:extLst>
                <a:ext uri="{96DAC541-7B7A-43D3-8B79-37D633B846F1}">
                  <asvg:svgBlip xmlns:asvg="http://schemas.microsoft.com/office/drawing/2016/SVG/main" r:embed="rId1145"/>
                </a:ext>
              </a:extLst>
            </a:blip>
            <a:stretch>
              <a:fillRect/>
            </a:stretch>
          </p:blipFill>
          <p:spPr>
            <a:xfrm>
              <a:off x="16372947" y="8069356"/>
              <a:ext cx="40268" cy="46453"/>
            </a:xfrm>
            <a:prstGeom prst="rect">
              <a:avLst/>
            </a:prstGeom>
          </p:spPr>
        </p:pic>
        <p:pic>
          <p:nvPicPr>
            <p:cNvPr id="586" name="Image 572" descr=" "/>
            <p:cNvPicPr>
              <a:picLocks noChangeAspect="1"/>
            </p:cNvPicPr>
            <p:nvPr/>
          </p:nvPicPr>
          <p:blipFill>
            <a:blip r:embed="rId1146">
              <a:extLst>
                <a:ext uri="{96DAC541-7B7A-43D3-8B79-37D633B846F1}">
                  <asvg:svgBlip xmlns:asvg="http://schemas.microsoft.com/office/drawing/2016/SVG/main" r:embed="rId1147"/>
                </a:ext>
              </a:extLst>
            </a:blip>
            <a:stretch>
              <a:fillRect/>
            </a:stretch>
          </p:blipFill>
          <p:spPr>
            <a:xfrm>
              <a:off x="16309556" y="8070143"/>
              <a:ext cx="40268" cy="46385"/>
            </a:xfrm>
            <a:prstGeom prst="rect">
              <a:avLst/>
            </a:prstGeom>
          </p:spPr>
        </p:pic>
        <p:pic>
          <p:nvPicPr>
            <p:cNvPr id="587" name="Image 573" descr=" "/>
            <p:cNvPicPr>
              <a:picLocks noChangeAspect="1"/>
            </p:cNvPicPr>
            <p:nvPr/>
          </p:nvPicPr>
          <p:blipFill>
            <a:blip r:embed="rId1148">
              <a:extLst>
                <a:ext uri="{96DAC541-7B7A-43D3-8B79-37D633B846F1}">
                  <asvg:svgBlip xmlns:asvg="http://schemas.microsoft.com/office/drawing/2016/SVG/main" r:embed="rId1149"/>
                </a:ext>
              </a:extLst>
            </a:blip>
            <a:stretch>
              <a:fillRect/>
            </a:stretch>
          </p:blipFill>
          <p:spPr>
            <a:xfrm>
              <a:off x="16246349" y="8070540"/>
              <a:ext cx="40097" cy="40239"/>
            </a:xfrm>
            <a:prstGeom prst="rect">
              <a:avLst/>
            </a:prstGeom>
          </p:spPr>
        </p:pic>
        <p:pic>
          <p:nvPicPr>
            <p:cNvPr id="588" name="Image 574" descr=" "/>
            <p:cNvPicPr>
              <a:picLocks noChangeAspect="1"/>
            </p:cNvPicPr>
            <p:nvPr/>
          </p:nvPicPr>
          <p:blipFill>
            <a:blip r:embed="rId1150">
              <a:extLst>
                <a:ext uri="{96DAC541-7B7A-43D3-8B79-37D633B846F1}">
                  <asvg:svgBlip xmlns:asvg="http://schemas.microsoft.com/office/drawing/2016/SVG/main" r:embed="rId1151"/>
                </a:ext>
              </a:extLst>
            </a:blip>
            <a:stretch>
              <a:fillRect/>
            </a:stretch>
          </p:blipFill>
          <p:spPr>
            <a:xfrm>
              <a:off x="16182773" y="8070931"/>
              <a:ext cx="40268" cy="46385"/>
            </a:xfrm>
            <a:prstGeom prst="rect">
              <a:avLst/>
            </a:prstGeom>
          </p:spPr>
        </p:pic>
        <p:pic>
          <p:nvPicPr>
            <p:cNvPr id="589" name="Image 575" descr=" "/>
            <p:cNvPicPr>
              <a:picLocks noChangeAspect="1"/>
            </p:cNvPicPr>
            <p:nvPr/>
          </p:nvPicPr>
          <p:blipFill>
            <a:blip r:embed="rId1152">
              <a:extLst>
                <a:ext uri="{96DAC541-7B7A-43D3-8B79-37D633B846F1}">
                  <asvg:svgBlip xmlns:asvg="http://schemas.microsoft.com/office/drawing/2016/SVG/main" r:embed="rId1153"/>
                </a:ext>
              </a:extLst>
            </a:blip>
            <a:stretch>
              <a:fillRect/>
            </a:stretch>
          </p:blipFill>
          <p:spPr>
            <a:xfrm>
              <a:off x="16119539" y="8071086"/>
              <a:ext cx="40268" cy="46453"/>
            </a:xfrm>
            <a:prstGeom prst="rect">
              <a:avLst/>
            </a:prstGeom>
          </p:spPr>
        </p:pic>
        <p:pic>
          <p:nvPicPr>
            <p:cNvPr id="590" name="Image 576" descr=" "/>
            <p:cNvPicPr>
              <a:picLocks noChangeAspect="1"/>
            </p:cNvPicPr>
            <p:nvPr/>
          </p:nvPicPr>
          <p:blipFill>
            <a:blip r:embed="rId1154">
              <a:extLst>
                <a:ext uri="{96DAC541-7B7A-43D3-8B79-37D633B846F1}">
                  <asvg:svgBlip xmlns:asvg="http://schemas.microsoft.com/office/drawing/2016/SVG/main" r:embed="rId1155"/>
                </a:ext>
              </a:extLst>
            </a:blip>
            <a:stretch>
              <a:fillRect/>
            </a:stretch>
          </p:blipFill>
          <p:spPr>
            <a:xfrm>
              <a:off x="16056334" y="8071563"/>
              <a:ext cx="46609" cy="46527"/>
            </a:xfrm>
            <a:prstGeom prst="rect">
              <a:avLst/>
            </a:prstGeom>
          </p:spPr>
        </p:pic>
        <p:pic>
          <p:nvPicPr>
            <p:cNvPr id="591" name="Image 577" descr=" "/>
            <p:cNvPicPr>
              <a:picLocks noChangeAspect="1"/>
            </p:cNvPicPr>
            <p:nvPr/>
          </p:nvPicPr>
          <p:blipFill>
            <a:blip r:embed="rId1156">
              <a:extLst>
                <a:ext uri="{96DAC541-7B7A-43D3-8B79-37D633B846F1}">
                  <asvg:svgBlip xmlns:asvg="http://schemas.microsoft.com/office/drawing/2016/SVG/main" r:embed="rId1157"/>
                </a:ext>
              </a:extLst>
            </a:blip>
            <a:stretch>
              <a:fillRect/>
            </a:stretch>
          </p:blipFill>
          <p:spPr>
            <a:xfrm>
              <a:off x="15992929" y="8072270"/>
              <a:ext cx="40085" cy="40239"/>
            </a:xfrm>
            <a:prstGeom prst="rect">
              <a:avLst/>
            </a:prstGeom>
          </p:spPr>
        </p:pic>
        <p:pic>
          <p:nvPicPr>
            <p:cNvPr id="592" name="Image 578" descr=" "/>
            <p:cNvPicPr>
              <a:picLocks noChangeAspect="1"/>
            </p:cNvPicPr>
            <p:nvPr/>
          </p:nvPicPr>
          <p:blipFill>
            <a:blip r:embed="rId1158">
              <a:extLst>
                <a:ext uri="{96DAC541-7B7A-43D3-8B79-37D633B846F1}">
                  <asvg:svgBlip xmlns:asvg="http://schemas.microsoft.com/office/drawing/2016/SVG/main" r:embed="rId1159"/>
                </a:ext>
              </a:extLst>
            </a:blip>
            <a:stretch>
              <a:fillRect/>
            </a:stretch>
          </p:blipFill>
          <p:spPr>
            <a:xfrm>
              <a:off x="15929570" y="8072487"/>
              <a:ext cx="46591" cy="46527"/>
            </a:xfrm>
            <a:prstGeom prst="rect">
              <a:avLst/>
            </a:prstGeom>
          </p:spPr>
        </p:pic>
        <p:pic>
          <p:nvPicPr>
            <p:cNvPr id="593" name="Image 579" descr=" "/>
            <p:cNvPicPr>
              <a:picLocks noChangeAspect="1"/>
            </p:cNvPicPr>
            <p:nvPr/>
          </p:nvPicPr>
          <p:blipFill>
            <a:blip r:embed="rId1160">
              <a:extLst>
                <a:ext uri="{96DAC541-7B7A-43D3-8B79-37D633B846F1}">
                  <asvg:svgBlip xmlns:asvg="http://schemas.microsoft.com/office/drawing/2016/SVG/main" r:embed="rId1161"/>
                </a:ext>
              </a:extLst>
            </a:blip>
            <a:stretch>
              <a:fillRect/>
            </a:stretch>
          </p:blipFill>
          <p:spPr>
            <a:xfrm>
              <a:off x="15865974" y="8073529"/>
              <a:ext cx="40269" cy="45982"/>
            </a:xfrm>
            <a:prstGeom prst="rect">
              <a:avLst/>
            </a:prstGeom>
          </p:spPr>
        </p:pic>
        <p:pic>
          <p:nvPicPr>
            <p:cNvPr id="594" name="Image 580" descr=" "/>
            <p:cNvPicPr>
              <a:picLocks noChangeAspect="1"/>
            </p:cNvPicPr>
            <p:nvPr/>
          </p:nvPicPr>
          <p:blipFill>
            <a:blip r:embed="rId1162">
              <a:extLst>
                <a:ext uri="{96DAC541-7B7A-43D3-8B79-37D633B846F1}">
                  <asvg:svgBlip xmlns:asvg="http://schemas.microsoft.com/office/drawing/2016/SVG/main" r:embed="rId1163"/>
                </a:ext>
              </a:extLst>
            </a:blip>
            <a:stretch>
              <a:fillRect/>
            </a:stretch>
          </p:blipFill>
          <p:spPr>
            <a:xfrm>
              <a:off x="15802926" y="8073293"/>
              <a:ext cx="46609" cy="46527"/>
            </a:xfrm>
            <a:prstGeom prst="rect">
              <a:avLst/>
            </a:prstGeom>
          </p:spPr>
        </p:pic>
        <p:pic>
          <p:nvPicPr>
            <p:cNvPr id="595" name="Image 581" descr=" "/>
            <p:cNvPicPr>
              <a:picLocks noChangeAspect="1"/>
            </p:cNvPicPr>
            <p:nvPr/>
          </p:nvPicPr>
          <p:blipFill>
            <a:blip r:embed="rId1164">
              <a:extLst>
                <a:ext uri="{96DAC541-7B7A-43D3-8B79-37D633B846F1}">
                  <asvg:svgBlip xmlns:asvg="http://schemas.microsoft.com/office/drawing/2016/SVG/main" r:embed="rId1165"/>
                </a:ext>
              </a:extLst>
            </a:blip>
            <a:stretch>
              <a:fillRect/>
            </a:stretch>
          </p:blipFill>
          <p:spPr>
            <a:xfrm>
              <a:off x="15739348" y="8074075"/>
              <a:ext cx="40268" cy="46385"/>
            </a:xfrm>
            <a:prstGeom prst="rect">
              <a:avLst/>
            </a:prstGeom>
          </p:spPr>
        </p:pic>
        <p:pic>
          <p:nvPicPr>
            <p:cNvPr id="596" name="Image 582" descr=" "/>
            <p:cNvPicPr>
              <a:picLocks noChangeAspect="1"/>
            </p:cNvPicPr>
            <p:nvPr/>
          </p:nvPicPr>
          <p:blipFill>
            <a:blip r:embed="rId1166">
              <a:extLst>
                <a:ext uri="{96DAC541-7B7A-43D3-8B79-37D633B846F1}">
                  <asvg:svgBlip xmlns:asvg="http://schemas.microsoft.com/office/drawing/2016/SVG/main" r:embed="rId1167"/>
                </a:ext>
              </a:extLst>
            </a:blip>
            <a:stretch>
              <a:fillRect/>
            </a:stretch>
          </p:blipFill>
          <p:spPr>
            <a:xfrm>
              <a:off x="15675957" y="8074385"/>
              <a:ext cx="40268" cy="46385"/>
            </a:xfrm>
            <a:prstGeom prst="rect">
              <a:avLst/>
            </a:prstGeom>
          </p:spPr>
        </p:pic>
        <p:pic>
          <p:nvPicPr>
            <p:cNvPr id="597" name="Image 583" descr=" "/>
            <p:cNvPicPr>
              <a:picLocks noChangeAspect="1"/>
            </p:cNvPicPr>
            <p:nvPr/>
          </p:nvPicPr>
          <p:blipFill>
            <a:blip r:embed="rId1168">
              <a:extLst>
                <a:ext uri="{96DAC541-7B7A-43D3-8B79-37D633B846F1}">
                  <asvg:svgBlip xmlns:asvg="http://schemas.microsoft.com/office/drawing/2016/SVG/main" r:embed="rId1169"/>
                </a:ext>
              </a:extLst>
            </a:blip>
            <a:stretch>
              <a:fillRect/>
            </a:stretch>
          </p:blipFill>
          <p:spPr>
            <a:xfrm>
              <a:off x="15612566" y="8075259"/>
              <a:ext cx="40268" cy="45982"/>
            </a:xfrm>
            <a:prstGeom prst="rect">
              <a:avLst/>
            </a:prstGeom>
          </p:spPr>
        </p:pic>
        <p:pic>
          <p:nvPicPr>
            <p:cNvPr id="598" name="Image 584" descr=" "/>
            <p:cNvPicPr>
              <a:picLocks noChangeAspect="1"/>
            </p:cNvPicPr>
            <p:nvPr/>
          </p:nvPicPr>
          <p:blipFill>
            <a:blip r:embed="rId1170">
              <a:extLst>
                <a:ext uri="{96DAC541-7B7A-43D3-8B79-37D633B846F1}">
                  <asvg:svgBlip xmlns:asvg="http://schemas.microsoft.com/office/drawing/2016/SVG/main" r:embed="rId1171"/>
                </a:ext>
              </a:extLst>
            </a:blip>
            <a:stretch>
              <a:fillRect/>
            </a:stretch>
          </p:blipFill>
          <p:spPr>
            <a:xfrm>
              <a:off x="15549517" y="8075023"/>
              <a:ext cx="46609" cy="46527"/>
            </a:xfrm>
            <a:prstGeom prst="rect">
              <a:avLst/>
            </a:prstGeom>
          </p:spPr>
        </p:pic>
        <p:pic>
          <p:nvPicPr>
            <p:cNvPr id="599" name="Image 585" descr=" "/>
            <p:cNvPicPr>
              <a:picLocks noChangeAspect="1"/>
            </p:cNvPicPr>
            <p:nvPr/>
          </p:nvPicPr>
          <p:blipFill>
            <a:blip r:embed="rId1172">
              <a:extLst>
                <a:ext uri="{96DAC541-7B7A-43D3-8B79-37D633B846F1}">
                  <asvg:svgBlip xmlns:asvg="http://schemas.microsoft.com/office/drawing/2016/SVG/main" r:embed="rId1173"/>
                </a:ext>
              </a:extLst>
            </a:blip>
            <a:stretch>
              <a:fillRect/>
            </a:stretch>
          </p:blipFill>
          <p:spPr>
            <a:xfrm>
              <a:off x="15485625" y="8075805"/>
              <a:ext cx="40268" cy="46385"/>
            </a:xfrm>
            <a:prstGeom prst="rect">
              <a:avLst/>
            </a:prstGeom>
          </p:spPr>
        </p:pic>
        <p:pic>
          <p:nvPicPr>
            <p:cNvPr id="600" name="Image 586" descr=" "/>
            <p:cNvPicPr>
              <a:picLocks noChangeAspect="1"/>
            </p:cNvPicPr>
            <p:nvPr/>
          </p:nvPicPr>
          <p:blipFill>
            <a:blip r:embed="rId1174">
              <a:extLst>
                <a:ext uri="{96DAC541-7B7A-43D3-8B79-37D633B846F1}">
                  <asvg:svgBlip xmlns:asvg="http://schemas.microsoft.com/office/drawing/2016/SVG/main" r:embed="rId1175"/>
                </a:ext>
              </a:extLst>
            </a:blip>
            <a:stretch>
              <a:fillRect/>
            </a:stretch>
          </p:blipFill>
          <p:spPr>
            <a:xfrm>
              <a:off x="15422879" y="8076202"/>
              <a:ext cx="40108" cy="40239"/>
            </a:xfrm>
            <a:prstGeom prst="rect">
              <a:avLst/>
            </a:prstGeom>
          </p:spPr>
        </p:pic>
        <p:pic>
          <p:nvPicPr>
            <p:cNvPr id="601" name="Image 587" descr=" "/>
            <p:cNvPicPr>
              <a:picLocks noChangeAspect="1"/>
            </p:cNvPicPr>
            <p:nvPr/>
          </p:nvPicPr>
          <p:blipFill>
            <a:blip r:embed="rId1176">
              <a:extLst>
                <a:ext uri="{96DAC541-7B7A-43D3-8B79-37D633B846F1}">
                  <asvg:svgBlip xmlns:asvg="http://schemas.microsoft.com/office/drawing/2016/SVG/main" r:embed="rId1177"/>
                </a:ext>
              </a:extLst>
            </a:blip>
            <a:stretch>
              <a:fillRect/>
            </a:stretch>
          </p:blipFill>
          <p:spPr>
            <a:xfrm>
              <a:off x="15359786" y="8076989"/>
              <a:ext cx="40268" cy="45982"/>
            </a:xfrm>
            <a:prstGeom prst="rect">
              <a:avLst/>
            </a:prstGeom>
          </p:spPr>
        </p:pic>
        <p:pic>
          <p:nvPicPr>
            <p:cNvPr id="602" name="Image 588" descr=" "/>
            <p:cNvPicPr>
              <a:picLocks noChangeAspect="1"/>
            </p:cNvPicPr>
            <p:nvPr/>
          </p:nvPicPr>
          <p:blipFill>
            <a:blip r:embed="rId1178">
              <a:extLst>
                <a:ext uri="{96DAC541-7B7A-43D3-8B79-37D633B846F1}">
                  <asvg:svgBlip xmlns:asvg="http://schemas.microsoft.com/office/drawing/2016/SVG/main" r:embed="rId1179"/>
                </a:ext>
              </a:extLst>
            </a:blip>
            <a:stretch>
              <a:fillRect/>
            </a:stretch>
          </p:blipFill>
          <p:spPr>
            <a:xfrm>
              <a:off x="15295766" y="8077460"/>
              <a:ext cx="40269" cy="45982"/>
            </a:xfrm>
            <a:prstGeom prst="rect">
              <a:avLst/>
            </a:prstGeom>
          </p:spPr>
        </p:pic>
        <p:pic>
          <p:nvPicPr>
            <p:cNvPr id="603" name="Image 589" descr=" "/>
            <p:cNvPicPr>
              <a:picLocks noChangeAspect="1"/>
            </p:cNvPicPr>
            <p:nvPr/>
          </p:nvPicPr>
          <p:blipFill>
            <a:blip r:embed="rId1180">
              <a:extLst>
                <a:ext uri="{96DAC541-7B7A-43D3-8B79-37D633B846F1}">
                  <asvg:svgBlip xmlns:asvg="http://schemas.microsoft.com/office/drawing/2016/SVG/main" r:embed="rId1181"/>
                </a:ext>
              </a:extLst>
            </a:blip>
            <a:stretch>
              <a:fillRect/>
            </a:stretch>
          </p:blipFill>
          <p:spPr>
            <a:xfrm>
              <a:off x="15232718" y="8077225"/>
              <a:ext cx="46609" cy="46527"/>
            </a:xfrm>
            <a:prstGeom prst="rect">
              <a:avLst/>
            </a:prstGeom>
          </p:spPr>
        </p:pic>
        <p:pic>
          <p:nvPicPr>
            <p:cNvPr id="604" name="Image 590" descr=" "/>
            <p:cNvPicPr>
              <a:picLocks noChangeAspect="1"/>
            </p:cNvPicPr>
            <p:nvPr/>
          </p:nvPicPr>
          <p:blipFill>
            <a:blip r:embed="rId1182">
              <a:extLst>
                <a:ext uri="{96DAC541-7B7A-43D3-8B79-37D633B846F1}">
                  <asvg:svgBlip xmlns:asvg="http://schemas.microsoft.com/office/drawing/2016/SVG/main" r:embed="rId1183"/>
                </a:ext>
              </a:extLst>
            </a:blip>
            <a:stretch>
              <a:fillRect/>
            </a:stretch>
          </p:blipFill>
          <p:spPr>
            <a:xfrm>
              <a:off x="20870894" y="7966956"/>
              <a:ext cx="40110" cy="40239"/>
            </a:xfrm>
            <a:prstGeom prst="rect">
              <a:avLst/>
            </a:prstGeom>
          </p:spPr>
        </p:pic>
        <p:pic>
          <p:nvPicPr>
            <p:cNvPr id="605" name="Image 591" descr=" "/>
            <p:cNvPicPr>
              <a:picLocks noChangeAspect="1"/>
            </p:cNvPicPr>
            <p:nvPr/>
          </p:nvPicPr>
          <p:blipFill>
            <a:blip r:embed="rId1184">
              <a:extLst>
                <a:ext uri="{96DAC541-7B7A-43D3-8B79-37D633B846F1}">
                  <asvg:svgBlip xmlns:asvg="http://schemas.microsoft.com/office/drawing/2016/SVG/main" r:embed="rId1185"/>
                </a:ext>
              </a:extLst>
            </a:blip>
            <a:stretch>
              <a:fillRect/>
            </a:stretch>
          </p:blipFill>
          <p:spPr>
            <a:xfrm>
              <a:off x="20680758" y="7968214"/>
              <a:ext cx="40073" cy="40239"/>
            </a:xfrm>
            <a:prstGeom prst="rect">
              <a:avLst/>
            </a:prstGeom>
          </p:spPr>
        </p:pic>
        <p:pic>
          <p:nvPicPr>
            <p:cNvPr id="606" name="Image 592" descr=" "/>
            <p:cNvPicPr>
              <a:picLocks noChangeAspect="1"/>
            </p:cNvPicPr>
            <p:nvPr/>
          </p:nvPicPr>
          <p:blipFill>
            <a:blip r:embed="rId1186">
              <a:extLst>
                <a:ext uri="{96DAC541-7B7A-43D3-8B79-37D633B846F1}">
                  <asvg:svgBlip xmlns:asvg="http://schemas.microsoft.com/office/drawing/2016/SVG/main" r:embed="rId1187"/>
                </a:ext>
              </a:extLst>
            </a:blip>
            <a:stretch>
              <a:fillRect/>
            </a:stretch>
          </p:blipFill>
          <p:spPr>
            <a:xfrm>
              <a:off x="20617368" y="7968686"/>
              <a:ext cx="40159" cy="46056"/>
            </a:xfrm>
            <a:prstGeom prst="rect">
              <a:avLst/>
            </a:prstGeom>
          </p:spPr>
        </p:pic>
        <p:pic>
          <p:nvPicPr>
            <p:cNvPr id="607" name="Image 593" descr=" "/>
            <p:cNvPicPr>
              <a:picLocks noChangeAspect="1"/>
            </p:cNvPicPr>
            <p:nvPr/>
          </p:nvPicPr>
          <p:blipFill>
            <a:blip r:embed="rId1188">
              <a:extLst>
                <a:ext uri="{96DAC541-7B7A-43D3-8B79-37D633B846F1}">
                  <asvg:svgBlip xmlns:asvg="http://schemas.microsoft.com/office/drawing/2016/SVG/main" r:embed="rId1189"/>
                </a:ext>
              </a:extLst>
            </a:blip>
            <a:stretch>
              <a:fillRect/>
            </a:stretch>
          </p:blipFill>
          <p:spPr>
            <a:xfrm>
              <a:off x="20554111" y="7969157"/>
              <a:ext cx="40024" cy="46056"/>
            </a:xfrm>
            <a:prstGeom prst="rect">
              <a:avLst/>
            </a:prstGeom>
          </p:spPr>
        </p:pic>
        <p:pic>
          <p:nvPicPr>
            <p:cNvPr id="608" name="Image 594" descr=" "/>
            <p:cNvPicPr>
              <a:picLocks noChangeAspect="1"/>
            </p:cNvPicPr>
            <p:nvPr/>
          </p:nvPicPr>
          <p:blipFill>
            <a:blip r:embed="rId1190">
              <a:extLst>
                <a:ext uri="{96DAC541-7B7A-43D3-8B79-37D633B846F1}">
                  <asvg:svgBlip xmlns:asvg="http://schemas.microsoft.com/office/drawing/2016/SVG/main" r:embed="rId1191"/>
                </a:ext>
              </a:extLst>
            </a:blip>
            <a:stretch>
              <a:fillRect/>
            </a:stretch>
          </p:blipFill>
          <p:spPr>
            <a:xfrm>
              <a:off x="20490717" y="7969628"/>
              <a:ext cx="40120" cy="40239"/>
            </a:xfrm>
            <a:prstGeom prst="rect">
              <a:avLst/>
            </a:prstGeom>
          </p:spPr>
        </p:pic>
        <p:pic>
          <p:nvPicPr>
            <p:cNvPr id="609" name="Image 595" descr=" "/>
            <p:cNvPicPr>
              <a:picLocks noChangeAspect="1"/>
            </p:cNvPicPr>
            <p:nvPr/>
          </p:nvPicPr>
          <p:blipFill>
            <a:blip r:embed="rId1192">
              <a:extLst>
                <a:ext uri="{96DAC541-7B7A-43D3-8B79-37D633B846F1}">
                  <asvg:svgBlip xmlns:asvg="http://schemas.microsoft.com/office/drawing/2016/SVG/main" r:embed="rId1193"/>
                </a:ext>
              </a:extLst>
            </a:blip>
            <a:stretch>
              <a:fillRect/>
            </a:stretch>
          </p:blipFill>
          <p:spPr>
            <a:xfrm>
              <a:off x="20427339" y="7970100"/>
              <a:ext cx="40107" cy="40239"/>
            </a:xfrm>
            <a:prstGeom prst="rect">
              <a:avLst/>
            </a:prstGeom>
          </p:spPr>
        </p:pic>
        <p:pic>
          <p:nvPicPr>
            <p:cNvPr id="610" name="Image 596" descr=" "/>
            <p:cNvPicPr>
              <a:picLocks noChangeAspect="1"/>
            </p:cNvPicPr>
            <p:nvPr/>
          </p:nvPicPr>
          <p:blipFill>
            <a:blip r:embed="rId1194">
              <a:extLst>
                <a:ext uri="{96DAC541-7B7A-43D3-8B79-37D633B846F1}">
                  <asvg:svgBlip xmlns:asvg="http://schemas.microsoft.com/office/drawing/2016/SVG/main" r:embed="rId1195"/>
                </a:ext>
              </a:extLst>
            </a:blip>
            <a:stretch>
              <a:fillRect/>
            </a:stretch>
          </p:blipFill>
          <p:spPr>
            <a:xfrm>
              <a:off x="20300540" y="7971197"/>
              <a:ext cx="40268" cy="46143"/>
            </a:xfrm>
            <a:prstGeom prst="rect">
              <a:avLst/>
            </a:prstGeom>
          </p:spPr>
        </p:pic>
        <p:pic>
          <p:nvPicPr>
            <p:cNvPr id="611" name="Image 597" descr=" "/>
            <p:cNvPicPr>
              <a:picLocks noChangeAspect="1"/>
            </p:cNvPicPr>
            <p:nvPr/>
          </p:nvPicPr>
          <p:blipFill>
            <a:blip r:embed="rId1196">
              <a:extLst>
                <a:ext uri="{96DAC541-7B7A-43D3-8B79-37D633B846F1}">
                  <asvg:svgBlip xmlns:asvg="http://schemas.microsoft.com/office/drawing/2016/SVG/main" r:embed="rId1197"/>
                </a:ext>
              </a:extLst>
            </a:blip>
            <a:stretch>
              <a:fillRect/>
            </a:stretch>
          </p:blipFill>
          <p:spPr>
            <a:xfrm>
              <a:off x="20237311" y="7971042"/>
              <a:ext cx="40025" cy="46056"/>
            </a:xfrm>
            <a:prstGeom prst="rect">
              <a:avLst/>
            </a:prstGeom>
          </p:spPr>
        </p:pic>
        <p:pic>
          <p:nvPicPr>
            <p:cNvPr id="612" name="Image 598" descr=" "/>
            <p:cNvPicPr>
              <a:picLocks noChangeAspect="1"/>
            </p:cNvPicPr>
            <p:nvPr/>
          </p:nvPicPr>
          <p:blipFill>
            <a:blip r:embed="rId1198">
              <a:extLst>
                <a:ext uri="{96DAC541-7B7A-43D3-8B79-37D633B846F1}">
                  <asvg:svgBlip xmlns:asvg="http://schemas.microsoft.com/office/drawing/2016/SVG/main" r:embed="rId1199"/>
                </a:ext>
              </a:extLst>
            </a:blip>
            <a:stretch>
              <a:fillRect/>
            </a:stretch>
          </p:blipFill>
          <p:spPr>
            <a:xfrm>
              <a:off x="20173127" y="7971743"/>
              <a:ext cx="40268" cy="46385"/>
            </a:xfrm>
            <a:prstGeom prst="rect">
              <a:avLst/>
            </a:prstGeom>
          </p:spPr>
        </p:pic>
        <p:pic>
          <p:nvPicPr>
            <p:cNvPr id="613" name="Image 599" descr=" "/>
            <p:cNvPicPr>
              <a:picLocks noChangeAspect="1"/>
            </p:cNvPicPr>
            <p:nvPr/>
          </p:nvPicPr>
          <p:blipFill>
            <a:blip r:embed="rId1200">
              <a:extLst>
                <a:ext uri="{96DAC541-7B7A-43D3-8B79-37D633B846F1}">
                  <asvg:svgBlip xmlns:asvg="http://schemas.microsoft.com/office/drawing/2016/SVG/main" r:embed="rId1201"/>
                </a:ext>
              </a:extLst>
            </a:blip>
            <a:stretch>
              <a:fillRect/>
            </a:stretch>
          </p:blipFill>
          <p:spPr>
            <a:xfrm>
              <a:off x="18463318" y="7983457"/>
              <a:ext cx="40097" cy="40239"/>
            </a:xfrm>
            <a:prstGeom prst="rect">
              <a:avLst/>
            </a:prstGeom>
          </p:spPr>
        </p:pic>
        <p:pic>
          <p:nvPicPr>
            <p:cNvPr id="614" name="Image 600" descr=" "/>
            <p:cNvPicPr>
              <a:picLocks noChangeAspect="1"/>
            </p:cNvPicPr>
            <p:nvPr/>
          </p:nvPicPr>
          <p:blipFill>
            <a:blip r:embed="rId1202">
              <a:extLst>
                <a:ext uri="{96DAC541-7B7A-43D3-8B79-37D633B846F1}">
                  <asvg:svgBlip xmlns:asvg="http://schemas.microsoft.com/office/drawing/2016/SVG/main" r:embed="rId1203"/>
                </a:ext>
              </a:extLst>
            </a:blip>
            <a:stretch>
              <a:fillRect/>
            </a:stretch>
          </p:blipFill>
          <p:spPr>
            <a:xfrm>
              <a:off x="18399947" y="7983674"/>
              <a:ext cx="46591" cy="46527"/>
            </a:xfrm>
            <a:prstGeom prst="rect">
              <a:avLst/>
            </a:prstGeom>
          </p:spPr>
        </p:pic>
        <p:pic>
          <p:nvPicPr>
            <p:cNvPr id="615" name="Image 601" descr=" "/>
            <p:cNvPicPr>
              <a:picLocks noChangeAspect="1"/>
            </p:cNvPicPr>
            <p:nvPr/>
          </p:nvPicPr>
          <p:blipFill>
            <a:blip r:embed="rId1204">
              <a:extLst>
                <a:ext uri="{96DAC541-7B7A-43D3-8B79-37D633B846F1}">
                  <asvg:svgBlip xmlns:asvg="http://schemas.microsoft.com/office/drawing/2016/SVG/main" r:embed="rId1205"/>
                </a:ext>
              </a:extLst>
            </a:blip>
            <a:stretch>
              <a:fillRect/>
            </a:stretch>
          </p:blipFill>
          <p:spPr>
            <a:xfrm>
              <a:off x="18336508" y="7984003"/>
              <a:ext cx="40268" cy="46453"/>
            </a:xfrm>
            <a:prstGeom prst="rect">
              <a:avLst/>
            </a:prstGeom>
          </p:spPr>
        </p:pic>
        <p:pic>
          <p:nvPicPr>
            <p:cNvPr id="616" name="Image 602" descr=" "/>
            <p:cNvPicPr>
              <a:picLocks noChangeAspect="1"/>
            </p:cNvPicPr>
            <p:nvPr/>
          </p:nvPicPr>
          <p:blipFill>
            <a:blip r:embed="rId1206">
              <a:extLst>
                <a:ext uri="{96DAC541-7B7A-43D3-8B79-37D633B846F1}">
                  <asvg:svgBlip xmlns:asvg="http://schemas.microsoft.com/office/drawing/2016/SVG/main" r:embed="rId1207"/>
                </a:ext>
              </a:extLst>
            </a:blip>
            <a:stretch>
              <a:fillRect/>
            </a:stretch>
          </p:blipFill>
          <p:spPr>
            <a:xfrm>
              <a:off x="18273302" y="7984480"/>
              <a:ext cx="46609" cy="46527"/>
            </a:xfrm>
            <a:prstGeom prst="rect">
              <a:avLst/>
            </a:prstGeom>
          </p:spPr>
        </p:pic>
        <p:pic>
          <p:nvPicPr>
            <p:cNvPr id="617" name="Image 603" descr=" "/>
            <p:cNvPicPr>
              <a:picLocks noChangeAspect="1"/>
            </p:cNvPicPr>
            <p:nvPr/>
          </p:nvPicPr>
          <p:blipFill>
            <a:blip r:embed="rId1208">
              <a:extLst>
                <a:ext uri="{96DAC541-7B7A-43D3-8B79-37D633B846F1}">
                  <asvg:svgBlip xmlns:asvg="http://schemas.microsoft.com/office/drawing/2016/SVG/main" r:embed="rId1209"/>
                </a:ext>
              </a:extLst>
            </a:blip>
            <a:stretch>
              <a:fillRect/>
            </a:stretch>
          </p:blipFill>
          <p:spPr>
            <a:xfrm>
              <a:off x="18209897" y="7985187"/>
              <a:ext cx="40085" cy="40239"/>
            </a:xfrm>
            <a:prstGeom prst="rect">
              <a:avLst/>
            </a:prstGeom>
          </p:spPr>
        </p:pic>
        <p:pic>
          <p:nvPicPr>
            <p:cNvPr id="618" name="Image 604" descr=" "/>
            <p:cNvPicPr>
              <a:picLocks noChangeAspect="1"/>
            </p:cNvPicPr>
            <p:nvPr/>
          </p:nvPicPr>
          <p:blipFill>
            <a:blip r:embed="rId1210">
              <a:extLst>
                <a:ext uri="{96DAC541-7B7A-43D3-8B79-37D633B846F1}">
                  <asvg:svgBlip xmlns:asvg="http://schemas.microsoft.com/office/drawing/2016/SVG/main" r:embed="rId1211"/>
                </a:ext>
              </a:extLst>
            </a:blip>
            <a:stretch>
              <a:fillRect/>
            </a:stretch>
          </p:blipFill>
          <p:spPr>
            <a:xfrm>
              <a:off x="18146538" y="7985404"/>
              <a:ext cx="46591" cy="46527"/>
            </a:xfrm>
            <a:prstGeom prst="rect">
              <a:avLst/>
            </a:prstGeom>
          </p:spPr>
        </p:pic>
        <p:pic>
          <p:nvPicPr>
            <p:cNvPr id="619" name="Image 605" descr=" "/>
            <p:cNvPicPr>
              <a:picLocks noChangeAspect="1"/>
            </p:cNvPicPr>
            <p:nvPr/>
          </p:nvPicPr>
          <p:blipFill>
            <a:blip r:embed="rId1212">
              <a:extLst>
                <a:ext uri="{96DAC541-7B7A-43D3-8B79-37D633B846F1}">
                  <asvg:svgBlip xmlns:asvg="http://schemas.microsoft.com/office/drawing/2016/SVG/main" r:embed="rId1213"/>
                </a:ext>
              </a:extLst>
            </a:blip>
            <a:stretch>
              <a:fillRect/>
            </a:stretch>
          </p:blipFill>
          <p:spPr>
            <a:xfrm>
              <a:off x="18082942" y="7987072"/>
              <a:ext cx="40268" cy="45982"/>
            </a:xfrm>
            <a:prstGeom prst="rect">
              <a:avLst/>
            </a:prstGeom>
          </p:spPr>
        </p:pic>
        <p:pic>
          <p:nvPicPr>
            <p:cNvPr id="620" name="Image 606" descr=" "/>
            <p:cNvPicPr>
              <a:picLocks noChangeAspect="1"/>
            </p:cNvPicPr>
            <p:nvPr/>
          </p:nvPicPr>
          <p:blipFill>
            <a:blip r:embed="rId1214">
              <a:extLst>
                <a:ext uri="{96DAC541-7B7A-43D3-8B79-37D633B846F1}">
                  <asvg:svgBlip xmlns:asvg="http://schemas.microsoft.com/office/drawing/2016/SVG/main" r:embed="rId1215"/>
                </a:ext>
              </a:extLst>
            </a:blip>
            <a:stretch>
              <a:fillRect/>
            </a:stretch>
          </p:blipFill>
          <p:spPr>
            <a:xfrm>
              <a:off x="18019894" y="7986365"/>
              <a:ext cx="46609" cy="46527"/>
            </a:xfrm>
            <a:prstGeom prst="rect">
              <a:avLst/>
            </a:prstGeom>
          </p:spPr>
        </p:pic>
        <p:pic>
          <p:nvPicPr>
            <p:cNvPr id="621" name="Image 607" descr=" "/>
            <p:cNvPicPr>
              <a:picLocks noChangeAspect="1"/>
            </p:cNvPicPr>
            <p:nvPr/>
          </p:nvPicPr>
          <p:blipFill>
            <a:blip r:embed="rId1216">
              <a:extLst>
                <a:ext uri="{96DAC541-7B7A-43D3-8B79-37D633B846F1}">
                  <asvg:svgBlip xmlns:asvg="http://schemas.microsoft.com/office/drawing/2016/SVG/main" r:embed="rId1217"/>
                </a:ext>
              </a:extLst>
            </a:blip>
            <a:stretch>
              <a:fillRect/>
            </a:stretch>
          </p:blipFill>
          <p:spPr>
            <a:xfrm>
              <a:off x="17956317" y="7986675"/>
              <a:ext cx="40268" cy="46385"/>
            </a:xfrm>
            <a:prstGeom prst="rect">
              <a:avLst/>
            </a:prstGeom>
          </p:spPr>
        </p:pic>
        <p:pic>
          <p:nvPicPr>
            <p:cNvPr id="622" name="Image 608" descr=" "/>
            <p:cNvPicPr>
              <a:picLocks noChangeAspect="1"/>
            </p:cNvPicPr>
            <p:nvPr/>
          </p:nvPicPr>
          <p:blipFill>
            <a:blip r:embed="rId1218">
              <a:extLst>
                <a:ext uri="{96DAC541-7B7A-43D3-8B79-37D633B846F1}">
                  <asvg:svgBlip xmlns:asvg="http://schemas.microsoft.com/office/drawing/2016/SVG/main" r:embed="rId1219"/>
                </a:ext>
              </a:extLst>
            </a:blip>
            <a:stretch>
              <a:fillRect/>
            </a:stretch>
          </p:blipFill>
          <p:spPr>
            <a:xfrm>
              <a:off x="17892490" y="7986762"/>
              <a:ext cx="40087" cy="40239"/>
            </a:xfrm>
            <a:prstGeom prst="rect">
              <a:avLst/>
            </a:prstGeom>
          </p:spPr>
        </p:pic>
        <p:pic>
          <p:nvPicPr>
            <p:cNvPr id="623" name="Image 609" descr=" "/>
            <p:cNvPicPr>
              <a:picLocks noChangeAspect="1"/>
            </p:cNvPicPr>
            <p:nvPr/>
          </p:nvPicPr>
          <p:blipFill>
            <a:blip r:embed="rId1220">
              <a:extLst>
                <a:ext uri="{96DAC541-7B7A-43D3-8B79-37D633B846F1}">
                  <asvg:svgBlip xmlns:asvg="http://schemas.microsoft.com/office/drawing/2016/SVG/main" r:embed="rId1221"/>
                </a:ext>
              </a:extLst>
            </a:blip>
            <a:stretch>
              <a:fillRect/>
            </a:stretch>
          </p:blipFill>
          <p:spPr>
            <a:xfrm>
              <a:off x="17829377" y="7988176"/>
              <a:ext cx="40268" cy="45982"/>
            </a:xfrm>
            <a:prstGeom prst="rect">
              <a:avLst/>
            </a:prstGeom>
          </p:spPr>
        </p:pic>
        <p:pic>
          <p:nvPicPr>
            <p:cNvPr id="624" name="Image 610" descr=" "/>
            <p:cNvPicPr>
              <a:picLocks noChangeAspect="1"/>
            </p:cNvPicPr>
            <p:nvPr/>
          </p:nvPicPr>
          <p:blipFill>
            <a:blip r:embed="rId1222">
              <a:extLst>
                <a:ext uri="{96DAC541-7B7A-43D3-8B79-37D633B846F1}">
                  <asvg:svgBlip xmlns:asvg="http://schemas.microsoft.com/office/drawing/2016/SVG/main" r:embed="rId1223"/>
                </a:ext>
              </a:extLst>
            </a:blip>
            <a:stretch>
              <a:fillRect/>
            </a:stretch>
          </p:blipFill>
          <p:spPr>
            <a:xfrm>
              <a:off x="17766620" y="7988331"/>
              <a:ext cx="40481" cy="45901"/>
            </a:xfrm>
            <a:prstGeom prst="rect">
              <a:avLst/>
            </a:prstGeom>
          </p:spPr>
        </p:pic>
        <p:pic>
          <p:nvPicPr>
            <p:cNvPr id="625" name="Image 611" descr=" "/>
            <p:cNvPicPr>
              <a:picLocks noChangeAspect="1"/>
            </p:cNvPicPr>
            <p:nvPr/>
          </p:nvPicPr>
          <p:blipFill>
            <a:blip r:embed="rId1224">
              <a:extLst>
                <a:ext uri="{96DAC541-7B7A-43D3-8B79-37D633B846F1}">
                  <asvg:svgBlip xmlns:asvg="http://schemas.microsoft.com/office/drawing/2016/SVG/main" r:embed="rId1225"/>
                </a:ext>
              </a:extLst>
            </a:blip>
            <a:stretch>
              <a:fillRect/>
            </a:stretch>
          </p:blipFill>
          <p:spPr>
            <a:xfrm>
              <a:off x="17703724" y="7988412"/>
              <a:ext cx="46609" cy="46527"/>
            </a:xfrm>
            <a:prstGeom prst="rect">
              <a:avLst/>
            </a:prstGeom>
          </p:spPr>
        </p:pic>
        <p:pic>
          <p:nvPicPr>
            <p:cNvPr id="626" name="Image 612" descr=" "/>
            <p:cNvPicPr>
              <a:picLocks noChangeAspect="1"/>
            </p:cNvPicPr>
            <p:nvPr/>
          </p:nvPicPr>
          <p:blipFill>
            <a:blip r:embed="rId1226">
              <a:extLst>
                <a:ext uri="{96DAC541-7B7A-43D3-8B79-37D633B846F1}">
                  <asvg:svgBlip xmlns:asvg="http://schemas.microsoft.com/office/drawing/2016/SVG/main" r:embed="rId1227"/>
                </a:ext>
              </a:extLst>
            </a:blip>
            <a:stretch>
              <a:fillRect/>
            </a:stretch>
          </p:blipFill>
          <p:spPr>
            <a:xfrm>
              <a:off x="16119094" y="7999493"/>
              <a:ext cx="40073" cy="40239"/>
            </a:xfrm>
            <a:prstGeom prst="rect">
              <a:avLst/>
            </a:prstGeom>
          </p:spPr>
        </p:pic>
        <p:pic>
          <p:nvPicPr>
            <p:cNvPr id="627" name="Image 613" descr=" "/>
            <p:cNvPicPr>
              <a:picLocks noChangeAspect="1"/>
            </p:cNvPicPr>
            <p:nvPr/>
          </p:nvPicPr>
          <p:blipFill>
            <a:blip r:embed="rId1228">
              <a:extLst>
                <a:ext uri="{96DAC541-7B7A-43D3-8B79-37D633B846F1}">
                  <asvg:svgBlip xmlns:asvg="http://schemas.microsoft.com/office/drawing/2016/SVG/main" r:embed="rId1229"/>
                </a:ext>
              </a:extLst>
            </a:blip>
            <a:stretch>
              <a:fillRect/>
            </a:stretch>
          </p:blipFill>
          <p:spPr>
            <a:xfrm>
              <a:off x="16055676" y="8000119"/>
              <a:ext cx="40268" cy="46143"/>
            </a:xfrm>
            <a:prstGeom prst="rect">
              <a:avLst/>
            </a:prstGeom>
          </p:spPr>
        </p:pic>
        <p:pic>
          <p:nvPicPr>
            <p:cNvPr id="628" name="Image 614" descr=" "/>
            <p:cNvPicPr>
              <a:picLocks noChangeAspect="1"/>
            </p:cNvPicPr>
            <p:nvPr/>
          </p:nvPicPr>
          <p:blipFill>
            <a:blip r:embed="rId1230">
              <a:extLst>
                <a:ext uri="{96DAC541-7B7A-43D3-8B79-37D633B846F1}">
                  <asvg:svgBlip xmlns:asvg="http://schemas.microsoft.com/office/drawing/2016/SVG/main" r:embed="rId1231"/>
                </a:ext>
              </a:extLst>
            </a:blip>
            <a:stretch>
              <a:fillRect/>
            </a:stretch>
          </p:blipFill>
          <p:spPr>
            <a:xfrm>
              <a:off x="15992445" y="8000436"/>
              <a:ext cx="40121" cy="40239"/>
            </a:xfrm>
            <a:prstGeom prst="rect">
              <a:avLst/>
            </a:prstGeom>
          </p:spPr>
        </p:pic>
        <p:pic>
          <p:nvPicPr>
            <p:cNvPr id="629" name="Image 615" descr=" "/>
            <p:cNvPicPr>
              <a:picLocks noChangeAspect="1"/>
            </p:cNvPicPr>
            <p:nvPr/>
          </p:nvPicPr>
          <p:blipFill>
            <a:blip r:embed="rId1232">
              <a:extLst>
                <a:ext uri="{96DAC541-7B7A-43D3-8B79-37D633B846F1}">
                  <asvg:svgBlip xmlns:asvg="http://schemas.microsoft.com/office/drawing/2016/SVG/main" r:embed="rId1233"/>
                </a:ext>
              </a:extLst>
            </a:blip>
            <a:stretch>
              <a:fillRect/>
            </a:stretch>
          </p:blipFill>
          <p:spPr>
            <a:xfrm>
              <a:off x="15928893" y="8000820"/>
              <a:ext cx="40269" cy="46385"/>
            </a:xfrm>
            <a:prstGeom prst="rect">
              <a:avLst/>
            </a:prstGeom>
          </p:spPr>
        </p:pic>
        <p:pic>
          <p:nvPicPr>
            <p:cNvPr id="630" name="Image 616" descr=" "/>
            <p:cNvPicPr>
              <a:picLocks noChangeAspect="1"/>
            </p:cNvPicPr>
            <p:nvPr/>
          </p:nvPicPr>
          <p:blipFill>
            <a:blip r:embed="rId1234">
              <a:extLst>
                <a:ext uri="{96DAC541-7B7A-43D3-8B79-37D633B846F1}">
                  <asvg:svgBlip xmlns:asvg="http://schemas.microsoft.com/office/drawing/2016/SVG/main" r:embed="rId1235"/>
                </a:ext>
              </a:extLst>
            </a:blip>
            <a:stretch>
              <a:fillRect/>
            </a:stretch>
          </p:blipFill>
          <p:spPr>
            <a:xfrm>
              <a:off x="15865686" y="8001223"/>
              <a:ext cx="40073" cy="40239"/>
            </a:xfrm>
            <a:prstGeom prst="rect">
              <a:avLst/>
            </a:prstGeom>
          </p:spPr>
        </p:pic>
        <p:pic>
          <p:nvPicPr>
            <p:cNvPr id="631" name="Image 617" descr=" "/>
            <p:cNvPicPr>
              <a:picLocks noChangeAspect="1"/>
            </p:cNvPicPr>
            <p:nvPr/>
          </p:nvPicPr>
          <p:blipFill>
            <a:blip r:embed="rId1236">
              <a:extLst>
                <a:ext uri="{96DAC541-7B7A-43D3-8B79-37D633B846F1}">
                  <asvg:svgBlip xmlns:asvg="http://schemas.microsoft.com/office/drawing/2016/SVG/main" r:embed="rId1237"/>
                </a:ext>
              </a:extLst>
            </a:blip>
            <a:stretch>
              <a:fillRect/>
            </a:stretch>
          </p:blipFill>
          <p:spPr>
            <a:xfrm>
              <a:off x="15802268" y="8002637"/>
              <a:ext cx="40268" cy="46143"/>
            </a:xfrm>
            <a:prstGeom prst="rect">
              <a:avLst/>
            </a:prstGeom>
          </p:spPr>
        </p:pic>
        <p:pic>
          <p:nvPicPr>
            <p:cNvPr id="632" name="Image 618" descr=" "/>
            <p:cNvPicPr>
              <a:picLocks noChangeAspect="1"/>
            </p:cNvPicPr>
            <p:nvPr/>
          </p:nvPicPr>
          <p:blipFill>
            <a:blip r:embed="rId1238">
              <a:extLst>
                <a:ext uri="{96DAC541-7B7A-43D3-8B79-37D633B846F1}">
                  <asvg:svgBlip xmlns:asvg="http://schemas.microsoft.com/office/drawing/2016/SVG/main" r:embed="rId1239"/>
                </a:ext>
              </a:extLst>
            </a:blip>
            <a:stretch>
              <a:fillRect/>
            </a:stretch>
          </p:blipFill>
          <p:spPr>
            <a:xfrm>
              <a:off x="15739039" y="8002482"/>
              <a:ext cx="40024" cy="46056"/>
            </a:xfrm>
            <a:prstGeom prst="rect">
              <a:avLst/>
            </a:prstGeom>
          </p:spPr>
        </p:pic>
        <p:pic>
          <p:nvPicPr>
            <p:cNvPr id="633" name="Image 619" descr=" "/>
            <p:cNvPicPr>
              <a:picLocks noChangeAspect="1"/>
            </p:cNvPicPr>
            <p:nvPr/>
          </p:nvPicPr>
          <p:blipFill>
            <a:blip r:embed="rId1240">
              <a:extLst>
                <a:ext uri="{96DAC541-7B7A-43D3-8B79-37D633B846F1}">
                  <asvg:svgBlip xmlns:asvg="http://schemas.microsoft.com/office/drawing/2016/SVG/main" r:embed="rId1241"/>
                </a:ext>
              </a:extLst>
            </a:blip>
            <a:stretch>
              <a:fillRect/>
            </a:stretch>
          </p:blipFill>
          <p:spPr>
            <a:xfrm>
              <a:off x="15675485" y="8002395"/>
              <a:ext cx="40268" cy="46385"/>
            </a:xfrm>
            <a:prstGeom prst="rect">
              <a:avLst/>
            </a:prstGeom>
          </p:spPr>
        </p:pic>
        <p:pic>
          <p:nvPicPr>
            <p:cNvPr id="634" name="Image 620" descr=" "/>
            <p:cNvPicPr>
              <a:picLocks noChangeAspect="1"/>
            </p:cNvPicPr>
            <p:nvPr/>
          </p:nvPicPr>
          <p:blipFill>
            <a:blip r:embed="rId1242">
              <a:extLst>
                <a:ext uri="{96DAC541-7B7A-43D3-8B79-37D633B846F1}">
                  <asvg:svgBlip xmlns:asvg="http://schemas.microsoft.com/office/drawing/2016/SVG/main" r:embed="rId1243"/>
                </a:ext>
              </a:extLst>
            </a:blip>
            <a:stretch>
              <a:fillRect/>
            </a:stretch>
          </p:blipFill>
          <p:spPr>
            <a:xfrm>
              <a:off x="15611648" y="8002321"/>
              <a:ext cx="40073" cy="40239"/>
            </a:xfrm>
            <a:prstGeom prst="rect">
              <a:avLst/>
            </a:prstGeom>
          </p:spPr>
        </p:pic>
        <p:pic>
          <p:nvPicPr>
            <p:cNvPr id="635" name="Image 621" descr=" "/>
            <p:cNvPicPr>
              <a:picLocks noChangeAspect="1"/>
            </p:cNvPicPr>
            <p:nvPr/>
          </p:nvPicPr>
          <p:blipFill>
            <a:blip r:embed="rId1244">
              <a:extLst>
                <a:ext uri="{96DAC541-7B7A-43D3-8B79-37D633B846F1}">
                  <asvg:svgBlip xmlns:asvg="http://schemas.microsoft.com/office/drawing/2016/SVG/main" r:embed="rId1245"/>
                </a:ext>
              </a:extLst>
            </a:blip>
            <a:stretch>
              <a:fillRect/>
            </a:stretch>
          </p:blipFill>
          <p:spPr>
            <a:xfrm>
              <a:off x="15548731" y="8003425"/>
              <a:ext cx="40159" cy="46056"/>
            </a:xfrm>
            <a:prstGeom prst="rect">
              <a:avLst/>
            </a:prstGeom>
          </p:spPr>
        </p:pic>
        <p:pic>
          <p:nvPicPr>
            <p:cNvPr id="636" name="Image 622" descr=" "/>
            <p:cNvPicPr>
              <a:picLocks noChangeAspect="1"/>
            </p:cNvPicPr>
            <p:nvPr/>
          </p:nvPicPr>
          <p:blipFill>
            <a:blip r:embed="rId1246">
              <a:extLst>
                <a:ext uri="{96DAC541-7B7A-43D3-8B79-37D633B846F1}">
                  <asvg:svgBlip xmlns:asvg="http://schemas.microsoft.com/office/drawing/2016/SVG/main" r:embed="rId1247"/>
                </a:ext>
              </a:extLst>
            </a:blip>
            <a:stretch>
              <a:fillRect/>
            </a:stretch>
          </p:blipFill>
          <p:spPr>
            <a:xfrm>
              <a:off x="15485788" y="8003896"/>
              <a:ext cx="40025" cy="46056"/>
            </a:xfrm>
            <a:prstGeom prst="rect">
              <a:avLst/>
            </a:prstGeom>
          </p:spPr>
        </p:pic>
        <p:pic>
          <p:nvPicPr>
            <p:cNvPr id="637" name="Image 623" descr=" "/>
            <p:cNvPicPr>
              <a:picLocks noChangeAspect="1"/>
            </p:cNvPicPr>
            <p:nvPr/>
          </p:nvPicPr>
          <p:blipFill>
            <a:blip r:embed="rId1248">
              <a:extLst>
                <a:ext uri="{96DAC541-7B7A-43D3-8B79-37D633B846F1}">
                  <asvg:svgBlip xmlns:asvg="http://schemas.microsoft.com/office/drawing/2016/SVG/main" r:embed="rId1249"/>
                </a:ext>
              </a:extLst>
            </a:blip>
            <a:stretch>
              <a:fillRect/>
            </a:stretch>
          </p:blipFill>
          <p:spPr>
            <a:xfrm>
              <a:off x="15422889" y="8004361"/>
              <a:ext cx="40098" cy="40239"/>
            </a:xfrm>
            <a:prstGeom prst="rect">
              <a:avLst/>
            </a:prstGeom>
          </p:spPr>
        </p:pic>
        <p:pic>
          <p:nvPicPr>
            <p:cNvPr id="638" name="Image 624" descr=" "/>
            <p:cNvPicPr>
              <a:picLocks noChangeAspect="1"/>
            </p:cNvPicPr>
            <p:nvPr/>
          </p:nvPicPr>
          <p:blipFill>
            <a:blip r:embed="rId1250">
              <a:extLst>
                <a:ext uri="{96DAC541-7B7A-43D3-8B79-37D633B846F1}">
                  <asvg:svgBlip xmlns:asvg="http://schemas.microsoft.com/office/drawing/2016/SVG/main" r:embed="rId1251"/>
                </a:ext>
              </a:extLst>
            </a:blip>
            <a:stretch>
              <a:fillRect/>
            </a:stretch>
          </p:blipFill>
          <p:spPr>
            <a:xfrm>
              <a:off x="15358869" y="8004677"/>
              <a:ext cx="40073" cy="40239"/>
            </a:xfrm>
            <a:prstGeom prst="rect">
              <a:avLst/>
            </a:prstGeom>
          </p:spPr>
        </p:pic>
        <p:pic>
          <p:nvPicPr>
            <p:cNvPr id="639" name="Image 625" descr=" "/>
            <p:cNvPicPr>
              <a:picLocks noChangeAspect="1"/>
            </p:cNvPicPr>
            <p:nvPr/>
          </p:nvPicPr>
          <p:blipFill>
            <a:blip r:embed="rId1252">
              <a:extLst>
                <a:ext uri="{96DAC541-7B7A-43D3-8B79-37D633B846F1}">
                  <asvg:svgBlip xmlns:asvg="http://schemas.microsoft.com/office/drawing/2016/SVG/main" r:embed="rId1253"/>
                </a:ext>
              </a:extLst>
            </a:blip>
            <a:stretch>
              <a:fillRect/>
            </a:stretch>
          </p:blipFill>
          <p:spPr>
            <a:xfrm>
              <a:off x="15295480" y="8005149"/>
              <a:ext cx="40159" cy="46056"/>
            </a:xfrm>
            <a:prstGeom prst="rect">
              <a:avLst/>
            </a:prstGeom>
          </p:spPr>
        </p:pic>
        <p:pic>
          <p:nvPicPr>
            <p:cNvPr id="640" name="Image 626" descr=" "/>
            <p:cNvPicPr>
              <a:picLocks noChangeAspect="1"/>
            </p:cNvPicPr>
            <p:nvPr/>
          </p:nvPicPr>
          <p:blipFill>
            <a:blip r:embed="rId1254">
              <a:extLst>
                <a:ext uri="{96DAC541-7B7A-43D3-8B79-37D633B846F1}">
                  <asvg:svgBlip xmlns:asvg="http://schemas.microsoft.com/office/drawing/2016/SVG/main" r:embed="rId1255"/>
                </a:ext>
              </a:extLst>
            </a:blip>
            <a:stretch>
              <a:fillRect/>
            </a:stretch>
          </p:blipFill>
          <p:spPr>
            <a:xfrm>
              <a:off x="15232222" y="8005626"/>
              <a:ext cx="40024" cy="46056"/>
            </a:xfrm>
            <a:prstGeom prst="rect">
              <a:avLst/>
            </a:prstGeom>
          </p:spPr>
        </p:pic>
        <p:pic>
          <p:nvPicPr>
            <p:cNvPr id="641" name="Image 627" descr=" "/>
            <p:cNvPicPr>
              <a:picLocks noChangeAspect="1"/>
            </p:cNvPicPr>
            <p:nvPr/>
          </p:nvPicPr>
          <p:blipFill>
            <a:blip r:embed="rId1256">
              <a:extLst>
                <a:ext uri="{96DAC541-7B7A-43D3-8B79-37D633B846F1}">
                  <asvg:svgBlip xmlns:asvg="http://schemas.microsoft.com/office/drawing/2016/SVG/main" r:embed="rId1257"/>
                </a:ext>
              </a:extLst>
            </a:blip>
            <a:stretch>
              <a:fillRect/>
            </a:stretch>
          </p:blipFill>
          <p:spPr>
            <a:xfrm>
              <a:off x="20680421" y="7896566"/>
              <a:ext cx="39640" cy="45901"/>
            </a:xfrm>
            <a:prstGeom prst="rect">
              <a:avLst/>
            </a:prstGeom>
          </p:spPr>
        </p:pic>
        <p:pic>
          <p:nvPicPr>
            <p:cNvPr id="642" name="Image 628" descr=" "/>
            <p:cNvPicPr>
              <a:picLocks noChangeAspect="1"/>
            </p:cNvPicPr>
            <p:nvPr/>
          </p:nvPicPr>
          <p:blipFill>
            <a:blip r:embed="rId1258">
              <a:extLst>
                <a:ext uri="{96DAC541-7B7A-43D3-8B79-37D633B846F1}">
                  <asvg:svgBlip xmlns:asvg="http://schemas.microsoft.com/office/drawing/2016/SVG/main" r:embed="rId1259"/>
                </a:ext>
              </a:extLst>
            </a:blip>
            <a:stretch>
              <a:fillRect/>
            </a:stretch>
          </p:blipFill>
          <p:spPr>
            <a:xfrm>
              <a:off x="20616915" y="7896591"/>
              <a:ext cx="46591" cy="46527"/>
            </a:xfrm>
            <a:prstGeom prst="rect">
              <a:avLst/>
            </a:prstGeom>
          </p:spPr>
        </p:pic>
        <p:pic>
          <p:nvPicPr>
            <p:cNvPr id="643" name="Image 629" descr=" "/>
            <p:cNvPicPr>
              <a:picLocks noChangeAspect="1"/>
            </p:cNvPicPr>
            <p:nvPr/>
          </p:nvPicPr>
          <p:blipFill>
            <a:blip r:embed="rId1260">
              <a:extLst>
                <a:ext uri="{96DAC541-7B7A-43D3-8B79-37D633B846F1}">
                  <asvg:svgBlip xmlns:asvg="http://schemas.microsoft.com/office/drawing/2016/SVG/main" r:embed="rId1261"/>
                </a:ext>
              </a:extLst>
            </a:blip>
            <a:stretch>
              <a:fillRect/>
            </a:stretch>
          </p:blipFill>
          <p:spPr>
            <a:xfrm>
              <a:off x="20553397" y="7897961"/>
              <a:ext cx="40268" cy="46124"/>
            </a:xfrm>
            <a:prstGeom prst="rect">
              <a:avLst/>
            </a:prstGeom>
          </p:spPr>
        </p:pic>
        <p:pic>
          <p:nvPicPr>
            <p:cNvPr id="644" name="Image 630" descr=" "/>
            <p:cNvPicPr>
              <a:picLocks noChangeAspect="1"/>
            </p:cNvPicPr>
            <p:nvPr/>
          </p:nvPicPr>
          <p:blipFill>
            <a:blip r:embed="rId1262">
              <a:extLst>
                <a:ext uri="{96DAC541-7B7A-43D3-8B79-37D633B846F1}">
                  <asvg:svgBlip xmlns:asvg="http://schemas.microsoft.com/office/drawing/2016/SVG/main" r:embed="rId1263"/>
                </a:ext>
              </a:extLst>
            </a:blip>
            <a:stretch>
              <a:fillRect/>
            </a:stretch>
          </p:blipFill>
          <p:spPr>
            <a:xfrm>
              <a:off x="20490272" y="7897397"/>
              <a:ext cx="46608" cy="46527"/>
            </a:xfrm>
            <a:prstGeom prst="rect">
              <a:avLst/>
            </a:prstGeom>
          </p:spPr>
        </p:pic>
        <p:pic>
          <p:nvPicPr>
            <p:cNvPr id="645" name="Image 631" descr=" "/>
            <p:cNvPicPr>
              <a:picLocks noChangeAspect="1"/>
            </p:cNvPicPr>
            <p:nvPr/>
          </p:nvPicPr>
          <p:blipFill>
            <a:blip r:embed="rId1264">
              <a:extLst>
                <a:ext uri="{96DAC541-7B7A-43D3-8B79-37D633B846F1}">
                  <asvg:svgBlip xmlns:asvg="http://schemas.microsoft.com/office/drawing/2016/SVG/main" r:embed="rId1265"/>
                </a:ext>
              </a:extLst>
            </a:blip>
            <a:stretch>
              <a:fillRect/>
            </a:stretch>
          </p:blipFill>
          <p:spPr>
            <a:xfrm>
              <a:off x="20426865" y="7898104"/>
              <a:ext cx="40085" cy="40239"/>
            </a:xfrm>
            <a:prstGeom prst="rect">
              <a:avLst/>
            </a:prstGeom>
          </p:spPr>
        </p:pic>
        <p:pic>
          <p:nvPicPr>
            <p:cNvPr id="646" name="Image 632" descr=" "/>
            <p:cNvPicPr>
              <a:picLocks noChangeAspect="1"/>
            </p:cNvPicPr>
            <p:nvPr/>
          </p:nvPicPr>
          <p:blipFill>
            <a:blip r:embed="rId1266">
              <a:extLst>
                <a:ext uri="{96DAC541-7B7A-43D3-8B79-37D633B846F1}">
                  <asvg:svgBlip xmlns:asvg="http://schemas.microsoft.com/office/drawing/2016/SVG/main" r:embed="rId1267"/>
                </a:ext>
              </a:extLst>
            </a:blip>
            <a:stretch>
              <a:fillRect/>
            </a:stretch>
          </p:blipFill>
          <p:spPr>
            <a:xfrm>
              <a:off x="20236210" y="7899518"/>
              <a:ext cx="40481" cy="45901"/>
            </a:xfrm>
            <a:prstGeom prst="rect">
              <a:avLst/>
            </a:prstGeom>
          </p:spPr>
        </p:pic>
        <p:pic>
          <p:nvPicPr>
            <p:cNvPr id="647" name="Image 633" descr=" "/>
            <p:cNvPicPr>
              <a:picLocks noChangeAspect="1"/>
            </p:cNvPicPr>
            <p:nvPr/>
          </p:nvPicPr>
          <p:blipFill>
            <a:blip r:embed="rId1268">
              <a:extLst>
                <a:ext uri="{96DAC541-7B7A-43D3-8B79-37D633B846F1}">
                  <asvg:svgBlip xmlns:asvg="http://schemas.microsoft.com/office/drawing/2016/SVG/main" r:embed="rId1269"/>
                </a:ext>
              </a:extLst>
            </a:blip>
            <a:stretch>
              <a:fillRect/>
            </a:stretch>
          </p:blipFill>
          <p:spPr>
            <a:xfrm>
              <a:off x="20173127" y="7899908"/>
              <a:ext cx="40268" cy="46385"/>
            </a:xfrm>
            <a:prstGeom prst="rect">
              <a:avLst/>
            </a:prstGeom>
          </p:spPr>
        </p:pic>
        <p:pic>
          <p:nvPicPr>
            <p:cNvPr id="648" name="Image 634" descr=" "/>
            <p:cNvPicPr>
              <a:picLocks noChangeAspect="1"/>
            </p:cNvPicPr>
            <p:nvPr/>
          </p:nvPicPr>
          <p:blipFill>
            <a:blip r:embed="rId1270">
              <a:extLst>
                <a:ext uri="{96DAC541-7B7A-43D3-8B79-37D633B846F1}">
                  <asvg:svgBlip xmlns:asvg="http://schemas.microsoft.com/office/drawing/2016/SVG/main" r:embed="rId1271"/>
                </a:ext>
              </a:extLst>
            </a:blip>
            <a:stretch>
              <a:fillRect/>
            </a:stretch>
          </p:blipFill>
          <p:spPr>
            <a:xfrm>
              <a:off x="20110403" y="7900305"/>
              <a:ext cx="40087" cy="40239"/>
            </a:xfrm>
            <a:prstGeom prst="rect">
              <a:avLst/>
            </a:prstGeom>
          </p:spPr>
        </p:pic>
        <p:pic>
          <p:nvPicPr>
            <p:cNvPr id="649" name="Image 635" descr=" "/>
            <p:cNvPicPr>
              <a:picLocks noChangeAspect="1"/>
            </p:cNvPicPr>
            <p:nvPr/>
          </p:nvPicPr>
          <p:blipFill>
            <a:blip r:embed="rId1272">
              <a:extLst>
                <a:ext uri="{96DAC541-7B7A-43D3-8B79-37D633B846F1}">
                  <asvg:svgBlip xmlns:asvg="http://schemas.microsoft.com/office/drawing/2016/SVG/main" r:embed="rId1273"/>
                </a:ext>
              </a:extLst>
            </a:blip>
            <a:stretch>
              <a:fillRect/>
            </a:stretch>
          </p:blipFill>
          <p:spPr>
            <a:xfrm>
              <a:off x="18526209" y="7911374"/>
              <a:ext cx="39639" cy="45901"/>
            </a:xfrm>
            <a:prstGeom prst="rect">
              <a:avLst/>
            </a:prstGeom>
          </p:spPr>
        </p:pic>
        <p:pic>
          <p:nvPicPr>
            <p:cNvPr id="650" name="Image 636" descr=" "/>
            <p:cNvPicPr>
              <a:picLocks noChangeAspect="1"/>
            </p:cNvPicPr>
            <p:nvPr/>
          </p:nvPicPr>
          <p:blipFill>
            <a:blip r:embed="rId1274">
              <a:extLst>
                <a:ext uri="{96DAC541-7B7A-43D3-8B79-37D633B846F1}">
                  <asvg:svgBlip xmlns:asvg="http://schemas.microsoft.com/office/drawing/2016/SVG/main" r:embed="rId1275"/>
                </a:ext>
              </a:extLst>
            </a:blip>
            <a:stretch>
              <a:fillRect/>
            </a:stretch>
          </p:blipFill>
          <p:spPr>
            <a:xfrm>
              <a:off x="18462834" y="7911623"/>
              <a:ext cx="40108" cy="40239"/>
            </a:xfrm>
            <a:prstGeom prst="rect">
              <a:avLst/>
            </a:prstGeom>
          </p:spPr>
        </p:pic>
        <p:pic>
          <p:nvPicPr>
            <p:cNvPr id="651" name="Image 637" descr=" "/>
            <p:cNvPicPr>
              <a:picLocks noChangeAspect="1"/>
            </p:cNvPicPr>
            <p:nvPr/>
          </p:nvPicPr>
          <p:blipFill>
            <a:blip r:embed="rId1276">
              <a:extLst>
                <a:ext uri="{96DAC541-7B7A-43D3-8B79-37D633B846F1}">
                  <asvg:svgBlip xmlns:asvg="http://schemas.microsoft.com/office/drawing/2016/SVG/main" r:embed="rId1277"/>
                </a:ext>
              </a:extLst>
            </a:blip>
            <a:stretch>
              <a:fillRect/>
            </a:stretch>
          </p:blipFill>
          <p:spPr>
            <a:xfrm>
              <a:off x="18399270" y="7912410"/>
              <a:ext cx="40268" cy="45982"/>
            </a:xfrm>
            <a:prstGeom prst="rect">
              <a:avLst/>
            </a:prstGeom>
          </p:spPr>
        </p:pic>
        <p:pic>
          <p:nvPicPr>
            <p:cNvPr id="652" name="Image 638" descr=" "/>
            <p:cNvPicPr>
              <a:picLocks noChangeAspect="1"/>
            </p:cNvPicPr>
            <p:nvPr/>
          </p:nvPicPr>
          <p:blipFill>
            <a:blip r:embed="rId1278">
              <a:extLst>
                <a:ext uri="{96DAC541-7B7A-43D3-8B79-37D633B846F1}">
                  <asvg:svgBlip xmlns:asvg="http://schemas.microsoft.com/office/drawing/2016/SVG/main" r:embed="rId1279"/>
                </a:ext>
              </a:extLst>
            </a:blip>
            <a:stretch>
              <a:fillRect/>
            </a:stretch>
          </p:blipFill>
          <p:spPr>
            <a:xfrm>
              <a:off x="18336063" y="7912410"/>
              <a:ext cx="40073" cy="40239"/>
            </a:xfrm>
            <a:prstGeom prst="rect">
              <a:avLst/>
            </a:prstGeom>
          </p:spPr>
        </p:pic>
        <p:pic>
          <p:nvPicPr>
            <p:cNvPr id="653" name="Image 639" descr=" "/>
            <p:cNvPicPr>
              <a:picLocks noChangeAspect="1"/>
            </p:cNvPicPr>
            <p:nvPr/>
          </p:nvPicPr>
          <p:blipFill>
            <a:blip r:embed="rId1280">
              <a:extLst>
                <a:ext uri="{96DAC541-7B7A-43D3-8B79-37D633B846F1}">
                  <asvg:svgBlip xmlns:asvg="http://schemas.microsoft.com/office/drawing/2016/SVG/main" r:embed="rId1281"/>
                </a:ext>
              </a:extLst>
            </a:blip>
            <a:stretch>
              <a:fillRect/>
            </a:stretch>
          </p:blipFill>
          <p:spPr>
            <a:xfrm>
              <a:off x="18272644" y="7913036"/>
              <a:ext cx="40268" cy="46143"/>
            </a:xfrm>
            <a:prstGeom prst="rect">
              <a:avLst/>
            </a:prstGeom>
          </p:spPr>
        </p:pic>
        <p:pic>
          <p:nvPicPr>
            <p:cNvPr id="654" name="Image 640" descr=" "/>
            <p:cNvPicPr>
              <a:picLocks noChangeAspect="1"/>
            </p:cNvPicPr>
            <p:nvPr/>
          </p:nvPicPr>
          <p:blipFill>
            <a:blip r:embed="rId1282">
              <a:extLst>
                <a:ext uri="{96DAC541-7B7A-43D3-8B79-37D633B846F1}">
                  <asvg:svgBlip xmlns:asvg="http://schemas.microsoft.com/office/drawing/2016/SVG/main" r:embed="rId1283"/>
                </a:ext>
              </a:extLst>
            </a:blip>
            <a:stretch>
              <a:fillRect/>
            </a:stretch>
          </p:blipFill>
          <p:spPr>
            <a:xfrm>
              <a:off x="18209416" y="7913353"/>
              <a:ext cx="40025" cy="46056"/>
            </a:xfrm>
            <a:prstGeom prst="rect">
              <a:avLst/>
            </a:prstGeom>
          </p:spPr>
        </p:pic>
        <p:pic>
          <p:nvPicPr>
            <p:cNvPr id="655" name="Image 641" descr=" "/>
            <p:cNvPicPr>
              <a:picLocks noChangeAspect="1"/>
            </p:cNvPicPr>
            <p:nvPr/>
          </p:nvPicPr>
          <p:blipFill>
            <a:blip r:embed="rId1284">
              <a:extLst>
                <a:ext uri="{96DAC541-7B7A-43D3-8B79-37D633B846F1}">
                  <asvg:svgBlip xmlns:asvg="http://schemas.microsoft.com/office/drawing/2016/SVG/main" r:embed="rId1285"/>
                </a:ext>
              </a:extLst>
            </a:blip>
            <a:stretch>
              <a:fillRect/>
            </a:stretch>
          </p:blipFill>
          <p:spPr>
            <a:xfrm>
              <a:off x="18145862" y="7913737"/>
              <a:ext cx="40268" cy="46385"/>
            </a:xfrm>
            <a:prstGeom prst="rect">
              <a:avLst/>
            </a:prstGeom>
          </p:spPr>
        </p:pic>
        <p:pic>
          <p:nvPicPr>
            <p:cNvPr id="656" name="Image 642" descr=" "/>
            <p:cNvPicPr>
              <a:picLocks noChangeAspect="1"/>
            </p:cNvPicPr>
            <p:nvPr/>
          </p:nvPicPr>
          <p:blipFill>
            <a:blip r:embed="rId1286">
              <a:extLst>
                <a:ext uri="{96DAC541-7B7A-43D3-8B79-37D633B846F1}">
                  <asvg:svgBlip xmlns:asvg="http://schemas.microsoft.com/office/drawing/2016/SVG/main" r:embed="rId1287"/>
                </a:ext>
              </a:extLst>
            </a:blip>
            <a:stretch>
              <a:fillRect/>
            </a:stretch>
          </p:blipFill>
          <p:spPr>
            <a:xfrm>
              <a:off x="18082655" y="7914140"/>
              <a:ext cx="40073" cy="40239"/>
            </a:xfrm>
            <a:prstGeom prst="rect">
              <a:avLst/>
            </a:prstGeom>
          </p:spPr>
        </p:pic>
        <p:pic>
          <p:nvPicPr>
            <p:cNvPr id="657" name="Image 643" descr=" "/>
            <p:cNvPicPr>
              <a:picLocks noChangeAspect="1"/>
            </p:cNvPicPr>
            <p:nvPr/>
          </p:nvPicPr>
          <p:blipFill>
            <a:blip r:embed="rId1288">
              <a:extLst>
                <a:ext uri="{96DAC541-7B7A-43D3-8B79-37D633B846F1}">
                  <asvg:svgBlip xmlns:asvg="http://schemas.microsoft.com/office/drawing/2016/SVG/main" r:embed="rId1289"/>
                </a:ext>
              </a:extLst>
            </a:blip>
            <a:stretch>
              <a:fillRect/>
            </a:stretch>
          </p:blipFill>
          <p:spPr>
            <a:xfrm>
              <a:off x="18019383" y="7914611"/>
              <a:ext cx="40110" cy="40239"/>
            </a:xfrm>
            <a:prstGeom prst="rect">
              <a:avLst/>
            </a:prstGeom>
          </p:spPr>
        </p:pic>
        <p:pic>
          <p:nvPicPr>
            <p:cNvPr id="658" name="Image 644" descr=" "/>
            <p:cNvPicPr>
              <a:picLocks noChangeAspect="1"/>
            </p:cNvPicPr>
            <p:nvPr/>
          </p:nvPicPr>
          <p:blipFill>
            <a:blip r:embed="rId1290">
              <a:extLst>
                <a:ext uri="{96DAC541-7B7A-43D3-8B79-37D633B846F1}">
                  <asvg:svgBlip xmlns:asvg="http://schemas.microsoft.com/office/drawing/2016/SVG/main" r:embed="rId1291"/>
                </a:ext>
              </a:extLst>
            </a:blip>
            <a:stretch>
              <a:fillRect/>
            </a:stretch>
          </p:blipFill>
          <p:spPr>
            <a:xfrm>
              <a:off x="17955378" y="7915083"/>
              <a:ext cx="40025" cy="46056"/>
            </a:xfrm>
            <a:prstGeom prst="rect">
              <a:avLst/>
            </a:prstGeom>
          </p:spPr>
        </p:pic>
        <p:pic>
          <p:nvPicPr>
            <p:cNvPr id="659" name="Image 645" descr=" "/>
            <p:cNvPicPr>
              <a:picLocks noChangeAspect="1"/>
            </p:cNvPicPr>
            <p:nvPr/>
          </p:nvPicPr>
          <p:blipFill>
            <a:blip r:embed="rId1292">
              <a:extLst>
                <a:ext uri="{96DAC541-7B7A-43D3-8B79-37D633B846F1}">
                  <asvg:svgBlip xmlns:asvg="http://schemas.microsoft.com/office/drawing/2016/SVG/main" r:embed="rId1293"/>
                </a:ext>
              </a:extLst>
            </a:blip>
            <a:stretch>
              <a:fillRect/>
            </a:stretch>
          </p:blipFill>
          <p:spPr>
            <a:xfrm>
              <a:off x="17892296" y="7915467"/>
              <a:ext cx="40268" cy="46385"/>
            </a:xfrm>
            <a:prstGeom prst="rect">
              <a:avLst/>
            </a:prstGeom>
          </p:spPr>
        </p:pic>
        <p:pic>
          <p:nvPicPr>
            <p:cNvPr id="660" name="Image 646" descr=" "/>
            <p:cNvPicPr>
              <a:picLocks noChangeAspect="1"/>
            </p:cNvPicPr>
            <p:nvPr/>
          </p:nvPicPr>
          <p:blipFill>
            <a:blip r:embed="rId1294">
              <a:extLst>
                <a:ext uri="{96DAC541-7B7A-43D3-8B79-37D633B846F1}">
                  <asvg:svgBlip xmlns:asvg="http://schemas.microsoft.com/office/drawing/2016/SVG/main" r:embed="rId1295"/>
                </a:ext>
              </a:extLst>
            </a:blip>
            <a:stretch>
              <a:fillRect/>
            </a:stretch>
          </p:blipFill>
          <p:spPr>
            <a:xfrm>
              <a:off x="17829561" y="7915870"/>
              <a:ext cx="40073" cy="40239"/>
            </a:xfrm>
            <a:prstGeom prst="rect">
              <a:avLst/>
            </a:prstGeom>
          </p:spPr>
        </p:pic>
        <p:pic>
          <p:nvPicPr>
            <p:cNvPr id="661" name="Image 647" descr=" "/>
            <p:cNvPicPr>
              <a:picLocks noChangeAspect="1"/>
            </p:cNvPicPr>
            <p:nvPr/>
          </p:nvPicPr>
          <p:blipFill>
            <a:blip r:embed="rId1296">
              <a:extLst>
                <a:ext uri="{96DAC541-7B7A-43D3-8B79-37D633B846F1}">
                  <asvg:svgBlip xmlns:asvg="http://schemas.microsoft.com/office/drawing/2016/SVG/main" r:embed="rId1297"/>
                </a:ext>
              </a:extLst>
            </a:blip>
            <a:stretch>
              <a:fillRect/>
            </a:stretch>
          </p:blipFill>
          <p:spPr>
            <a:xfrm>
              <a:off x="17766643" y="7916342"/>
              <a:ext cx="40159" cy="46056"/>
            </a:xfrm>
            <a:prstGeom prst="rect">
              <a:avLst/>
            </a:prstGeom>
          </p:spPr>
        </p:pic>
        <p:pic>
          <p:nvPicPr>
            <p:cNvPr id="662" name="Image 648" descr=" "/>
            <p:cNvPicPr>
              <a:picLocks noChangeAspect="1"/>
            </p:cNvPicPr>
            <p:nvPr/>
          </p:nvPicPr>
          <p:blipFill>
            <a:blip r:embed="rId1298">
              <a:extLst>
                <a:ext uri="{96DAC541-7B7A-43D3-8B79-37D633B846F1}">
                  <asvg:svgBlip xmlns:asvg="http://schemas.microsoft.com/office/drawing/2016/SVG/main" r:embed="rId1299"/>
                </a:ext>
              </a:extLst>
            </a:blip>
            <a:stretch>
              <a:fillRect/>
            </a:stretch>
          </p:blipFill>
          <p:spPr>
            <a:xfrm>
              <a:off x="17702585" y="7916652"/>
              <a:ext cx="40038" cy="46056"/>
            </a:xfrm>
            <a:prstGeom prst="rect">
              <a:avLst/>
            </a:prstGeom>
          </p:spPr>
        </p:pic>
        <p:pic>
          <p:nvPicPr>
            <p:cNvPr id="663" name="Image 649" descr=" "/>
            <p:cNvPicPr>
              <a:picLocks noChangeAspect="1"/>
            </p:cNvPicPr>
            <p:nvPr/>
          </p:nvPicPr>
          <p:blipFill>
            <a:blip r:embed="rId1300">
              <a:extLst>
                <a:ext uri="{96DAC541-7B7A-43D3-8B79-37D633B846F1}">
                  <asvg:svgBlip xmlns:asvg="http://schemas.microsoft.com/office/drawing/2016/SVG/main" r:embed="rId1301"/>
                </a:ext>
              </a:extLst>
            </a:blip>
            <a:stretch>
              <a:fillRect/>
            </a:stretch>
          </p:blipFill>
          <p:spPr>
            <a:xfrm>
              <a:off x="17639229" y="7917284"/>
              <a:ext cx="40098" cy="40239"/>
            </a:xfrm>
            <a:prstGeom prst="rect">
              <a:avLst/>
            </a:prstGeom>
          </p:spPr>
        </p:pic>
        <p:pic>
          <p:nvPicPr>
            <p:cNvPr id="664" name="Image 650" descr=" "/>
            <p:cNvPicPr>
              <a:picLocks noChangeAspect="1"/>
            </p:cNvPicPr>
            <p:nvPr/>
          </p:nvPicPr>
          <p:blipFill>
            <a:blip r:embed="rId1302">
              <a:extLst>
                <a:ext uri="{96DAC541-7B7A-43D3-8B79-37D633B846F1}">
                  <asvg:svgBlip xmlns:asvg="http://schemas.microsoft.com/office/drawing/2016/SVG/main" r:embed="rId1303"/>
                </a:ext>
              </a:extLst>
            </a:blip>
            <a:stretch>
              <a:fillRect/>
            </a:stretch>
          </p:blipFill>
          <p:spPr>
            <a:xfrm>
              <a:off x="16055126" y="7928775"/>
              <a:ext cx="40268" cy="46124"/>
            </a:xfrm>
            <a:prstGeom prst="rect">
              <a:avLst/>
            </a:prstGeom>
          </p:spPr>
        </p:pic>
        <p:pic>
          <p:nvPicPr>
            <p:cNvPr id="665" name="Image 651" descr=" "/>
            <p:cNvPicPr>
              <a:picLocks noChangeAspect="1"/>
            </p:cNvPicPr>
            <p:nvPr/>
          </p:nvPicPr>
          <p:blipFill>
            <a:blip r:embed="rId1304">
              <a:extLst>
                <a:ext uri="{96DAC541-7B7A-43D3-8B79-37D633B846F1}">
                  <asvg:svgBlip xmlns:asvg="http://schemas.microsoft.com/office/drawing/2016/SVG/main" r:embed="rId1305"/>
                </a:ext>
              </a:extLst>
            </a:blip>
            <a:stretch>
              <a:fillRect/>
            </a:stretch>
          </p:blipFill>
          <p:spPr>
            <a:xfrm>
              <a:off x="15991975" y="7928601"/>
              <a:ext cx="40481" cy="45901"/>
            </a:xfrm>
            <a:prstGeom prst="rect">
              <a:avLst/>
            </a:prstGeom>
          </p:spPr>
        </p:pic>
        <p:pic>
          <p:nvPicPr>
            <p:cNvPr id="666" name="Image 652" descr=" "/>
            <p:cNvPicPr>
              <a:picLocks noChangeAspect="1"/>
            </p:cNvPicPr>
            <p:nvPr/>
          </p:nvPicPr>
          <p:blipFill>
            <a:blip r:embed="rId1306">
              <a:extLst>
                <a:ext uri="{96DAC541-7B7A-43D3-8B79-37D633B846F1}">
                  <asvg:svgBlip xmlns:asvg="http://schemas.microsoft.com/office/drawing/2016/SVG/main" r:embed="rId1307"/>
                </a:ext>
              </a:extLst>
            </a:blip>
            <a:stretch>
              <a:fillRect/>
            </a:stretch>
          </p:blipFill>
          <p:spPr>
            <a:xfrm>
              <a:off x="15928421" y="7928986"/>
              <a:ext cx="40268" cy="46385"/>
            </a:xfrm>
            <a:prstGeom prst="rect">
              <a:avLst/>
            </a:prstGeom>
          </p:spPr>
        </p:pic>
        <p:pic>
          <p:nvPicPr>
            <p:cNvPr id="667" name="Image 653" descr=" "/>
            <p:cNvPicPr>
              <a:picLocks noChangeAspect="1"/>
            </p:cNvPicPr>
            <p:nvPr/>
          </p:nvPicPr>
          <p:blipFill>
            <a:blip r:embed="rId1308">
              <a:extLst>
                <a:ext uri="{96DAC541-7B7A-43D3-8B79-37D633B846F1}">
                  <asvg:svgBlip xmlns:asvg="http://schemas.microsoft.com/office/drawing/2016/SVG/main" r:embed="rId1309"/>
                </a:ext>
              </a:extLst>
            </a:blip>
            <a:stretch>
              <a:fillRect/>
            </a:stretch>
          </p:blipFill>
          <p:spPr>
            <a:xfrm>
              <a:off x="15865225" y="7929389"/>
              <a:ext cx="40148" cy="46056"/>
            </a:xfrm>
            <a:prstGeom prst="rect">
              <a:avLst/>
            </a:prstGeom>
          </p:spPr>
        </p:pic>
        <p:pic>
          <p:nvPicPr>
            <p:cNvPr id="668" name="Image 654" descr=" "/>
            <p:cNvPicPr>
              <a:picLocks noChangeAspect="1"/>
            </p:cNvPicPr>
            <p:nvPr/>
          </p:nvPicPr>
          <p:blipFill>
            <a:blip r:embed="rId1310">
              <a:extLst>
                <a:ext uri="{96DAC541-7B7A-43D3-8B79-37D633B846F1}">
                  <asvg:svgBlip xmlns:asvg="http://schemas.microsoft.com/office/drawing/2016/SVG/main" r:embed="rId1311"/>
                </a:ext>
              </a:extLst>
            </a:blip>
            <a:stretch>
              <a:fillRect/>
            </a:stretch>
          </p:blipFill>
          <p:spPr>
            <a:xfrm>
              <a:off x="15801638" y="7929773"/>
              <a:ext cx="40268" cy="46385"/>
            </a:xfrm>
            <a:prstGeom prst="rect">
              <a:avLst/>
            </a:prstGeom>
          </p:spPr>
        </p:pic>
        <p:pic>
          <p:nvPicPr>
            <p:cNvPr id="669" name="Image 655" descr=" "/>
            <p:cNvPicPr>
              <a:picLocks noChangeAspect="1"/>
            </p:cNvPicPr>
            <p:nvPr/>
          </p:nvPicPr>
          <p:blipFill>
            <a:blip r:embed="rId1312">
              <a:extLst>
                <a:ext uri="{96DAC541-7B7A-43D3-8B79-37D633B846F1}">
                  <asvg:svgBlip xmlns:asvg="http://schemas.microsoft.com/office/drawing/2016/SVG/main" r:embed="rId1313"/>
                </a:ext>
              </a:extLst>
            </a:blip>
            <a:stretch>
              <a:fillRect/>
            </a:stretch>
          </p:blipFill>
          <p:spPr>
            <a:xfrm>
              <a:off x="15738405" y="7929928"/>
              <a:ext cx="40268" cy="46453"/>
            </a:xfrm>
            <a:prstGeom prst="rect">
              <a:avLst/>
            </a:prstGeom>
          </p:spPr>
        </p:pic>
        <p:pic>
          <p:nvPicPr>
            <p:cNvPr id="670" name="Image 656" descr=" "/>
            <p:cNvPicPr>
              <a:picLocks noChangeAspect="1"/>
            </p:cNvPicPr>
            <p:nvPr/>
          </p:nvPicPr>
          <p:blipFill>
            <a:blip r:embed="rId1314">
              <a:extLst>
                <a:ext uri="{96DAC541-7B7A-43D3-8B79-37D633B846F1}">
                  <asvg:svgBlip xmlns:asvg="http://schemas.microsoft.com/office/drawing/2016/SVG/main" r:embed="rId1315"/>
                </a:ext>
              </a:extLst>
            </a:blip>
            <a:stretch>
              <a:fillRect/>
            </a:stretch>
          </p:blipFill>
          <p:spPr>
            <a:xfrm>
              <a:off x="15674570" y="7930406"/>
              <a:ext cx="46609" cy="46527"/>
            </a:xfrm>
            <a:prstGeom prst="rect">
              <a:avLst/>
            </a:prstGeom>
          </p:spPr>
        </p:pic>
        <p:pic>
          <p:nvPicPr>
            <p:cNvPr id="671" name="Image 657" descr=" "/>
            <p:cNvPicPr>
              <a:picLocks noChangeAspect="1"/>
            </p:cNvPicPr>
            <p:nvPr/>
          </p:nvPicPr>
          <p:blipFill>
            <a:blip r:embed="rId1316">
              <a:extLst>
                <a:ext uri="{96DAC541-7B7A-43D3-8B79-37D633B846F1}">
                  <asvg:svgBlip xmlns:asvg="http://schemas.microsoft.com/office/drawing/2016/SVG/main" r:embed="rId1317"/>
                </a:ext>
              </a:extLst>
            </a:blip>
            <a:stretch>
              <a:fillRect/>
            </a:stretch>
          </p:blipFill>
          <p:spPr>
            <a:xfrm>
              <a:off x="15611649" y="7931113"/>
              <a:ext cx="40097" cy="40239"/>
            </a:xfrm>
            <a:prstGeom prst="rect">
              <a:avLst/>
            </a:prstGeom>
          </p:spPr>
        </p:pic>
        <p:pic>
          <p:nvPicPr>
            <p:cNvPr id="672" name="Image 658" descr=" "/>
            <p:cNvPicPr>
              <a:picLocks noChangeAspect="1"/>
            </p:cNvPicPr>
            <p:nvPr/>
          </p:nvPicPr>
          <p:blipFill>
            <a:blip r:embed="rId1318">
              <a:extLst>
                <a:ext uri="{96DAC541-7B7A-43D3-8B79-37D633B846F1}">
                  <asvg:svgBlip xmlns:asvg="http://schemas.microsoft.com/office/drawing/2016/SVG/main" r:embed="rId1319"/>
                </a:ext>
              </a:extLst>
            </a:blip>
            <a:stretch>
              <a:fillRect/>
            </a:stretch>
          </p:blipFill>
          <p:spPr>
            <a:xfrm>
              <a:off x="15548545" y="7931503"/>
              <a:ext cx="40268" cy="46385"/>
            </a:xfrm>
            <a:prstGeom prst="rect">
              <a:avLst/>
            </a:prstGeom>
          </p:spPr>
        </p:pic>
        <p:pic>
          <p:nvPicPr>
            <p:cNvPr id="673" name="Image 659" descr=" "/>
            <p:cNvPicPr>
              <a:picLocks noChangeAspect="1"/>
            </p:cNvPicPr>
            <p:nvPr/>
          </p:nvPicPr>
          <p:blipFill>
            <a:blip r:embed="rId1320">
              <a:extLst>
                <a:ext uri="{96DAC541-7B7A-43D3-8B79-37D633B846F1}">
                  <asvg:svgBlip xmlns:asvg="http://schemas.microsoft.com/office/drawing/2016/SVG/main" r:embed="rId1321"/>
                </a:ext>
              </a:extLst>
            </a:blip>
            <a:stretch>
              <a:fillRect/>
            </a:stretch>
          </p:blipFill>
          <p:spPr>
            <a:xfrm>
              <a:off x="15485625" y="7931658"/>
              <a:ext cx="40268" cy="46453"/>
            </a:xfrm>
            <a:prstGeom prst="rect">
              <a:avLst/>
            </a:prstGeom>
          </p:spPr>
        </p:pic>
        <p:pic>
          <p:nvPicPr>
            <p:cNvPr id="674" name="Image 660" descr=" "/>
            <p:cNvPicPr>
              <a:picLocks noChangeAspect="1"/>
            </p:cNvPicPr>
            <p:nvPr/>
          </p:nvPicPr>
          <p:blipFill>
            <a:blip r:embed="rId1322">
              <a:extLst>
                <a:ext uri="{96DAC541-7B7A-43D3-8B79-37D633B846F1}">
                  <asvg:svgBlip xmlns:asvg="http://schemas.microsoft.com/office/drawing/2016/SVG/main" r:embed="rId1323"/>
                </a:ext>
              </a:extLst>
            </a:blip>
            <a:stretch>
              <a:fillRect/>
            </a:stretch>
          </p:blipFill>
          <p:spPr>
            <a:xfrm>
              <a:off x="15421791" y="7932136"/>
              <a:ext cx="46609" cy="46527"/>
            </a:xfrm>
            <a:prstGeom prst="rect">
              <a:avLst/>
            </a:prstGeom>
          </p:spPr>
        </p:pic>
        <p:pic>
          <p:nvPicPr>
            <p:cNvPr id="675" name="Image 661" descr=" "/>
            <p:cNvPicPr>
              <a:picLocks noChangeAspect="1"/>
            </p:cNvPicPr>
            <p:nvPr/>
          </p:nvPicPr>
          <p:blipFill>
            <a:blip r:embed="rId1324">
              <a:extLst>
                <a:ext uri="{96DAC541-7B7A-43D3-8B79-37D633B846F1}">
                  <asvg:svgBlip xmlns:asvg="http://schemas.microsoft.com/office/drawing/2016/SVG/main" r:embed="rId1325"/>
                </a:ext>
              </a:extLst>
            </a:blip>
            <a:stretch>
              <a:fillRect/>
            </a:stretch>
          </p:blipFill>
          <p:spPr>
            <a:xfrm>
              <a:off x="15358432" y="7933079"/>
              <a:ext cx="39640" cy="45901"/>
            </a:xfrm>
            <a:prstGeom prst="rect">
              <a:avLst/>
            </a:prstGeom>
          </p:spPr>
        </p:pic>
        <p:pic>
          <p:nvPicPr>
            <p:cNvPr id="676" name="Image 662" descr=" "/>
            <p:cNvPicPr>
              <a:picLocks noChangeAspect="1"/>
            </p:cNvPicPr>
            <p:nvPr/>
          </p:nvPicPr>
          <p:blipFill>
            <a:blip r:embed="rId1326">
              <a:extLst>
                <a:ext uri="{96DAC541-7B7A-43D3-8B79-37D633B846F1}">
                  <asvg:svgBlip xmlns:asvg="http://schemas.microsoft.com/office/drawing/2016/SVG/main" r:embed="rId1327"/>
                </a:ext>
              </a:extLst>
            </a:blip>
            <a:stretch>
              <a:fillRect/>
            </a:stretch>
          </p:blipFill>
          <p:spPr>
            <a:xfrm>
              <a:off x="15295027" y="7933060"/>
              <a:ext cx="46591" cy="46527"/>
            </a:xfrm>
            <a:prstGeom prst="rect">
              <a:avLst/>
            </a:prstGeom>
          </p:spPr>
        </p:pic>
        <p:pic>
          <p:nvPicPr>
            <p:cNvPr id="677" name="Image 663" descr=" "/>
            <p:cNvPicPr>
              <a:picLocks noChangeAspect="1"/>
            </p:cNvPicPr>
            <p:nvPr/>
          </p:nvPicPr>
          <p:blipFill>
            <a:blip r:embed="rId1328">
              <a:extLst>
                <a:ext uri="{96DAC541-7B7A-43D3-8B79-37D633B846F1}">
                  <asvg:svgBlip xmlns:asvg="http://schemas.microsoft.com/office/drawing/2016/SVG/main" r:embed="rId1329"/>
                </a:ext>
              </a:extLst>
            </a:blip>
            <a:stretch>
              <a:fillRect/>
            </a:stretch>
          </p:blipFill>
          <p:spPr>
            <a:xfrm>
              <a:off x="20869648" y="7823597"/>
              <a:ext cx="40268" cy="45982"/>
            </a:xfrm>
            <a:prstGeom prst="rect">
              <a:avLst/>
            </a:prstGeom>
          </p:spPr>
        </p:pic>
        <p:pic>
          <p:nvPicPr>
            <p:cNvPr id="678" name="Image 664" descr=" "/>
            <p:cNvPicPr>
              <a:picLocks noChangeAspect="1"/>
            </p:cNvPicPr>
            <p:nvPr/>
          </p:nvPicPr>
          <p:blipFill>
            <a:blip r:embed="rId1330">
              <a:extLst>
                <a:ext uri="{96DAC541-7B7A-43D3-8B79-37D633B846F1}">
                  <asvg:svgBlip xmlns:asvg="http://schemas.microsoft.com/office/drawing/2016/SVG/main" r:embed="rId1331"/>
                </a:ext>
              </a:extLst>
            </a:blip>
            <a:stretch>
              <a:fillRect/>
            </a:stretch>
          </p:blipFill>
          <p:spPr>
            <a:xfrm>
              <a:off x="20679814" y="7824539"/>
              <a:ext cx="40098" cy="40239"/>
            </a:xfrm>
            <a:prstGeom prst="rect">
              <a:avLst/>
            </a:prstGeom>
          </p:spPr>
        </p:pic>
        <p:pic>
          <p:nvPicPr>
            <p:cNvPr id="679" name="Image 665" descr=" "/>
            <p:cNvPicPr>
              <a:picLocks noChangeAspect="1"/>
            </p:cNvPicPr>
            <p:nvPr/>
          </p:nvPicPr>
          <p:blipFill>
            <a:blip r:embed="rId1332">
              <a:extLst>
                <a:ext uri="{96DAC541-7B7A-43D3-8B79-37D633B846F1}">
                  <asvg:svgBlip xmlns:asvg="http://schemas.microsoft.com/office/drawing/2016/SVG/main" r:embed="rId1333"/>
                </a:ext>
              </a:extLst>
            </a:blip>
            <a:stretch>
              <a:fillRect/>
            </a:stretch>
          </p:blipFill>
          <p:spPr>
            <a:xfrm>
              <a:off x="20616238" y="7824930"/>
              <a:ext cx="40269" cy="46385"/>
            </a:xfrm>
            <a:prstGeom prst="rect">
              <a:avLst/>
            </a:prstGeom>
          </p:spPr>
        </p:pic>
        <p:pic>
          <p:nvPicPr>
            <p:cNvPr id="680" name="Image 666" descr=" "/>
            <p:cNvPicPr>
              <a:picLocks noChangeAspect="1"/>
            </p:cNvPicPr>
            <p:nvPr/>
          </p:nvPicPr>
          <p:blipFill>
            <a:blip r:embed="rId1334">
              <a:extLst>
                <a:ext uri="{96DAC541-7B7A-43D3-8B79-37D633B846F1}">
                  <asvg:svgBlip xmlns:asvg="http://schemas.microsoft.com/office/drawing/2016/SVG/main" r:embed="rId1335"/>
                </a:ext>
              </a:extLst>
            </a:blip>
            <a:stretch>
              <a:fillRect/>
            </a:stretch>
          </p:blipFill>
          <p:spPr>
            <a:xfrm>
              <a:off x="20236195" y="7827528"/>
              <a:ext cx="40110" cy="40239"/>
            </a:xfrm>
            <a:prstGeom prst="rect">
              <a:avLst/>
            </a:prstGeom>
          </p:spPr>
        </p:pic>
        <p:pic>
          <p:nvPicPr>
            <p:cNvPr id="681" name="Image 667" descr=" "/>
            <p:cNvPicPr>
              <a:picLocks noChangeAspect="1"/>
            </p:cNvPicPr>
            <p:nvPr/>
          </p:nvPicPr>
          <p:blipFill>
            <a:blip r:embed="rId1336">
              <a:extLst>
                <a:ext uri="{96DAC541-7B7A-43D3-8B79-37D633B846F1}">
                  <asvg:svgBlip xmlns:asvg="http://schemas.microsoft.com/office/drawing/2016/SVG/main" r:embed="rId1337"/>
                </a:ext>
              </a:extLst>
            </a:blip>
            <a:stretch>
              <a:fillRect/>
            </a:stretch>
          </p:blipFill>
          <p:spPr>
            <a:xfrm>
              <a:off x="20173290" y="7828000"/>
              <a:ext cx="40025" cy="46056"/>
            </a:xfrm>
            <a:prstGeom prst="rect">
              <a:avLst/>
            </a:prstGeom>
          </p:spPr>
        </p:pic>
        <p:pic>
          <p:nvPicPr>
            <p:cNvPr id="682" name="Image 668" descr=" "/>
            <p:cNvPicPr>
              <a:picLocks noChangeAspect="1"/>
            </p:cNvPicPr>
            <p:nvPr/>
          </p:nvPicPr>
          <p:blipFill>
            <a:blip r:embed="rId1338">
              <a:extLst>
                <a:ext uri="{96DAC541-7B7A-43D3-8B79-37D633B846F1}">
                  <asvg:svgBlip xmlns:asvg="http://schemas.microsoft.com/office/drawing/2016/SVG/main" r:embed="rId1339"/>
                </a:ext>
              </a:extLst>
            </a:blip>
            <a:stretch>
              <a:fillRect/>
            </a:stretch>
          </p:blipFill>
          <p:spPr>
            <a:xfrm>
              <a:off x="18589020" y="7838585"/>
              <a:ext cx="46591" cy="46527"/>
            </a:xfrm>
            <a:prstGeom prst="rect">
              <a:avLst/>
            </a:prstGeom>
          </p:spPr>
        </p:pic>
        <p:pic>
          <p:nvPicPr>
            <p:cNvPr id="683" name="Image 669" descr=" "/>
            <p:cNvPicPr>
              <a:picLocks noChangeAspect="1"/>
            </p:cNvPicPr>
            <p:nvPr/>
          </p:nvPicPr>
          <p:blipFill>
            <a:blip r:embed="rId1340">
              <a:extLst>
                <a:ext uri="{96DAC541-7B7A-43D3-8B79-37D633B846F1}">
                  <asvg:svgBlip xmlns:asvg="http://schemas.microsoft.com/office/drawing/2016/SVG/main" r:embed="rId1341"/>
                </a:ext>
              </a:extLst>
            </a:blip>
            <a:stretch>
              <a:fillRect/>
            </a:stretch>
          </p:blipFill>
          <p:spPr>
            <a:xfrm>
              <a:off x="18525581" y="7838920"/>
              <a:ext cx="40268" cy="46453"/>
            </a:xfrm>
            <a:prstGeom prst="rect">
              <a:avLst/>
            </a:prstGeom>
          </p:spPr>
        </p:pic>
        <p:pic>
          <p:nvPicPr>
            <p:cNvPr id="684" name="Image 670" descr=" "/>
            <p:cNvPicPr>
              <a:picLocks noChangeAspect="1"/>
            </p:cNvPicPr>
            <p:nvPr/>
          </p:nvPicPr>
          <p:blipFill>
            <a:blip r:embed="rId1342">
              <a:extLst>
                <a:ext uri="{96DAC541-7B7A-43D3-8B79-37D633B846F1}">
                  <asvg:svgBlip xmlns:asvg="http://schemas.microsoft.com/office/drawing/2016/SVG/main" r:embed="rId1343"/>
                </a:ext>
              </a:extLst>
            </a:blip>
            <a:stretch>
              <a:fillRect/>
            </a:stretch>
          </p:blipFill>
          <p:spPr>
            <a:xfrm>
              <a:off x="18462352" y="7839788"/>
              <a:ext cx="40481" cy="45901"/>
            </a:xfrm>
            <a:prstGeom prst="rect">
              <a:avLst/>
            </a:prstGeom>
          </p:spPr>
        </p:pic>
        <p:pic>
          <p:nvPicPr>
            <p:cNvPr id="685" name="Image 671" descr=" "/>
            <p:cNvPicPr>
              <a:picLocks noChangeAspect="1"/>
            </p:cNvPicPr>
            <p:nvPr/>
          </p:nvPicPr>
          <p:blipFill>
            <a:blip r:embed="rId1344">
              <a:extLst>
                <a:ext uri="{96DAC541-7B7A-43D3-8B79-37D633B846F1}">
                  <asvg:svgBlip xmlns:asvg="http://schemas.microsoft.com/office/drawing/2016/SVG/main" r:embed="rId1345"/>
                </a:ext>
              </a:extLst>
            </a:blip>
            <a:stretch>
              <a:fillRect/>
            </a:stretch>
          </p:blipFill>
          <p:spPr>
            <a:xfrm>
              <a:off x="18398798" y="7840173"/>
              <a:ext cx="40268" cy="46385"/>
            </a:xfrm>
            <a:prstGeom prst="rect">
              <a:avLst/>
            </a:prstGeom>
          </p:spPr>
        </p:pic>
        <p:pic>
          <p:nvPicPr>
            <p:cNvPr id="686" name="Image 672" descr=" "/>
            <p:cNvPicPr>
              <a:picLocks noChangeAspect="1"/>
            </p:cNvPicPr>
            <p:nvPr/>
          </p:nvPicPr>
          <p:blipFill>
            <a:blip r:embed="rId1346">
              <a:extLst>
                <a:ext uri="{96DAC541-7B7A-43D3-8B79-37D633B846F1}">
                  <asvg:svgBlip xmlns:asvg="http://schemas.microsoft.com/office/drawing/2016/SVG/main" r:embed="rId1347"/>
                </a:ext>
              </a:extLst>
            </a:blip>
            <a:stretch>
              <a:fillRect/>
            </a:stretch>
          </p:blipFill>
          <p:spPr>
            <a:xfrm>
              <a:off x="18335593" y="7840576"/>
              <a:ext cx="40158" cy="46056"/>
            </a:xfrm>
            <a:prstGeom prst="rect">
              <a:avLst/>
            </a:prstGeom>
          </p:spPr>
        </p:pic>
        <p:pic>
          <p:nvPicPr>
            <p:cNvPr id="687" name="Image 673" descr=" "/>
            <p:cNvPicPr>
              <a:picLocks noChangeAspect="1"/>
            </p:cNvPicPr>
            <p:nvPr/>
          </p:nvPicPr>
          <p:blipFill>
            <a:blip r:embed="rId1348">
              <a:extLst>
                <a:ext uri="{96DAC541-7B7A-43D3-8B79-37D633B846F1}">
                  <asvg:svgBlip xmlns:asvg="http://schemas.microsoft.com/office/drawing/2016/SVG/main" r:embed="rId1349"/>
                </a:ext>
              </a:extLst>
            </a:blip>
            <a:stretch>
              <a:fillRect/>
            </a:stretch>
          </p:blipFill>
          <p:spPr>
            <a:xfrm>
              <a:off x="18272015" y="7840960"/>
              <a:ext cx="40268" cy="46385"/>
            </a:xfrm>
            <a:prstGeom prst="rect">
              <a:avLst/>
            </a:prstGeom>
          </p:spPr>
        </p:pic>
        <p:pic>
          <p:nvPicPr>
            <p:cNvPr id="688" name="Image 674" descr=" "/>
            <p:cNvPicPr>
              <a:picLocks noChangeAspect="1"/>
            </p:cNvPicPr>
            <p:nvPr/>
          </p:nvPicPr>
          <p:blipFill>
            <a:blip r:embed="rId1350">
              <a:extLst>
                <a:ext uri="{96DAC541-7B7A-43D3-8B79-37D633B846F1}">
                  <asvg:svgBlip xmlns:asvg="http://schemas.microsoft.com/office/drawing/2016/SVG/main" r:embed="rId1351"/>
                </a:ext>
              </a:extLst>
            </a:blip>
            <a:stretch>
              <a:fillRect/>
            </a:stretch>
          </p:blipFill>
          <p:spPr>
            <a:xfrm>
              <a:off x="18208781" y="7841115"/>
              <a:ext cx="40268" cy="46453"/>
            </a:xfrm>
            <a:prstGeom prst="rect">
              <a:avLst/>
            </a:prstGeom>
          </p:spPr>
        </p:pic>
        <p:pic>
          <p:nvPicPr>
            <p:cNvPr id="689" name="Image 675" descr=" "/>
            <p:cNvPicPr>
              <a:picLocks noChangeAspect="1"/>
            </p:cNvPicPr>
            <p:nvPr/>
          </p:nvPicPr>
          <p:blipFill>
            <a:blip r:embed="rId1352">
              <a:extLst>
                <a:ext uri="{96DAC541-7B7A-43D3-8B79-37D633B846F1}">
                  <asvg:svgBlip xmlns:asvg="http://schemas.microsoft.com/office/drawing/2016/SVG/main" r:embed="rId1353"/>
                </a:ext>
              </a:extLst>
            </a:blip>
            <a:stretch>
              <a:fillRect/>
            </a:stretch>
          </p:blipFill>
          <p:spPr>
            <a:xfrm>
              <a:off x="18145390" y="7841903"/>
              <a:ext cx="40268" cy="46385"/>
            </a:xfrm>
            <a:prstGeom prst="rect">
              <a:avLst/>
            </a:prstGeom>
          </p:spPr>
        </p:pic>
        <p:pic>
          <p:nvPicPr>
            <p:cNvPr id="690" name="Image 676" descr=" "/>
            <p:cNvPicPr>
              <a:picLocks noChangeAspect="1"/>
            </p:cNvPicPr>
            <p:nvPr/>
          </p:nvPicPr>
          <p:blipFill>
            <a:blip r:embed="rId1354">
              <a:extLst>
                <a:ext uri="{96DAC541-7B7A-43D3-8B79-37D633B846F1}">
                  <asvg:svgBlip xmlns:asvg="http://schemas.microsoft.com/office/drawing/2016/SVG/main" r:embed="rId1355"/>
                </a:ext>
              </a:extLst>
            </a:blip>
            <a:stretch>
              <a:fillRect/>
            </a:stretch>
          </p:blipFill>
          <p:spPr>
            <a:xfrm>
              <a:off x="18082194" y="7842306"/>
              <a:ext cx="40149" cy="46056"/>
            </a:xfrm>
            <a:prstGeom prst="rect">
              <a:avLst/>
            </a:prstGeom>
          </p:spPr>
        </p:pic>
        <p:pic>
          <p:nvPicPr>
            <p:cNvPr id="691" name="Image 677" descr=" "/>
            <p:cNvPicPr>
              <a:picLocks noChangeAspect="1"/>
            </p:cNvPicPr>
            <p:nvPr/>
          </p:nvPicPr>
          <p:blipFill>
            <a:blip r:embed="rId1356">
              <a:extLst>
                <a:ext uri="{96DAC541-7B7A-43D3-8B79-37D633B846F1}">
                  <asvg:svgBlip xmlns:asvg="http://schemas.microsoft.com/office/drawing/2016/SVG/main" r:embed="rId1357"/>
                </a:ext>
              </a:extLst>
            </a:blip>
            <a:stretch>
              <a:fillRect/>
            </a:stretch>
          </p:blipFill>
          <p:spPr>
            <a:xfrm>
              <a:off x="18018135" y="7842690"/>
              <a:ext cx="40268" cy="46385"/>
            </a:xfrm>
            <a:prstGeom prst="rect">
              <a:avLst/>
            </a:prstGeom>
          </p:spPr>
        </p:pic>
        <p:pic>
          <p:nvPicPr>
            <p:cNvPr id="692" name="Image 678" descr=" "/>
            <p:cNvPicPr>
              <a:picLocks noChangeAspect="1"/>
            </p:cNvPicPr>
            <p:nvPr/>
          </p:nvPicPr>
          <p:blipFill>
            <a:blip r:embed="rId1358">
              <a:extLst>
                <a:ext uri="{96DAC541-7B7A-43D3-8B79-37D633B846F1}">
                  <asvg:svgBlip xmlns:asvg="http://schemas.microsoft.com/office/drawing/2016/SVG/main" r:embed="rId1359"/>
                </a:ext>
              </a:extLst>
            </a:blip>
            <a:stretch>
              <a:fillRect/>
            </a:stretch>
          </p:blipFill>
          <p:spPr>
            <a:xfrm>
              <a:off x="17955216" y="7842845"/>
              <a:ext cx="40268" cy="46453"/>
            </a:xfrm>
            <a:prstGeom prst="rect">
              <a:avLst/>
            </a:prstGeom>
          </p:spPr>
        </p:pic>
        <p:pic>
          <p:nvPicPr>
            <p:cNvPr id="693" name="Image 679" descr=" "/>
            <p:cNvPicPr>
              <a:picLocks noChangeAspect="1"/>
            </p:cNvPicPr>
            <p:nvPr/>
          </p:nvPicPr>
          <p:blipFill>
            <a:blip r:embed="rId1360">
              <a:extLst>
                <a:ext uri="{96DAC541-7B7A-43D3-8B79-37D633B846F1}">
                  <asvg:svgBlip xmlns:asvg="http://schemas.microsoft.com/office/drawing/2016/SVG/main" r:embed="rId1361"/>
                </a:ext>
              </a:extLst>
            </a:blip>
            <a:stretch>
              <a:fillRect/>
            </a:stretch>
          </p:blipFill>
          <p:spPr>
            <a:xfrm>
              <a:off x="17892482" y="7843323"/>
              <a:ext cx="46609" cy="46527"/>
            </a:xfrm>
            <a:prstGeom prst="rect">
              <a:avLst/>
            </a:prstGeom>
          </p:spPr>
        </p:pic>
        <p:pic>
          <p:nvPicPr>
            <p:cNvPr id="694" name="Image 680" descr=" "/>
            <p:cNvPicPr>
              <a:picLocks noChangeAspect="1"/>
            </p:cNvPicPr>
            <p:nvPr/>
          </p:nvPicPr>
          <p:blipFill>
            <a:blip r:embed="rId1362">
              <a:extLst>
                <a:ext uri="{96DAC541-7B7A-43D3-8B79-37D633B846F1}">
                  <asvg:svgBlip xmlns:asvg="http://schemas.microsoft.com/office/drawing/2016/SVG/main" r:embed="rId1363"/>
                </a:ext>
              </a:extLst>
            </a:blip>
            <a:stretch>
              <a:fillRect/>
            </a:stretch>
          </p:blipFill>
          <p:spPr>
            <a:xfrm>
              <a:off x="17829562" y="7844030"/>
              <a:ext cx="40097" cy="40239"/>
            </a:xfrm>
            <a:prstGeom prst="rect">
              <a:avLst/>
            </a:prstGeom>
          </p:spPr>
        </p:pic>
        <p:pic>
          <p:nvPicPr>
            <p:cNvPr id="695" name="Image 681" descr=" "/>
            <p:cNvPicPr>
              <a:picLocks noChangeAspect="1"/>
            </p:cNvPicPr>
            <p:nvPr/>
          </p:nvPicPr>
          <p:blipFill>
            <a:blip r:embed="rId1364">
              <a:extLst>
                <a:ext uri="{96DAC541-7B7A-43D3-8B79-37D633B846F1}">
                  <asvg:svgBlip xmlns:asvg="http://schemas.microsoft.com/office/drawing/2016/SVG/main" r:embed="rId1365"/>
                </a:ext>
              </a:extLst>
            </a:blip>
            <a:stretch>
              <a:fillRect/>
            </a:stretch>
          </p:blipFill>
          <p:spPr>
            <a:xfrm>
              <a:off x="17765404" y="7845028"/>
              <a:ext cx="46591" cy="46527"/>
            </a:xfrm>
            <a:prstGeom prst="rect">
              <a:avLst/>
            </a:prstGeom>
          </p:spPr>
        </p:pic>
        <p:pic>
          <p:nvPicPr>
            <p:cNvPr id="696" name="Image 682" descr=" "/>
            <p:cNvPicPr>
              <a:picLocks noChangeAspect="1"/>
            </p:cNvPicPr>
            <p:nvPr/>
          </p:nvPicPr>
          <p:blipFill>
            <a:blip r:embed="rId1366">
              <a:extLst>
                <a:ext uri="{96DAC541-7B7A-43D3-8B79-37D633B846F1}">
                  <asvg:svgBlip xmlns:asvg="http://schemas.microsoft.com/office/drawing/2016/SVG/main" r:embed="rId1367"/>
                </a:ext>
              </a:extLst>
            </a:blip>
            <a:stretch>
              <a:fillRect/>
            </a:stretch>
          </p:blipFill>
          <p:spPr>
            <a:xfrm>
              <a:off x="17701886" y="7845933"/>
              <a:ext cx="40269" cy="46124"/>
            </a:xfrm>
            <a:prstGeom prst="rect">
              <a:avLst/>
            </a:prstGeom>
          </p:spPr>
        </p:pic>
        <p:pic>
          <p:nvPicPr>
            <p:cNvPr id="697" name="Image 683" descr=" "/>
            <p:cNvPicPr>
              <a:picLocks noChangeAspect="1"/>
            </p:cNvPicPr>
            <p:nvPr/>
          </p:nvPicPr>
          <p:blipFill>
            <a:blip r:embed="rId1368">
              <a:extLst>
                <a:ext uri="{96DAC541-7B7A-43D3-8B79-37D633B846F1}">
                  <asvg:svgBlip xmlns:asvg="http://schemas.microsoft.com/office/drawing/2016/SVG/main" r:embed="rId1369"/>
                </a:ext>
              </a:extLst>
            </a:blip>
            <a:stretch>
              <a:fillRect/>
            </a:stretch>
          </p:blipFill>
          <p:spPr>
            <a:xfrm>
              <a:off x="15928112" y="7857077"/>
              <a:ext cx="40025" cy="46056"/>
            </a:xfrm>
            <a:prstGeom prst="rect">
              <a:avLst/>
            </a:prstGeom>
          </p:spPr>
        </p:pic>
        <p:pic>
          <p:nvPicPr>
            <p:cNvPr id="698" name="Image 684" descr=" "/>
            <p:cNvPicPr>
              <a:picLocks noChangeAspect="1"/>
            </p:cNvPicPr>
            <p:nvPr/>
          </p:nvPicPr>
          <p:blipFill>
            <a:blip r:embed="rId1370">
              <a:extLst>
                <a:ext uri="{96DAC541-7B7A-43D3-8B79-37D633B846F1}">
                  <asvg:svgBlip xmlns:asvg="http://schemas.microsoft.com/office/drawing/2016/SVG/main" r:embed="rId1371"/>
                </a:ext>
              </a:extLst>
            </a:blip>
            <a:stretch>
              <a:fillRect/>
            </a:stretch>
          </p:blipFill>
          <p:spPr>
            <a:xfrm>
              <a:off x="15864558" y="7857468"/>
              <a:ext cx="40268" cy="46385"/>
            </a:xfrm>
            <a:prstGeom prst="rect">
              <a:avLst/>
            </a:prstGeom>
          </p:spPr>
        </p:pic>
        <p:pic>
          <p:nvPicPr>
            <p:cNvPr id="699" name="Image 685" descr=" "/>
            <p:cNvPicPr>
              <a:picLocks noChangeAspect="1"/>
            </p:cNvPicPr>
            <p:nvPr/>
          </p:nvPicPr>
          <p:blipFill>
            <a:blip r:embed="rId1372">
              <a:extLst>
                <a:ext uri="{96DAC541-7B7A-43D3-8B79-37D633B846F1}">
                  <asvg:svgBlip xmlns:asvg="http://schemas.microsoft.com/office/drawing/2016/SVG/main" r:embed="rId1373"/>
                </a:ext>
              </a:extLst>
            </a:blip>
            <a:stretch>
              <a:fillRect/>
            </a:stretch>
          </p:blipFill>
          <p:spPr>
            <a:xfrm>
              <a:off x="15801167" y="7858336"/>
              <a:ext cx="40268" cy="45982"/>
            </a:xfrm>
            <a:prstGeom prst="rect">
              <a:avLst/>
            </a:prstGeom>
          </p:spPr>
        </p:pic>
        <p:pic>
          <p:nvPicPr>
            <p:cNvPr id="700" name="Image 686" descr=" "/>
            <p:cNvPicPr>
              <a:picLocks noChangeAspect="1"/>
            </p:cNvPicPr>
            <p:nvPr/>
          </p:nvPicPr>
          <p:blipFill>
            <a:blip r:embed="rId1374">
              <a:extLst>
                <a:ext uri="{96DAC541-7B7A-43D3-8B79-37D633B846F1}">
                  <asvg:svgBlip xmlns:asvg="http://schemas.microsoft.com/office/drawing/2016/SVG/main" r:embed="rId1375"/>
                </a:ext>
              </a:extLst>
            </a:blip>
            <a:stretch>
              <a:fillRect/>
            </a:stretch>
          </p:blipFill>
          <p:spPr>
            <a:xfrm>
              <a:off x="15737225" y="7857939"/>
              <a:ext cx="40268" cy="46124"/>
            </a:xfrm>
            <a:prstGeom prst="rect">
              <a:avLst/>
            </a:prstGeom>
          </p:spPr>
        </p:pic>
        <p:pic>
          <p:nvPicPr>
            <p:cNvPr id="701" name="Image 687" descr=" "/>
            <p:cNvPicPr>
              <a:picLocks noChangeAspect="1"/>
            </p:cNvPicPr>
            <p:nvPr/>
          </p:nvPicPr>
          <p:blipFill>
            <a:blip r:embed="rId1376">
              <a:extLst>
                <a:ext uri="{96DAC541-7B7A-43D3-8B79-37D633B846F1}">
                  <asvg:svgBlip xmlns:asvg="http://schemas.microsoft.com/office/drawing/2016/SVG/main" r:embed="rId1377"/>
                </a:ext>
              </a:extLst>
            </a:blip>
            <a:stretch>
              <a:fillRect/>
            </a:stretch>
          </p:blipFill>
          <p:spPr>
            <a:xfrm>
              <a:off x="15674384" y="7858962"/>
              <a:ext cx="40268" cy="46143"/>
            </a:xfrm>
            <a:prstGeom prst="rect">
              <a:avLst/>
            </a:prstGeom>
          </p:spPr>
        </p:pic>
        <p:pic>
          <p:nvPicPr>
            <p:cNvPr id="702" name="Image 688" descr=" "/>
            <p:cNvPicPr>
              <a:picLocks noChangeAspect="1"/>
            </p:cNvPicPr>
            <p:nvPr/>
          </p:nvPicPr>
          <p:blipFill>
            <a:blip r:embed="rId1378">
              <a:extLst>
                <a:ext uri="{96DAC541-7B7A-43D3-8B79-37D633B846F1}">
                  <asvg:svgBlip xmlns:asvg="http://schemas.microsoft.com/office/drawing/2016/SVG/main" r:embed="rId1379"/>
                </a:ext>
              </a:extLst>
            </a:blip>
            <a:stretch>
              <a:fillRect/>
            </a:stretch>
          </p:blipFill>
          <p:spPr>
            <a:xfrm>
              <a:off x="15611637" y="7859278"/>
              <a:ext cx="40109" cy="40239"/>
            </a:xfrm>
            <a:prstGeom prst="rect">
              <a:avLst/>
            </a:prstGeom>
          </p:spPr>
        </p:pic>
        <p:pic>
          <p:nvPicPr>
            <p:cNvPr id="703" name="Image 689" descr=" "/>
            <p:cNvPicPr>
              <a:picLocks noChangeAspect="1"/>
            </p:cNvPicPr>
            <p:nvPr/>
          </p:nvPicPr>
          <p:blipFill>
            <a:blip r:embed="rId1380">
              <a:extLst>
                <a:ext uri="{96DAC541-7B7A-43D3-8B79-37D633B846F1}">
                  <asvg:svgBlip xmlns:asvg="http://schemas.microsoft.com/office/drawing/2016/SVG/main" r:embed="rId1381"/>
                </a:ext>
              </a:extLst>
            </a:blip>
            <a:stretch>
              <a:fillRect/>
            </a:stretch>
          </p:blipFill>
          <p:spPr>
            <a:xfrm>
              <a:off x="15548545" y="7860066"/>
              <a:ext cx="40268" cy="45982"/>
            </a:xfrm>
            <a:prstGeom prst="rect">
              <a:avLst/>
            </a:prstGeom>
          </p:spPr>
        </p:pic>
        <p:pic>
          <p:nvPicPr>
            <p:cNvPr id="704" name="Image 690" descr=" "/>
            <p:cNvPicPr>
              <a:picLocks noChangeAspect="1"/>
            </p:cNvPicPr>
            <p:nvPr/>
          </p:nvPicPr>
          <p:blipFill>
            <a:blip r:embed="rId1382">
              <a:extLst>
                <a:ext uri="{96DAC541-7B7A-43D3-8B79-37D633B846F1}">
                  <asvg:svgBlip xmlns:asvg="http://schemas.microsoft.com/office/drawing/2016/SVG/main" r:embed="rId1383"/>
                </a:ext>
              </a:extLst>
            </a:blip>
            <a:stretch>
              <a:fillRect/>
            </a:stretch>
          </p:blipFill>
          <p:spPr>
            <a:xfrm>
              <a:off x="15484551" y="7860854"/>
              <a:ext cx="40073" cy="40239"/>
            </a:xfrm>
            <a:prstGeom prst="rect">
              <a:avLst/>
            </a:prstGeom>
          </p:spPr>
        </p:pic>
        <p:pic>
          <p:nvPicPr>
            <p:cNvPr id="705" name="Image 691" descr=" "/>
            <p:cNvPicPr>
              <a:picLocks noChangeAspect="1"/>
            </p:cNvPicPr>
            <p:nvPr/>
          </p:nvPicPr>
          <p:blipFill>
            <a:blip r:embed="rId1384">
              <a:extLst>
                <a:ext uri="{96DAC541-7B7A-43D3-8B79-37D633B846F1}">
                  <asvg:svgBlip xmlns:asvg="http://schemas.microsoft.com/office/drawing/2016/SVG/main" r:embed="rId1385"/>
                </a:ext>
              </a:extLst>
            </a:blip>
            <a:stretch>
              <a:fillRect/>
            </a:stretch>
          </p:blipFill>
          <p:spPr>
            <a:xfrm>
              <a:off x="15421133" y="7861164"/>
              <a:ext cx="40268" cy="46143"/>
            </a:xfrm>
            <a:prstGeom prst="rect">
              <a:avLst/>
            </a:prstGeom>
          </p:spPr>
        </p:pic>
        <p:pic>
          <p:nvPicPr>
            <p:cNvPr id="706" name="Image 692" descr=" "/>
            <p:cNvPicPr>
              <a:picLocks noChangeAspect="1"/>
            </p:cNvPicPr>
            <p:nvPr/>
          </p:nvPicPr>
          <p:blipFill>
            <a:blip r:embed="rId1386">
              <a:extLst>
                <a:ext uri="{96DAC541-7B7A-43D3-8B79-37D633B846F1}">
                  <asvg:svgBlip xmlns:asvg="http://schemas.microsoft.com/office/drawing/2016/SVG/main" r:embed="rId1387"/>
                </a:ext>
              </a:extLst>
            </a:blip>
            <a:stretch>
              <a:fillRect/>
            </a:stretch>
          </p:blipFill>
          <p:spPr>
            <a:xfrm>
              <a:off x="15357904" y="7861009"/>
              <a:ext cx="40025" cy="46056"/>
            </a:xfrm>
            <a:prstGeom prst="rect">
              <a:avLst/>
            </a:prstGeom>
          </p:spPr>
        </p:pic>
        <p:pic>
          <p:nvPicPr>
            <p:cNvPr id="707" name="Image 693" descr=" "/>
            <p:cNvPicPr>
              <a:picLocks noChangeAspect="1"/>
            </p:cNvPicPr>
            <p:nvPr/>
          </p:nvPicPr>
          <p:blipFill>
            <a:blip r:embed="rId1388">
              <a:extLst>
                <a:ext uri="{96DAC541-7B7A-43D3-8B79-37D633B846F1}">
                  <asvg:svgBlip xmlns:asvg="http://schemas.microsoft.com/office/drawing/2016/SVG/main" r:embed="rId1389"/>
                </a:ext>
              </a:extLst>
            </a:blip>
            <a:stretch>
              <a:fillRect/>
            </a:stretch>
          </p:blipFill>
          <p:spPr>
            <a:xfrm>
              <a:off x="15294350" y="7860922"/>
              <a:ext cx="40268" cy="46385"/>
            </a:xfrm>
            <a:prstGeom prst="rect">
              <a:avLst/>
            </a:prstGeom>
          </p:spPr>
        </p:pic>
        <p:pic>
          <p:nvPicPr>
            <p:cNvPr id="708" name="Image 694" descr=" "/>
            <p:cNvPicPr>
              <a:picLocks noChangeAspect="1"/>
            </p:cNvPicPr>
            <p:nvPr/>
          </p:nvPicPr>
          <p:blipFill>
            <a:blip r:embed="rId1390">
              <a:extLst>
                <a:ext uri="{96DAC541-7B7A-43D3-8B79-37D633B846F1}">
                  <asvg:svgBlip xmlns:asvg="http://schemas.microsoft.com/office/drawing/2016/SVG/main" r:embed="rId1391"/>
                </a:ext>
              </a:extLst>
            </a:blip>
            <a:stretch>
              <a:fillRect/>
            </a:stretch>
          </p:blipFill>
          <p:spPr>
            <a:xfrm>
              <a:off x="15231142" y="7861796"/>
              <a:ext cx="40073" cy="40239"/>
            </a:xfrm>
            <a:prstGeom prst="rect">
              <a:avLst/>
            </a:prstGeom>
          </p:spPr>
        </p:pic>
        <p:pic>
          <p:nvPicPr>
            <p:cNvPr id="709" name="Image 695" descr=" "/>
            <p:cNvPicPr>
              <a:picLocks noChangeAspect="1"/>
            </p:cNvPicPr>
            <p:nvPr/>
          </p:nvPicPr>
          <p:blipFill>
            <a:blip r:embed="rId1392">
              <a:extLst>
                <a:ext uri="{96DAC541-7B7A-43D3-8B79-37D633B846F1}">
                  <asvg:svgBlip xmlns:asvg="http://schemas.microsoft.com/office/drawing/2016/SVG/main" r:embed="rId1393"/>
                </a:ext>
              </a:extLst>
            </a:blip>
            <a:stretch>
              <a:fillRect/>
            </a:stretch>
          </p:blipFill>
          <p:spPr>
            <a:xfrm>
              <a:off x="15104496" y="7862739"/>
              <a:ext cx="40025" cy="46056"/>
            </a:xfrm>
            <a:prstGeom prst="rect">
              <a:avLst/>
            </a:prstGeom>
          </p:spPr>
        </p:pic>
        <p:pic>
          <p:nvPicPr>
            <p:cNvPr id="710" name="Image 696" descr=" "/>
            <p:cNvPicPr>
              <a:picLocks noChangeAspect="1"/>
            </p:cNvPicPr>
            <p:nvPr/>
          </p:nvPicPr>
          <p:blipFill>
            <a:blip r:embed="rId1394">
              <a:extLst>
                <a:ext uri="{96DAC541-7B7A-43D3-8B79-37D633B846F1}">
                  <asvg:svgBlip xmlns:asvg="http://schemas.microsoft.com/office/drawing/2016/SVG/main" r:embed="rId1395"/>
                </a:ext>
              </a:extLst>
            </a:blip>
            <a:stretch>
              <a:fillRect/>
            </a:stretch>
          </p:blipFill>
          <p:spPr>
            <a:xfrm>
              <a:off x="21756182" y="7745233"/>
              <a:ext cx="40268" cy="46385"/>
            </a:xfrm>
            <a:prstGeom prst="rect">
              <a:avLst/>
            </a:prstGeom>
          </p:spPr>
        </p:pic>
        <p:pic>
          <p:nvPicPr>
            <p:cNvPr id="711" name="Image 697" descr=" "/>
            <p:cNvPicPr>
              <a:picLocks noChangeAspect="1"/>
            </p:cNvPicPr>
            <p:nvPr/>
          </p:nvPicPr>
          <p:blipFill>
            <a:blip r:embed="rId1396">
              <a:extLst>
                <a:ext uri="{96DAC541-7B7A-43D3-8B79-37D633B846F1}">
                  <asvg:svgBlip xmlns:asvg="http://schemas.microsoft.com/office/drawing/2016/SVG/main" r:embed="rId1397"/>
                </a:ext>
              </a:extLst>
            </a:blip>
            <a:stretch>
              <a:fillRect/>
            </a:stretch>
          </p:blipFill>
          <p:spPr>
            <a:xfrm>
              <a:off x="21692975" y="7745630"/>
              <a:ext cx="40074" cy="40239"/>
            </a:xfrm>
            <a:prstGeom prst="rect">
              <a:avLst/>
            </a:prstGeom>
          </p:spPr>
        </p:pic>
        <p:pic>
          <p:nvPicPr>
            <p:cNvPr id="712" name="Image 698" descr=" "/>
            <p:cNvPicPr>
              <a:picLocks noChangeAspect="1"/>
            </p:cNvPicPr>
            <p:nvPr/>
          </p:nvPicPr>
          <p:blipFill>
            <a:blip r:embed="rId1398">
              <a:extLst>
                <a:ext uri="{96DAC541-7B7A-43D3-8B79-37D633B846F1}">
                  <asvg:svgBlip xmlns:asvg="http://schemas.microsoft.com/office/drawing/2016/SVG/main" r:embed="rId1399"/>
                </a:ext>
              </a:extLst>
            </a:blip>
            <a:stretch>
              <a:fillRect/>
            </a:stretch>
          </p:blipFill>
          <p:spPr>
            <a:xfrm>
              <a:off x="21629596" y="7746101"/>
              <a:ext cx="40148" cy="46056"/>
            </a:xfrm>
            <a:prstGeom prst="rect">
              <a:avLst/>
            </a:prstGeom>
          </p:spPr>
        </p:pic>
        <p:pic>
          <p:nvPicPr>
            <p:cNvPr id="713" name="Image 699" descr=" "/>
            <p:cNvPicPr>
              <a:picLocks noChangeAspect="1"/>
            </p:cNvPicPr>
            <p:nvPr/>
          </p:nvPicPr>
          <p:blipFill>
            <a:blip r:embed="rId1400">
              <a:extLst>
                <a:ext uri="{96DAC541-7B7A-43D3-8B79-37D633B846F1}">
                  <asvg:svgBlip xmlns:asvg="http://schemas.microsoft.com/office/drawing/2016/SVG/main" r:embed="rId1401"/>
                </a:ext>
              </a:extLst>
            </a:blip>
            <a:stretch>
              <a:fillRect/>
            </a:stretch>
          </p:blipFill>
          <p:spPr>
            <a:xfrm>
              <a:off x="21249365" y="7748377"/>
              <a:ext cx="40269" cy="46453"/>
            </a:xfrm>
            <a:prstGeom prst="rect">
              <a:avLst/>
            </a:prstGeom>
          </p:spPr>
        </p:pic>
        <p:pic>
          <p:nvPicPr>
            <p:cNvPr id="714" name="Image 700" descr=" "/>
            <p:cNvPicPr>
              <a:picLocks noChangeAspect="1"/>
            </p:cNvPicPr>
            <p:nvPr/>
          </p:nvPicPr>
          <p:blipFill>
            <a:blip r:embed="rId1402">
              <a:extLst>
                <a:ext uri="{96DAC541-7B7A-43D3-8B79-37D633B846F1}">
                  <asvg:svgBlip xmlns:asvg="http://schemas.microsoft.com/office/drawing/2016/SVG/main" r:embed="rId1403"/>
                </a:ext>
              </a:extLst>
            </a:blip>
            <a:stretch>
              <a:fillRect/>
            </a:stretch>
          </p:blipFill>
          <p:spPr>
            <a:xfrm>
              <a:off x="20869349" y="7750820"/>
              <a:ext cx="40084" cy="40239"/>
            </a:xfrm>
            <a:prstGeom prst="rect">
              <a:avLst/>
            </a:prstGeom>
          </p:spPr>
        </p:pic>
        <p:pic>
          <p:nvPicPr>
            <p:cNvPr id="715" name="Image 701" descr=" "/>
            <p:cNvPicPr>
              <a:picLocks noChangeAspect="1"/>
            </p:cNvPicPr>
            <p:nvPr/>
          </p:nvPicPr>
          <p:blipFill>
            <a:blip r:embed="rId1404">
              <a:extLst>
                <a:ext uri="{96DAC541-7B7A-43D3-8B79-37D633B846F1}">
                  <asvg:svgBlip xmlns:asvg="http://schemas.microsoft.com/office/drawing/2016/SVG/main" r:embed="rId1405"/>
                </a:ext>
              </a:extLst>
            </a:blip>
            <a:stretch>
              <a:fillRect/>
            </a:stretch>
          </p:blipFill>
          <p:spPr>
            <a:xfrm>
              <a:off x="20805969" y="7751763"/>
              <a:ext cx="40159" cy="46056"/>
            </a:xfrm>
            <a:prstGeom prst="rect">
              <a:avLst/>
            </a:prstGeom>
          </p:spPr>
        </p:pic>
        <p:pic>
          <p:nvPicPr>
            <p:cNvPr id="716" name="Image 702" descr=" "/>
            <p:cNvPicPr>
              <a:picLocks noChangeAspect="1"/>
            </p:cNvPicPr>
            <p:nvPr/>
          </p:nvPicPr>
          <p:blipFill>
            <a:blip r:embed="rId1406">
              <a:extLst>
                <a:ext uri="{96DAC541-7B7A-43D3-8B79-37D633B846F1}">
                  <asvg:svgBlip xmlns:asvg="http://schemas.microsoft.com/office/drawing/2016/SVG/main" r:embed="rId1407"/>
                </a:ext>
              </a:extLst>
            </a:blip>
            <a:stretch>
              <a:fillRect/>
            </a:stretch>
          </p:blipFill>
          <p:spPr>
            <a:xfrm>
              <a:off x="20679319" y="7752705"/>
              <a:ext cx="40481" cy="45901"/>
            </a:xfrm>
            <a:prstGeom prst="rect">
              <a:avLst/>
            </a:prstGeom>
          </p:spPr>
        </p:pic>
        <p:pic>
          <p:nvPicPr>
            <p:cNvPr id="717" name="Image 703" descr=" "/>
            <p:cNvPicPr>
              <a:picLocks noChangeAspect="1"/>
            </p:cNvPicPr>
            <p:nvPr/>
          </p:nvPicPr>
          <p:blipFill>
            <a:blip r:embed="rId1408">
              <a:extLst>
                <a:ext uri="{96DAC541-7B7A-43D3-8B79-37D633B846F1}">
                  <asvg:svgBlip xmlns:asvg="http://schemas.microsoft.com/office/drawing/2016/SVG/main" r:embed="rId1409"/>
                </a:ext>
              </a:extLst>
            </a:blip>
            <a:stretch>
              <a:fillRect/>
            </a:stretch>
          </p:blipFill>
          <p:spPr>
            <a:xfrm>
              <a:off x="20236048" y="7755607"/>
              <a:ext cx="40268" cy="46385"/>
            </a:xfrm>
            <a:prstGeom prst="rect">
              <a:avLst/>
            </a:prstGeom>
          </p:spPr>
        </p:pic>
        <p:pic>
          <p:nvPicPr>
            <p:cNvPr id="718" name="Image 704" descr=" "/>
            <p:cNvPicPr>
              <a:picLocks noChangeAspect="1"/>
            </p:cNvPicPr>
            <p:nvPr/>
          </p:nvPicPr>
          <p:blipFill>
            <a:blip r:embed="rId1410">
              <a:extLst>
                <a:ext uri="{96DAC541-7B7A-43D3-8B79-37D633B846F1}">
                  <asvg:svgBlip xmlns:asvg="http://schemas.microsoft.com/office/drawing/2016/SVG/main" r:embed="rId1411"/>
                </a:ext>
              </a:extLst>
            </a:blip>
            <a:stretch>
              <a:fillRect/>
            </a:stretch>
          </p:blipFill>
          <p:spPr>
            <a:xfrm>
              <a:off x="20173127" y="7755762"/>
              <a:ext cx="40268" cy="46453"/>
            </a:xfrm>
            <a:prstGeom prst="rect">
              <a:avLst/>
            </a:prstGeom>
          </p:spPr>
        </p:pic>
        <p:pic>
          <p:nvPicPr>
            <p:cNvPr id="719" name="Image 705" descr=" "/>
            <p:cNvPicPr>
              <a:picLocks noChangeAspect="1"/>
            </p:cNvPicPr>
            <p:nvPr/>
          </p:nvPicPr>
          <p:blipFill>
            <a:blip r:embed="rId1412">
              <a:extLst>
                <a:ext uri="{96DAC541-7B7A-43D3-8B79-37D633B846F1}">
                  <asvg:svgBlip xmlns:asvg="http://schemas.microsoft.com/office/drawing/2016/SVG/main" r:embed="rId1413"/>
                </a:ext>
              </a:extLst>
            </a:blip>
            <a:stretch>
              <a:fillRect/>
            </a:stretch>
          </p:blipFill>
          <p:spPr>
            <a:xfrm>
              <a:off x="20109137" y="7756240"/>
              <a:ext cx="46609" cy="46527"/>
            </a:xfrm>
            <a:prstGeom prst="rect">
              <a:avLst/>
            </a:prstGeom>
          </p:spPr>
        </p:pic>
        <p:pic>
          <p:nvPicPr>
            <p:cNvPr id="720" name="Image 706" descr=" "/>
            <p:cNvPicPr>
              <a:picLocks noChangeAspect="1"/>
            </p:cNvPicPr>
            <p:nvPr/>
          </p:nvPicPr>
          <p:blipFill>
            <a:blip r:embed="rId1414">
              <a:extLst>
                <a:ext uri="{96DAC541-7B7A-43D3-8B79-37D633B846F1}">
                  <asvg:svgBlip xmlns:asvg="http://schemas.microsoft.com/office/drawing/2016/SVG/main" r:embed="rId1415"/>
                </a:ext>
              </a:extLst>
            </a:blip>
            <a:stretch>
              <a:fillRect/>
            </a:stretch>
          </p:blipFill>
          <p:spPr>
            <a:xfrm>
              <a:off x="18715126" y="7766608"/>
              <a:ext cx="40268" cy="46385"/>
            </a:xfrm>
            <a:prstGeom prst="rect">
              <a:avLst/>
            </a:prstGeom>
          </p:spPr>
        </p:pic>
        <p:pic>
          <p:nvPicPr>
            <p:cNvPr id="721" name="Image 707" descr=" "/>
            <p:cNvPicPr>
              <a:picLocks noChangeAspect="1"/>
            </p:cNvPicPr>
            <p:nvPr/>
          </p:nvPicPr>
          <p:blipFill>
            <a:blip r:embed="rId1416">
              <a:extLst>
                <a:ext uri="{96DAC541-7B7A-43D3-8B79-37D633B846F1}">
                  <asvg:svgBlip xmlns:asvg="http://schemas.microsoft.com/office/drawing/2016/SVG/main" r:embed="rId1417"/>
                </a:ext>
              </a:extLst>
            </a:blip>
            <a:stretch>
              <a:fillRect/>
            </a:stretch>
          </p:blipFill>
          <p:spPr>
            <a:xfrm>
              <a:off x="18651907" y="7766695"/>
              <a:ext cx="40108" cy="40239"/>
            </a:xfrm>
            <a:prstGeom prst="rect">
              <a:avLst/>
            </a:prstGeom>
          </p:spPr>
        </p:pic>
        <p:pic>
          <p:nvPicPr>
            <p:cNvPr id="722" name="Image 708" descr=" "/>
            <p:cNvPicPr>
              <a:picLocks noChangeAspect="1"/>
            </p:cNvPicPr>
            <p:nvPr/>
          </p:nvPicPr>
          <p:blipFill>
            <a:blip r:embed="rId1418">
              <a:extLst>
                <a:ext uri="{96DAC541-7B7A-43D3-8B79-37D633B846F1}">
                  <asvg:svgBlip xmlns:asvg="http://schemas.microsoft.com/office/drawing/2016/SVG/main" r:embed="rId1419"/>
                </a:ext>
              </a:extLst>
            </a:blip>
            <a:stretch>
              <a:fillRect/>
            </a:stretch>
          </p:blipFill>
          <p:spPr>
            <a:xfrm>
              <a:off x="18588343" y="7767011"/>
              <a:ext cx="40268" cy="45982"/>
            </a:xfrm>
            <a:prstGeom prst="rect">
              <a:avLst/>
            </a:prstGeom>
          </p:spPr>
        </p:pic>
        <p:pic>
          <p:nvPicPr>
            <p:cNvPr id="723" name="Image 709" descr=" "/>
            <p:cNvPicPr>
              <a:picLocks noChangeAspect="1"/>
            </p:cNvPicPr>
            <p:nvPr/>
          </p:nvPicPr>
          <p:blipFill>
            <a:blip r:embed="rId1420">
              <a:extLst>
                <a:ext uri="{96DAC541-7B7A-43D3-8B79-37D633B846F1}">
                  <asvg:svgBlip xmlns:asvg="http://schemas.microsoft.com/office/drawing/2016/SVG/main" r:embed="rId1421"/>
                </a:ext>
              </a:extLst>
            </a:blip>
            <a:stretch>
              <a:fillRect/>
            </a:stretch>
          </p:blipFill>
          <p:spPr>
            <a:xfrm>
              <a:off x="18525136" y="7767321"/>
              <a:ext cx="40073" cy="40239"/>
            </a:xfrm>
            <a:prstGeom prst="rect">
              <a:avLst/>
            </a:prstGeom>
          </p:spPr>
        </p:pic>
        <p:pic>
          <p:nvPicPr>
            <p:cNvPr id="724" name="Image 710" descr=" "/>
            <p:cNvPicPr>
              <a:picLocks noChangeAspect="1"/>
            </p:cNvPicPr>
            <p:nvPr/>
          </p:nvPicPr>
          <p:blipFill>
            <a:blip r:embed="rId1422">
              <a:extLst>
                <a:ext uri="{96DAC541-7B7A-43D3-8B79-37D633B846F1}">
                  <asvg:svgBlip xmlns:asvg="http://schemas.microsoft.com/office/drawing/2016/SVG/main" r:embed="rId1423"/>
                </a:ext>
              </a:extLst>
            </a:blip>
            <a:stretch>
              <a:fillRect/>
            </a:stretch>
          </p:blipFill>
          <p:spPr>
            <a:xfrm>
              <a:off x="18461718" y="7767867"/>
              <a:ext cx="40268" cy="46385"/>
            </a:xfrm>
            <a:prstGeom prst="rect">
              <a:avLst/>
            </a:prstGeom>
          </p:spPr>
        </p:pic>
        <p:pic>
          <p:nvPicPr>
            <p:cNvPr id="725" name="Image 711" descr=" "/>
            <p:cNvPicPr>
              <a:picLocks noChangeAspect="1"/>
            </p:cNvPicPr>
            <p:nvPr/>
          </p:nvPicPr>
          <p:blipFill>
            <a:blip r:embed="rId1424">
              <a:extLst>
                <a:ext uri="{96DAC541-7B7A-43D3-8B79-37D633B846F1}">
                  <asvg:svgBlip xmlns:asvg="http://schemas.microsoft.com/office/drawing/2016/SVG/main" r:embed="rId1425"/>
                </a:ext>
              </a:extLst>
            </a:blip>
            <a:stretch>
              <a:fillRect/>
            </a:stretch>
          </p:blipFill>
          <p:spPr>
            <a:xfrm>
              <a:off x="18398510" y="7768264"/>
              <a:ext cx="40098" cy="40239"/>
            </a:xfrm>
            <a:prstGeom prst="rect">
              <a:avLst/>
            </a:prstGeom>
          </p:spPr>
        </p:pic>
        <p:pic>
          <p:nvPicPr>
            <p:cNvPr id="726" name="Image 712" descr=" "/>
            <p:cNvPicPr>
              <a:picLocks noChangeAspect="1"/>
            </p:cNvPicPr>
            <p:nvPr/>
          </p:nvPicPr>
          <p:blipFill>
            <a:blip r:embed="rId1426">
              <a:extLst>
                <a:ext uri="{96DAC541-7B7A-43D3-8B79-37D633B846F1}">
                  <asvg:svgBlip xmlns:asvg="http://schemas.microsoft.com/office/drawing/2016/SVG/main" r:embed="rId1427"/>
                </a:ext>
              </a:extLst>
            </a:blip>
            <a:stretch>
              <a:fillRect/>
            </a:stretch>
          </p:blipFill>
          <p:spPr>
            <a:xfrm>
              <a:off x="18334935" y="7768654"/>
              <a:ext cx="40268" cy="46385"/>
            </a:xfrm>
            <a:prstGeom prst="rect">
              <a:avLst/>
            </a:prstGeom>
          </p:spPr>
        </p:pic>
        <p:pic>
          <p:nvPicPr>
            <p:cNvPr id="727" name="Image 713" descr=" "/>
            <p:cNvPicPr>
              <a:picLocks noChangeAspect="1"/>
            </p:cNvPicPr>
            <p:nvPr/>
          </p:nvPicPr>
          <p:blipFill>
            <a:blip r:embed="rId1428">
              <a:extLst>
                <a:ext uri="{96DAC541-7B7A-43D3-8B79-37D633B846F1}">
                  <asvg:svgBlip xmlns:asvg="http://schemas.microsoft.com/office/drawing/2016/SVG/main" r:embed="rId1429"/>
                </a:ext>
              </a:extLst>
            </a:blip>
            <a:stretch>
              <a:fillRect/>
            </a:stretch>
          </p:blipFill>
          <p:spPr>
            <a:xfrm>
              <a:off x="18271544" y="7769523"/>
              <a:ext cx="40269" cy="45982"/>
            </a:xfrm>
            <a:prstGeom prst="rect">
              <a:avLst/>
            </a:prstGeom>
          </p:spPr>
        </p:pic>
        <p:pic>
          <p:nvPicPr>
            <p:cNvPr id="728" name="Image 714" descr=" "/>
            <p:cNvPicPr>
              <a:picLocks noChangeAspect="1"/>
            </p:cNvPicPr>
            <p:nvPr/>
          </p:nvPicPr>
          <p:blipFill>
            <a:blip r:embed="rId1430">
              <a:extLst>
                <a:ext uri="{96DAC541-7B7A-43D3-8B79-37D633B846F1}">
                  <asvg:svgBlip xmlns:asvg="http://schemas.microsoft.com/office/drawing/2016/SVG/main" r:embed="rId1431"/>
                </a:ext>
              </a:extLst>
            </a:blip>
            <a:stretch>
              <a:fillRect/>
            </a:stretch>
          </p:blipFill>
          <p:spPr>
            <a:xfrm>
              <a:off x="18208309" y="7769597"/>
              <a:ext cx="40268" cy="46385"/>
            </a:xfrm>
            <a:prstGeom prst="rect">
              <a:avLst/>
            </a:prstGeom>
          </p:spPr>
        </p:pic>
        <p:pic>
          <p:nvPicPr>
            <p:cNvPr id="729" name="Image 715" descr=" "/>
            <p:cNvPicPr>
              <a:picLocks noChangeAspect="1"/>
            </p:cNvPicPr>
            <p:nvPr/>
          </p:nvPicPr>
          <p:blipFill>
            <a:blip r:embed="rId1432">
              <a:extLst>
                <a:ext uri="{96DAC541-7B7A-43D3-8B79-37D633B846F1}">
                  <asvg:svgBlip xmlns:asvg="http://schemas.microsoft.com/office/drawing/2016/SVG/main" r:embed="rId1433"/>
                </a:ext>
              </a:extLst>
            </a:blip>
            <a:stretch>
              <a:fillRect/>
            </a:stretch>
          </p:blipFill>
          <p:spPr>
            <a:xfrm>
              <a:off x="18144918" y="7770155"/>
              <a:ext cx="40268" cy="46143"/>
            </a:xfrm>
            <a:prstGeom prst="rect">
              <a:avLst/>
            </a:prstGeom>
          </p:spPr>
        </p:pic>
        <p:pic>
          <p:nvPicPr>
            <p:cNvPr id="730" name="Image 716" descr=" "/>
            <p:cNvPicPr>
              <a:picLocks noChangeAspect="1"/>
            </p:cNvPicPr>
            <p:nvPr/>
          </p:nvPicPr>
          <p:blipFill>
            <a:blip r:embed="rId1434">
              <a:extLst>
                <a:ext uri="{96DAC541-7B7A-43D3-8B79-37D633B846F1}">
                  <asvg:svgBlip xmlns:asvg="http://schemas.microsoft.com/office/drawing/2016/SVG/main" r:embed="rId1435"/>
                </a:ext>
              </a:extLst>
            </a:blip>
            <a:stretch>
              <a:fillRect/>
            </a:stretch>
          </p:blipFill>
          <p:spPr>
            <a:xfrm>
              <a:off x="18081228" y="7770465"/>
              <a:ext cx="40108" cy="40239"/>
            </a:xfrm>
            <a:prstGeom prst="rect">
              <a:avLst/>
            </a:prstGeom>
          </p:spPr>
        </p:pic>
        <p:pic>
          <p:nvPicPr>
            <p:cNvPr id="731" name="Image 717" descr=" "/>
            <p:cNvPicPr>
              <a:picLocks noChangeAspect="1"/>
            </p:cNvPicPr>
            <p:nvPr/>
          </p:nvPicPr>
          <p:blipFill>
            <a:blip r:embed="rId1436">
              <a:extLst>
                <a:ext uri="{96DAC541-7B7A-43D3-8B79-37D633B846F1}">
                  <asvg:svgBlip xmlns:asvg="http://schemas.microsoft.com/office/drawing/2016/SVG/main" r:embed="rId1437"/>
                </a:ext>
              </a:extLst>
            </a:blip>
            <a:stretch>
              <a:fillRect/>
            </a:stretch>
          </p:blipFill>
          <p:spPr>
            <a:xfrm>
              <a:off x="18018135" y="7771253"/>
              <a:ext cx="40268" cy="45982"/>
            </a:xfrm>
            <a:prstGeom prst="rect">
              <a:avLst/>
            </a:prstGeom>
          </p:spPr>
        </p:pic>
        <p:pic>
          <p:nvPicPr>
            <p:cNvPr id="732" name="Image 718" descr=" "/>
            <p:cNvPicPr>
              <a:picLocks noChangeAspect="1"/>
            </p:cNvPicPr>
            <p:nvPr/>
          </p:nvPicPr>
          <p:blipFill>
            <a:blip r:embed="rId1438">
              <a:extLst>
                <a:ext uri="{96DAC541-7B7A-43D3-8B79-37D633B846F1}">
                  <asvg:svgBlip xmlns:asvg="http://schemas.microsoft.com/office/drawing/2016/SVG/main" r:embed="rId1439"/>
                </a:ext>
              </a:extLst>
            </a:blip>
            <a:stretch>
              <a:fillRect/>
            </a:stretch>
          </p:blipFill>
          <p:spPr>
            <a:xfrm>
              <a:off x="17955400" y="7771253"/>
              <a:ext cx="40073" cy="40239"/>
            </a:xfrm>
            <a:prstGeom prst="rect">
              <a:avLst/>
            </a:prstGeom>
          </p:spPr>
        </p:pic>
        <p:pic>
          <p:nvPicPr>
            <p:cNvPr id="733" name="Image 719" descr=" "/>
            <p:cNvPicPr>
              <a:picLocks noChangeAspect="1"/>
            </p:cNvPicPr>
            <p:nvPr/>
          </p:nvPicPr>
          <p:blipFill>
            <a:blip r:embed="rId1440">
              <a:extLst>
                <a:ext uri="{96DAC541-7B7A-43D3-8B79-37D633B846F1}">
                  <asvg:svgBlip xmlns:asvg="http://schemas.microsoft.com/office/drawing/2016/SVG/main" r:embed="rId1441"/>
                </a:ext>
              </a:extLst>
            </a:blip>
            <a:stretch>
              <a:fillRect/>
            </a:stretch>
          </p:blipFill>
          <p:spPr>
            <a:xfrm>
              <a:off x="17892296" y="7771879"/>
              <a:ext cx="40268" cy="46143"/>
            </a:xfrm>
            <a:prstGeom prst="rect">
              <a:avLst/>
            </a:prstGeom>
          </p:spPr>
        </p:pic>
        <p:pic>
          <p:nvPicPr>
            <p:cNvPr id="734" name="Image 720" descr=" "/>
            <p:cNvPicPr>
              <a:picLocks noChangeAspect="1"/>
            </p:cNvPicPr>
            <p:nvPr/>
          </p:nvPicPr>
          <p:blipFill>
            <a:blip r:embed="rId1442">
              <a:extLst>
                <a:ext uri="{96DAC541-7B7A-43D3-8B79-37D633B846F1}">
                  <asvg:svgBlip xmlns:asvg="http://schemas.microsoft.com/office/drawing/2016/SVG/main" r:embed="rId1443"/>
                </a:ext>
              </a:extLst>
            </a:blip>
            <a:stretch>
              <a:fillRect/>
            </a:stretch>
          </p:blipFill>
          <p:spPr>
            <a:xfrm>
              <a:off x="17828302" y="7772195"/>
              <a:ext cx="40098" cy="40239"/>
            </a:xfrm>
            <a:prstGeom prst="rect">
              <a:avLst/>
            </a:prstGeom>
          </p:spPr>
        </p:pic>
        <p:pic>
          <p:nvPicPr>
            <p:cNvPr id="735" name="Image 721" descr=" "/>
            <p:cNvPicPr>
              <a:picLocks noChangeAspect="1"/>
            </p:cNvPicPr>
            <p:nvPr/>
          </p:nvPicPr>
          <p:blipFill>
            <a:blip r:embed="rId1444">
              <a:extLst>
                <a:ext uri="{96DAC541-7B7A-43D3-8B79-37D633B846F1}">
                  <asvg:svgBlip xmlns:asvg="http://schemas.microsoft.com/office/drawing/2016/SVG/main" r:embed="rId1445"/>
                </a:ext>
              </a:extLst>
            </a:blip>
            <a:stretch>
              <a:fillRect/>
            </a:stretch>
          </p:blipFill>
          <p:spPr>
            <a:xfrm>
              <a:off x="17764727" y="7772586"/>
              <a:ext cx="40268" cy="46385"/>
            </a:xfrm>
            <a:prstGeom prst="rect">
              <a:avLst/>
            </a:prstGeom>
          </p:spPr>
        </p:pic>
        <p:pic>
          <p:nvPicPr>
            <p:cNvPr id="736" name="Image 722" descr=" "/>
            <p:cNvPicPr>
              <a:picLocks noChangeAspect="1"/>
            </p:cNvPicPr>
            <p:nvPr/>
          </p:nvPicPr>
          <p:blipFill>
            <a:blip r:embed="rId1446">
              <a:extLst>
                <a:ext uri="{96DAC541-7B7A-43D3-8B79-37D633B846F1}">
                  <asvg:svgBlip xmlns:asvg="http://schemas.microsoft.com/office/drawing/2016/SVG/main" r:embed="rId1447"/>
                </a:ext>
              </a:extLst>
            </a:blip>
            <a:stretch>
              <a:fillRect/>
            </a:stretch>
          </p:blipFill>
          <p:spPr>
            <a:xfrm>
              <a:off x="17701520" y="7772983"/>
              <a:ext cx="40073" cy="40239"/>
            </a:xfrm>
            <a:prstGeom prst="rect">
              <a:avLst/>
            </a:prstGeom>
          </p:spPr>
        </p:pic>
        <p:pic>
          <p:nvPicPr>
            <p:cNvPr id="737" name="Image 723" descr=" "/>
            <p:cNvPicPr>
              <a:picLocks noChangeAspect="1"/>
            </p:cNvPicPr>
            <p:nvPr/>
          </p:nvPicPr>
          <p:blipFill>
            <a:blip r:embed="rId1448">
              <a:extLst>
                <a:ext uri="{96DAC541-7B7A-43D3-8B79-37D633B846F1}">
                  <asvg:svgBlip xmlns:asvg="http://schemas.microsoft.com/office/drawing/2016/SVG/main" r:embed="rId1449"/>
                </a:ext>
              </a:extLst>
            </a:blip>
            <a:stretch>
              <a:fillRect/>
            </a:stretch>
          </p:blipFill>
          <p:spPr>
            <a:xfrm>
              <a:off x="17638101" y="7773609"/>
              <a:ext cx="40268" cy="46143"/>
            </a:xfrm>
            <a:prstGeom prst="rect">
              <a:avLst/>
            </a:prstGeom>
          </p:spPr>
        </p:pic>
        <p:pic>
          <p:nvPicPr>
            <p:cNvPr id="738" name="Image 724" descr=" "/>
            <p:cNvPicPr>
              <a:picLocks noChangeAspect="1"/>
            </p:cNvPicPr>
            <p:nvPr/>
          </p:nvPicPr>
          <p:blipFill>
            <a:blip r:embed="rId1450">
              <a:extLst>
                <a:ext uri="{96DAC541-7B7A-43D3-8B79-37D633B846F1}">
                  <asvg:svgBlip xmlns:asvg="http://schemas.microsoft.com/office/drawing/2016/SVG/main" r:embed="rId1451"/>
                </a:ext>
              </a:extLst>
            </a:blip>
            <a:stretch>
              <a:fillRect/>
            </a:stretch>
          </p:blipFill>
          <p:spPr>
            <a:xfrm>
              <a:off x="15864086" y="7785633"/>
              <a:ext cx="40268" cy="46385"/>
            </a:xfrm>
            <a:prstGeom prst="rect">
              <a:avLst/>
            </a:prstGeom>
          </p:spPr>
        </p:pic>
        <p:pic>
          <p:nvPicPr>
            <p:cNvPr id="739" name="Image 725" descr=" "/>
            <p:cNvPicPr>
              <a:picLocks noChangeAspect="1"/>
            </p:cNvPicPr>
            <p:nvPr/>
          </p:nvPicPr>
          <p:blipFill>
            <a:blip r:embed="rId1452">
              <a:extLst>
                <a:ext uri="{96DAC541-7B7A-43D3-8B79-37D633B846F1}">
                  <asvg:svgBlip xmlns:asvg="http://schemas.microsoft.com/office/drawing/2016/SVG/main" r:embed="rId1453"/>
                </a:ext>
              </a:extLst>
            </a:blip>
            <a:stretch>
              <a:fillRect/>
            </a:stretch>
          </p:blipFill>
          <p:spPr>
            <a:xfrm>
              <a:off x="15800396" y="7786030"/>
              <a:ext cx="40084" cy="40239"/>
            </a:xfrm>
            <a:prstGeom prst="rect">
              <a:avLst/>
            </a:prstGeom>
          </p:spPr>
        </p:pic>
        <p:pic>
          <p:nvPicPr>
            <p:cNvPr id="740" name="Image 726" descr=" "/>
            <p:cNvPicPr>
              <a:picLocks noChangeAspect="1"/>
            </p:cNvPicPr>
            <p:nvPr/>
          </p:nvPicPr>
          <p:blipFill>
            <a:blip r:embed="rId1454">
              <a:extLst>
                <a:ext uri="{96DAC541-7B7A-43D3-8B79-37D633B846F1}">
                  <asvg:svgBlip xmlns:asvg="http://schemas.microsoft.com/office/drawing/2016/SVG/main" r:embed="rId1455"/>
                </a:ext>
              </a:extLst>
            </a:blip>
            <a:stretch>
              <a:fillRect/>
            </a:stretch>
          </p:blipFill>
          <p:spPr>
            <a:xfrm>
              <a:off x="15737617" y="7786520"/>
              <a:ext cx="39640" cy="45901"/>
            </a:xfrm>
            <a:prstGeom prst="rect">
              <a:avLst/>
            </a:prstGeom>
          </p:spPr>
        </p:pic>
        <p:pic>
          <p:nvPicPr>
            <p:cNvPr id="741" name="Image 727" descr=" "/>
            <p:cNvPicPr>
              <a:picLocks noChangeAspect="1"/>
            </p:cNvPicPr>
            <p:nvPr/>
          </p:nvPicPr>
          <p:blipFill>
            <a:blip r:embed="rId1456">
              <a:extLst>
                <a:ext uri="{96DAC541-7B7A-43D3-8B79-37D633B846F1}">
                  <asvg:svgBlip xmlns:asvg="http://schemas.microsoft.com/office/drawing/2016/SVG/main" r:embed="rId1457"/>
                </a:ext>
              </a:extLst>
            </a:blip>
            <a:stretch>
              <a:fillRect/>
            </a:stretch>
          </p:blipFill>
          <p:spPr>
            <a:xfrm>
              <a:off x="15674384" y="7786576"/>
              <a:ext cx="40268" cy="46453"/>
            </a:xfrm>
            <a:prstGeom prst="rect">
              <a:avLst/>
            </a:prstGeom>
          </p:spPr>
        </p:pic>
        <p:pic>
          <p:nvPicPr>
            <p:cNvPr id="742" name="Image 728" descr=" "/>
            <p:cNvPicPr>
              <a:picLocks noChangeAspect="1"/>
            </p:cNvPicPr>
            <p:nvPr/>
          </p:nvPicPr>
          <p:blipFill>
            <a:blip r:embed="rId1458">
              <a:extLst>
                <a:ext uri="{96DAC541-7B7A-43D3-8B79-37D633B846F1}">
                  <asvg:svgBlip xmlns:asvg="http://schemas.microsoft.com/office/drawing/2016/SVG/main" r:embed="rId1459"/>
                </a:ext>
              </a:extLst>
            </a:blip>
            <a:stretch>
              <a:fillRect/>
            </a:stretch>
          </p:blipFill>
          <p:spPr>
            <a:xfrm>
              <a:off x="15611627" y="7787444"/>
              <a:ext cx="40481" cy="45901"/>
            </a:xfrm>
            <a:prstGeom prst="rect">
              <a:avLst/>
            </a:prstGeom>
          </p:spPr>
        </p:pic>
        <p:pic>
          <p:nvPicPr>
            <p:cNvPr id="743" name="Image 729" descr=" "/>
            <p:cNvPicPr>
              <a:picLocks noChangeAspect="1"/>
            </p:cNvPicPr>
            <p:nvPr/>
          </p:nvPicPr>
          <p:blipFill>
            <a:blip r:embed="rId1460">
              <a:extLst>
                <a:ext uri="{96DAC541-7B7A-43D3-8B79-37D633B846F1}">
                  <asvg:svgBlip xmlns:asvg="http://schemas.microsoft.com/office/drawing/2016/SVG/main" r:embed="rId1461"/>
                </a:ext>
              </a:extLst>
            </a:blip>
            <a:stretch>
              <a:fillRect/>
            </a:stretch>
          </p:blipFill>
          <p:spPr>
            <a:xfrm>
              <a:off x="15547459" y="7787760"/>
              <a:ext cx="40084" cy="40239"/>
            </a:xfrm>
            <a:prstGeom prst="rect">
              <a:avLst/>
            </a:prstGeom>
          </p:spPr>
        </p:pic>
        <p:pic>
          <p:nvPicPr>
            <p:cNvPr id="744" name="Image 730" descr=" "/>
            <p:cNvPicPr>
              <a:picLocks noChangeAspect="1"/>
            </p:cNvPicPr>
            <p:nvPr/>
          </p:nvPicPr>
          <p:blipFill>
            <a:blip r:embed="rId1462">
              <a:extLst>
                <a:ext uri="{96DAC541-7B7A-43D3-8B79-37D633B846F1}">
                  <asvg:svgBlip xmlns:asvg="http://schemas.microsoft.com/office/drawing/2016/SVG/main" r:embed="rId1463"/>
                </a:ext>
              </a:extLst>
            </a:blip>
            <a:stretch>
              <a:fillRect/>
            </a:stretch>
          </p:blipFill>
          <p:spPr>
            <a:xfrm>
              <a:off x="15484081" y="7788232"/>
              <a:ext cx="40158" cy="46056"/>
            </a:xfrm>
            <a:prstGeom prst="rect">
              <a:avLst/>
            </a:prstGeom>
          </p:spPr>
        </p:pic>
        <p:pic>
          <p:nvPicPr>
            <p:cNvPr id="745" name="Image 731" descr=" "/>
            <p:cNvPicPr>
              <a:picLocks noChangeAspect="1"/>
            </p:cNvPicPr>
            <p:nvPr/>
          </p:nvPicPr>
          <p:blipFill>
            <a:blip r:embed="rId1464">
              <a:extLst>
                <a:ext uri="{96DAC541-7B7A-43D3-8B79-37D633B846F1}">
                  <asvg:svgBlip xmlns:asvg="http://schemas.microsoft.com/office/drawing/2016/SVG/main" r:embed="rId1465"/>
                </a:ext>
              </a:extLst>
            </a:blip>
            <a:stretch>
              <a:fillRect/>
            </a:stretch>
          </p:blipFill>
          <p:spPr>
            <a:xfrm>
              <a:off x="15420504" y="7789013"/>
              <a:ext cx="40268" cy="45982"/>
            </a:xfrm>
            <a:prstGeom prst="rect">
              <a:avLst/>
            </a:prstGeom>
          </p:spPr>
        </p:pic>
        <p:pic>
          <p:nvPicPr>
            <p:cNvPr id="746" name="Image 732" descr=" "/>
            <p:cNvPicPr>
              <a:picLocks noChangeAspect="1"/>
            </p:cNvPicPr>
            <p:nvPr/>
          </p:nvPicPr>
          <p:blipFill>
            <a:blip r:embed="rId1466">
              <a:extLst>
                <a:ext uri="{96DAC541-7B7A-43D3-8B79-37D633B846F1}">
                  <asvg:svgBlip xmlns:asvg="http://schemas.microsoft.com/office/drawing/2016/SVG/main" r:embed="rId1467"/>
                </a:ext>
              </a:extLst>
            </a:blip>
            <a:stretch>
              <a:fillRect/>
            </a:stretch>
          </p:blipFill>
          <p:spPr>
            <a:xfrm>
              <a:off x="15357453" y="7789261"/>
              <a:ext cx="39640" cy="45901"/>
            </a:xfrm>
            <a:prstGeom prst="rect">
              <a:avLst/>
            </a:prstGeom>
          </p:spPr>
        </p:pic>
        <p:pic>
          <p:nvPicPr>
            <p:cNvPr id="747" name="Image 733" descr=" "/>
            <p:cNvPicPr>
              <a:picLocks noChangeAspect="1"/>
            </p:cNvPicPr>
            <p:nvPr/>
          </p:nvPicPr>
          <p:blipFill>
            <a:blip r:embed="rId1468">
              <a:extLst>
                <a:ext uri="{96DAC541-7B7A-43D3-8B79-37D633B846F1}">
                  <asvg:svgBlip xmlns:asvg="http://schemas.microsoft.com/office/drawing/2016/SVG/main" r:embed="rId1469"/>
                </a:ext>
              </a:extLst>
            </a:blip>
            <a:stretch>
              <a:fillRect/>
            </a:stretch>
          </p:blipFill>
          <p:spPr>
            <a:xfrm>
              <a:off x="15293878" y="7789559"/>
              <a:ext cx="40268" cy="46385"/>
            </a:xfrm>
            <a:prstGeom prst="rect">
              <a:avLst/>
            </a:prstGeom>
          </p:spPr>
        </p:pic>
        <p:pic>
          <p:nvPicPr>
            <p:cNvPr id="748" name="Image 734" descr=" "/>
            <p:cNvPicPr>
              <a:picLocks noChangeAspect="1"/>
            </p:cNvPicPr>
            <p:nvPr/>
          </p:nvPicPr>
          <p:blipFill>
            <a:blip r:embed="rId1470">
              <a:extLst>
                <a:ext uri="{96DAC541-7B7A-43D3-8B79-37D633B846F1}">
                  <asvg:svgBlip xmlns:asvg="http://schemas.microsoft.com/office/drawing/2016/SVG/main" r:embed="rId1471"/>
                </a:ext>
              </a:extLst>
            </a:blip>
            <a:stretch>
              <a:fillRect/>
            </a:stretch>
          </p:blipFill>
          <p:spPr>
            <a:xfrm>
              <a:off x="15103861" y="7790501"/>
              <a:ext cx="40268" cy="46453"/>
            </a:xfrm>
            <a:prstGeom prst="rect">
              <a:avLst/>
            </a:prstGeom>
          </p:spPr>
        </p:pic>
        <p:pic>
          <p:nvPicPr>
            <p:cNvPr id="749" name="Image 735" descr=" "/>
            <p:cNvPicPr>
              <a:picLocks noChangeAspect="1"/>
            </p:cNvPicPr>
            <p:nvPr/>
          </p:nvPicPr>
          <p:blipFill>
            <a:blip r:embed="rId1472">
              <a:extLst>
                <a:ext uri="{96DAC541-7B7A-43D3-8B79-37D633B846F1}">
                  <asvg:svgBlip xmlns:asvg="http://schemas.microsoft.com/office/drawing/2016/SVG/main" r:embed="rId1473"/>
                </a:ext>
              </a:extLst>
            </a:blip>
            <a:stretch>
              <a:fillRect/>
            </a:stretch>
          </p:blipFill>
          <p:spPr>
            <a:xfrm>
              <a:off x="14977263" y="7791686"/>
              <a:ext cx="40097" cy="40239"/>
            </a:xfrm>
            <a:prstGeom prst="rect">
              <a:avLst/>
            </a:prstGeom>
          </p:spPr>
        </p:pic>
        <p:pic>
          <p:nvPicPr>
            <p:cNvPr id="750" name="Image 736" descr=" "/>
            <p:cNvPicPr>
              <a:picLocks noChangeAspect="1"/>
            </p:cNvPicPr>
            <p:nvPr/>
          </p:nvPicPr>
          <p:blipFill>
            <a:blip r:embed="rId1474">
              <a:extLst>
                <a:ext uri="{96DAC541-7B7A-43D3-8B79-37D633B846F1}">
                  <asvg:svgBlip xmlns:asvg="http://schemas.microsoft.com/office/drawing/2016/SVG/main" r:embed="rId1475"/>
                </a:ext>
              </a:extLst>
            </a:blip>
            <a:stretch>
              <a:fillRect/>
            </a:stretch>
          </p:blipFill>
          <p:spPr>
            <a:xfrm>
              <a:off x="21882336" y="7672698"/>
              <a:ext cx="40268" cy="45982"/>
            </a:xfrm>
            <a:prstGeom prst="rect">
              <a:avLst/>
            </a:prstGeom>
          </p:spPr>
        </p:pic>
        <p:pic>
          <p:nvPicPr>
            <p:cNvPr id="751" name="Image 737" descr=" "/>
            <p:cNvPicPr>
              <a:picLocks noChangeAspect="1"/>
            </p:cNvPicPr>
            <p:nvPr/>
          </p:nvPicPr>
          <p:blipFill>
            <a:blip r:embed="rId1476">
              <a:extLst>
                <a:ext uri="{96DAC541-7B7A-43D3-8B79-37D633B846F1}">
                  <asvg:svgBlip xmlns:asvg="http://schemas.microsoft.com/office/drawing/2016/SVG/main" r:embed="rId1477"/>
                </a:ext>
              </a:extLst>
            </a:blip>
            <a:stretch>
              <a:fillRect/>
            </a:stretch>
          </p:blipFill>
          <p:spPr>
            <a:xfrm>
              <a:off x="21819265" y="7672381"/>
              <a:ext cx="40480" cy="45901"/>
            </a:xfrm>
            <a:prstGeom prst="rect">
              <a:avLst/>
            </a:prstGeom>
          </p:spPr>
        </p:pic>
        <p:pic>
          <p:nvPicPr>
            <p:cNvPr id="752" name="Image 738" descr=" "/>
            <p:cNvPicPr>
              <a:picLocks noChangeAspect="1"/>
            </p:cNvPicPr>
            <p:nvPr/>
          </p:nvPicPr>
          <p:blipFill>
            <a:blip r:embed="rId1478">
              <a:extLst>
                <a:ext uri="{96DAC541-7B7A-43D3-8B79-37D633B846F1}">
                  <asvg:svgBlip xmlns:asvg="http://schemas.microsoft.com/office/drawing/2016/SVG/main" r:embed="rId1479"/>
                </a:ext>
              </a:extLst>
            </a:blip>
            <a:stretch>
              <a:fillRect/>
            </a:stretch>
          </p:blipFill>
          <p:spPr>
            <a:xfrm>
              <a:off x="21755897" y="7673088"/>
              <a:ext cx="46609" cy="46527"/>
            </a:xfrm>
            <a:prstGeom prst="rect">
              <a:avLst/>
            </a:prstGeom>
          </p:spPr>
        </p:pic>
        <p:pic>
          <p:nvPicPr>
            <p:cNvPr id="753" name="Image 739" descr=" "/>
            <p:cNvPicPr>
              <a:picLocks noChangeAspect="1"/>
            </p:cNvPicPr>
            <p:nvPr/>
          </p:nvPicPr>
          <p:blipFill>
            <a:blip r:embed="rId1480">
              <a:extLst>
                <a:ext uri="{96DAC541-7B7A-43D3-8B79-37D633B846F1}">
                  <asvg:svgBlip xmlns:asvg="http://schemas.microsoft.com/office/drawing/2016/SVG/main" r:embed="rId1481"/>
                </a:ext>
              </a:extLst>
            </a:blip>
            <a:stretch>
              <a:fillRect/>
            </a:stretch>
          </p:blipFill>
          <p:spPr>
            <a:xfrm>
              <a:off x="21692319" y="7673553"/>
              <a:ext cx="40268" cy="46298"/>
            </a:xfrm>
            <a:prstGeom prst="rect">
              <a:avLst/>
            </a:prstGeom>
          </p:spPr>
        </p:pic>
        <p:pic>
          <p:nvPicPr>
            <p:cNvPr id="754" name="Image 740" descr=" "/>
            <p:cNvPicPr>
              <a:picLocks noChangeAspect="1"/>
            </p:cNvPicPr>
            <p:nvPr/>
          </p:nvPicPr>
          <p:blipFill>
            <a:blip r:embed="rId1482">
              <a:extLst>
                <a:ext uri="{96DAC541-7B7A-43D3-8B79-37D633B846F1}">
                  <asvg:svgBlip xmlns:asvg="http://schemas.microsoft.com/office/drawing/2016/SVG/main" r:embed="rId1483"/>
                </a:ext>
              </a:extLst>
            </a:blip>
            <a:stretch>
              <a:fillRect/>
            </a:stretch>
          </p:blipFill>
          <p:spPr>
            <a:xfrm>
              <a:off x="21628927" y="7674186"/>
              <a:ext cx="40269" cy="46385"/>
            </a:xfrm>
            <a:prstGeom prst="rect">
              <a:avLst/>
            </a:prstGeom>
          </p:spPr>
        </p:pic>
        <p:pic>
          <p:nvPicPr>
            <p:cNvPr id="755" name="Image 741" descr=" "/>
            <p:cNvPicPr>
              <a:picLocks noChangeAspect="1"/>
            </p:cNvPicPr>
            <p:nvPr/>
          </p:nvPicPr>
          <p:blipFill>
            <a:blip r:embed="rId1484">
              <a:extLst>
                <a:ext uri="{96DAC541-7B7A-43D3-8B79-37D633B846F1}">
                  <asvg:svgBlip xmlns:asvg="http://schemas.microsoft.com/office/drawing/2016/SVG/main" r:embed="rId1485"/>
                </a:ext>
              </a:extLst>
            </a:blip>
            <a:stretch>
              <a:fillRect/>
            </a:stretch>
          </p:blipFill>
          <p:spPr>
            <a:xfrm>
              <a:off x="21565615" y="7675383"/>
              <a:ext cx="40268" cy="46124"/>
            </a:xfrm>
            <a:prstGeom prst="rect">
              <a:avLst/>
            </a:prstGeom>
          </p:spPr>
        </p:pic>
        <p:pic>
          <p:nvPicPr>
            <p:cNvPr id="756" name="Image 742" descr=" "/>
            <p:cNvPicPr>
              <a:picLocks noChangeAspect="1"/>
            </p:cNvPicPr>
            <p:nvPr/>
          </p:nvPicPr>
          <p:blipFill>
            <a:blip r:embed="rId1486">
              <a:extLst>
                <a:ext uri="{96DAC541-7B7A-43D3-8B79-37D633B846F1}">
                  <asvg:svgBlip xmlns:asvg="http://schemas.microsoft.com/office/drawing/2016/SVG/main" r:embed="rId1487"/>
                </a:ext>
              </a:extLst>
            </a:blip>
            <a:stretch>
              <a:fillRect/>
            </a:stretch>
          </p:blipFill>
          <p:spPr>
            <a:xfrm>
              <a:off x="21439094" y="7675525"/>
              <a:ext cx="40098" cy="40239"/>
            </a:xfrm>
            <a:prstGeom prst="rect">
              <a:avLst/>
            </a:prstGeom>
          </p:spPr>
        </p:pic>
        <p:pic>
          <p:nvPicPr>
            <p:cNvPr id="757" name="Image 743" descr=" "/>
            <p:cNvPicPr>
              <a:picLocks noChangeAspect="1"/>
            </p:cNvPicPr>
            <p:nvPr/>
          </p:nvPicPr>
          <p:blipFill>
            <a:blip r:embed="rId1488">
              <a:extLst>
                <a:ext uri="{96DAC541-7B7A-43D3-8B79-37D633B846F1}">
                  <asvg:svgBlip xmlns:asvg="http://schemas.microsoft.com/office/drawing/2016/SVG/main" r:embed="rId1489"/>
                </a:ext>
              </a:extLst>
            </a:blip>
            <a:stretch>
              <a:fillRect/>
            </a:stretch>
          </p:blipFill>
          <p:spPr>
            <a:xfrm>
              <a:off x="21122306" y="7677727"/>
              <a:ext cx="40087" cy="40239"/>
            </a:xfrm>
            <a:prstGeom prst="rect">
              <a:avLst/>
            </a:prstGeom>
          </p:spPr>
        </p:pic>
        <p:pic>
          <p:nvPicPr>
            <p:cNvPr id="758" name="Image 744" descr=" "/>
            <p:cNvPicPr>
              <a:picLocks noChangeAspect="1"/>
            </p:cNvPicPr>
            <p:nvPr/>
          </p:nvPicPr>
          <p:blipFill>
            <a:blip r:embed="rId1490">
              <a:extLst>
                <a:ext uri="{96DAC541-7B7A-43D3-8B79-37D633B846F1}">
                  <asvg:svgBlip xmlns:asvg="http://schemas.microsoft.com/office/drawing/2016/SVG/main" r:embed="rId1491"/>
                </a:ext>
              </a:extLst>
            </a:blip>
            <a:stretch>
              <a:fillRect/>
            </a:stretch>
          </p:blipFill>
          <p:spPr>
            <a:xfrm>
              <a:off x="21058719" y="7678514"/>
              <a:ext cx="40269" cy="45982"/>
            </a:xfrm>
            <a:prstGeom prst="rect">
              <a:avLst/>
            </a:prstGeom>
          </p:spPr>
        </p:pic>
        <p:pic>
          <p:nvPicPr>
            <p:cNvPr id="759" name="Image 745" descr=" "/>
            <p:cNvPicPr>
              <a:picLocks noChangeAspect="1"/>
            </p:cNvPicPr>
            <p:nvPr/>
          </p:nvPicPr>
          <p:blipFill>
            <a:blip r:embed="rId1492">
              <a:extLst>
                <a:ext uri="{96DAC541-7B7A-43D3-8B79-37D633B846F1}">
                  <asvg:svgBlip xmlns:asvg="http://schemas.microsoft.com/office/drawing/2016/SVG/main" r:embed="rId1493"/>
                </a:ext>
              </a:extLst>
            </a:blip>
            <a:stretch>
              <a:fillRect/>
            </a:stretch>
          </p:blipFill>
          <p:spPr>
            <a:xfrm>
              <a:off x="20995673" y="7678272"/>
              <a:ext cx="46608" cy="46527"/>
            </a:xfrm>
            <a:prstGeom prst="rect">
              <a:avLst/>
            </a:prstGeom>
          </p:spPr>
        </p:pic>
        <p:pic>
          <p:nvPicPr>
            <p:cNvPr id="760" name="Image 746" descr=" "/>
            <p:cNvPicPr>
              <a:picLocks noChangeAspect="1"/>
            </p:cNvPicPr>
            <p:nvPr/>
          </p:nvPicPr>
          <p:blipFill>
            <a:blip r:embed="rId1494">
              <a:extLst>
                <a:ext uri="{96DAC541-7B7A-43D3-8B79-37D633B846F1}">
                  <asvg:svgBlip xmlns:asvg="http://schemas.microsoft.com/office/drawing/2016/SVG/main" r:embed="rId1495"/>
                </a:ext>
              </a:extLst>
            </a:blip>
            <a:stretch>
              <a:fillRect/>
            </a:stretch>
          </p:blipFill>
          <p:spPr>
            <a:xfrm>
              <a:off x="20932094" y="7679054"/>
              <a:ext cx="40268" cy="46385"/>
            </a:xfrm>
            <a:prstGeom prst="rect">
              <a:avLst/>
            </a:prstGeom>
          </p:spPr>
        </p:pic>
        <p:pic>
          <p:nvPicPr>
            <p:cNvPr id="761" name="Image 747" descr=" "/>
            <p:cNvPicPr>
              <a:picLocks noChangeAspect="1"/>
            </p:cNvPicPr>
            <p:nvPr/>
          </p:nvPicPr>
          <p:blipFill>
            <a:blip r:embed="rId1496">
              <a:extLst>
                <a:ext uri="{96DAC541-7B7A-43D3-8B79-37D633B846F1}">
                  <asvg:svgBlip xmlns:asvg="http://schemas.microsoft.com/office/drawing/2016/SVG/main" r:embed="rId1497"/>
                </a:ext>
              </a:extLst>
            </a:blip>
            <a:stretch>
              <a:fillRect/>
            </a:stretch>
          </p:blipFill>
          <p:spPr>
            <a:xfrm>
              <a:off x="20868876" y="7679451"/>
              <a:ext cx="40109" cy="40239"/>
            </a:xfrm>
            <a:prstGeom prst="rect">
              <a:avLst/>
            </a:prstGeom>
          </p:spPr>
        </p:pic>
        <p:pic>
          <p:nvPicPr>
            <p:cNvPr id="762" name="Image 748" descr=" "/>
            <p:cNvPicPr>
              <a:picLocks noChangeAspect="1"/>
            </p:cNvPicPr>
            <p:nvPr/>
          </p:nvPicPr>
          <p:blipFill>
            <a:blip r:embed="rId1498">
              <a:extLst>
                <a:ext uri="{96DAC541-7B7A-43D3-8B79-37D633B846F1}">
                  <asvg:svgBlip xmlns:asvg="http://schemas.microsoft.com/office/drawing/2016/SVG/main" r:embed="rId1499"/>
                </a:ext>
              </a:extLst>
            </a:blip>
            <a:stretch>
              <a:fillRect/>
            </a:stretch>
          </p:blipFill>
          <p:spPr>
            <a:xfrm>
              <a:off x="20235103" y="7684170"/>
              <a:ext cx="40268" cy="45982"/>
            </a:xfrm>
            <a:prstGeom prst="rect">
              <a:avLst/>
            </a:prstGeom>
          </p:spPr>
        </p:pic>
        <p:pic>
          <p:nvPicPr>
            <p:cNvPr id="763" name="Image 749" descr=" "/>
            <p:cNvPicPr>
              <a:picLocks noChangeAspect="1"/>
            </p:cNvPicPr>
            <p:nvPr/>
          </p:nvPicPr>
          <p:blipFill>
            <a:blip r:embed="rId1500">
              <a:extLst>
                <a:ext uri="{96DAC541-7B7A-43D3-8B79-37D633B846F1}">
                  <asvg:svgBlip xmlns:asvg="http://schemas.microsoft.com/office/drawing/2016/SVG/main" r:embed="rId1501"/>
                </a:ext>
              </a:extLst>
            </a:blip>
            <a:stretch>
              <a:fillRect/>
            </a:stretch>
          </p:blipFill>
          <p:spPr>
            <a:xfrm>
              <a:off x="20171896" y="7684170"/>
              <a:ext cx="40073" cy="40239"/>
            </a:xfrm>
            <a:prstGeom prst="rect">
              <a:avLst/>
            </a:prstGeom>
          </p:spPr>
        </p:pic>
        <p:pic>
          <p:nvPicPr>
            <p:cNvPr id="764" name="Image 750" descr=" "/>
            <p:cNvPicPr>
              <a:picLocks noChangeAspect="1"/>
            </p:cNvPicPr>
            <p:nvPr/>
          </p:nvPicPr>
          <p:blipFill>
            <a:blip r:embed="rId1502">
              <a:extLst>
                <a:ext uri="{96DAC541-7B7A-43D3-8B79-37D633B846F1}">
                  <asvg:svgBlip xmlns:asvg="http://schemas.microsoft.com/office/drawing/2016/SVG/main" r:embed="rId1503"/>
                </a:ext>
              </a:extLst>
            </a:blip>
            <a:stretch>
              <a:fillRect/>
            </a:stretch>
          </p:blipFill>
          <p:spPr>
            <a:xfrm>
              <a:off x="18714817" y="7694228"/>
              <a:ext cx="40025" cy="46056"/>
            </a:xfrm>
            <a:prstGeom prst="rect">
              <a:avLst/>
            </a:prstGeom>
          </p:spPr>
        </p:pic>
        <p:pic>
          <p:nvPicPr>
            <p:cNvPr id="765" name="Image 751" descr=" "/>
            <p:cNvPicPr>
              <a:picLocks noChangeAspect="1"/>
            </p:cNvPicPr>
            <p:nvPr/>
          </p:nvPicPr>
          <p:blipFill>
            <a:blip r:embed="rId1504">
              <a:extLst>
                <a:ext uri="{96DAC541-7B7A-43D3-8B79-37D633B846F1}">
                  <asvg:svgBlip xmlns:asvg="http://schemas.microsoft.com/office/drawing/2016/SVG/main" r:embed="rId1505"/>
                </a:ext>
              </a:extLst>
            </a:blip>
            <a:stretch>
              <a:fillRect/>
            </a:stretch>
          </p:blipFill>
          <p:spPr>
            <a:xfrm>
              <a:off x="18651475" y="7695487"/>
              <a:ext cx="40172" cy="40239"/>
            </a:xfrm>
            <a:prstGeom prst="rect">
              <a:avLst/>
            </a:prstGeom>
          </p:spPr>
        </p:pic>
        <p:pic>
          <p:nvPicPr>
            <p:cNvPr id="766" name="Image 752" descr=" "/>
            <p:cNvPicPr>
              <a:picLocks noChangeAspect="1"/>
            </p:cNvPicPr>
            <p:nvPr/>
          </p:nvPicPr>
          <p:blipFill>
            <a:blip r:embed="rId1506">
              <a:extLst>
                <a:ext uri="{96DAC541-7B7A-43D3-8B79-37D633B846F1}">
                  <asvg:svgBlip xmlns:asvg="http://schemas.microsoft.com/office/drawing/2016/SVG/main" r:embed="rId1507"/>
                </a:ext>
              </a:extLst>
            </a:blip>
            <a:stretch>
              <a:fillRect/>
            </a:stretch>
          </p:blipFill>
          <p:spPr>
            <a:xfrm>
              <a:off x="18588055" y="7695016"/>
              <a:ext cx="40073" cy="40239"/>
            </a:xfrm>
            <a:prstGeom prst="rect">
              <a:avLst/>
            </a:prstGeom>
          </p:spPr>
        </p:pic>
        <p:pic>
          <p:nvPicPr>
            <p:cNvPr id="767" name="Image 753" descr=" "/>
            <p:cNvPicPr>
              <a:picLocks noChangeAspect="1"/>
            </p:cNvPicPr>
            <p:nvPr/>
          </p:nvPicPr>
          <p:blipFill>
            <a:blip r:embed="rId1508">
              <a:extLst>
                <a:ext uri="{96DAC541-7B7A-43D3-8B79-37D633B846F1}">
                  <asvg:svgBlip xmlns:asvg="http://schemas.microsoft.com/office/drawing/2016/SVG/main" r:embed="rId1509"/>
                </a:ext>
              </a:extLst>
            </a:blip>
            <a:stretch>
              <a:fillRect/>
            </a:stretch>
          </p:blipFill>
          <p:spPr>
            <a:xfrm>
              <a:off x="18524676" y="7695487"/>
              <a:ext cx="40148" cy="46056"/>
            </a:xfrm>
            <a:prstGeom prst="rect">
              <a:avLst/>
            </a:prstGeom>
          </p:spPr>
        </p:pic>
        <p:pic>
          <p:nvPicPr>
            <p:cNvPr id="768" name="Image 754" descr=" "/>
            <p:cNvPicPr>
              <a:picLocks noChangeAspect="1"/>
            </p:cNvPicPr>
            <p:nvPr/>
          </p:nvPicPr>
          <p:blipFill>
            <a:blip r:embed="rId1510">
              <a:extLst>
                <a:ext uri="{96DAC541-7B7A-43D3-8B79-37D633B846F1}">
                  <asvg:svgBlip xmlns:asvg="http://schemas.microsoft.com/office/drawing/2016/SVG/main" r:embed="rId1511"/>
                </a:ext>
              </a:extLst>
            </a:blip>
            <a:stretch>
              <a:fillRect/>
            </a:stretch>
          </p:blipFill>
          <p:spPr>
            <a:xfrm>
              <a:off x="18461409" y="7695958"/>
              <a:ext cx="40024" cy="46056"/>
            </a:xfrm>
            <a:prstGeom prst="rect">
              <a:avLst/>
            </a:prstGeom>
          </p:spPr>
        </p:pic>
        <p:pic>
          <p:nvPicPr>
            <p:cNvPr id="769" name="Image 755" descr=" "/>
            <p:cNvPicPr>
              <a:picLocks noChangeAspect="1"/>
            </p:cNvPicPr>
            <p:nvPr/>
          </p:nvPicPr>
          <p:blipFill>
            <a:blip r:embed="rId1512">
              <a:extLst>
                <a:ext uri="{96DAC541-7B7A-43D3-8B79-37D633B846F1}">
                  <asvg:svgBlip xmlns:asvg="http://schemas.microsoft.com/office/drawing/2016/SVG/main" r:embed="rId1513"/>
                </a:ext>
              </a:extLst>
            </a:blip>
            <a:stretch>
              <a:fillRect/>
            </a:stretch>
          </p:blipFill>
          <p:spPr>
            <a:xfrm>
              <a:off x="18398123" y="7696429"/>
              <a:ext cx="39639" cy="45901"/>
            </a:xfrm>
            <a:prstGeom prst="rect">
              <a:avLst/>
            </a:prstGeom>
          </p:spPr>
        </p:pic>
        <p:pic>
          <p:nvPicPr>
            <p:cNvPr id="770" name="Image 756" descr=" "/>
            <p:cNvPicPr>
              <a:picLocks noChangeAspect="1"/>
            </p:cNvPicPr>
            <p:nvPr/>
          </p:nvPicPr>
          <p:blipFill>
            <a:blip r:embed="rId1514">
              <a:extLst>
                <a:ext uri="{96DAC541-7B7A-43D3-8B79-37D633B846F1}">
                  <asvg:svgBlip xmlns:asvg="http://schemas.microsoft.com/office/drawing/2016/SVG/main" r:embed="rId1515"/>
                </a:ext>
              </a:extLst>
            </a:blip>
            <a:stretch>
              <a:fillRect/>
            </a:stretch>
          </p:blipFill>
          <p:spPr>
            <a:xfrm>
              <a:off x="18334463" y="7696820"/>
              <a:ext cx="40269" cy="46385"/>
            </a:xfrm>
            <a:prstGeom prst="rect">
              <a:avLst/>
            </a:prstGeom>
          </p:spPr>
        </p:pic>
        <p:pic>
          <p:nvPicPr>
            <p:cNvPr id="771" name="Image 757" descr=" "/>
            <p:cNvPicPr>
              <a:picLocks noChangeAspect="1"/>
            </p:cNvPicPr>
            <p:nvPr/>
          </p:nvPicPr>
          <p:blipFill>
            <a:blip r:embed="rId1516">
              <a:extLst>
                <a:ext uri="{96DAC541-7B7A-43D3-8B79-37D633B846F1}">
                  <asvg:svgBlip xmlns:asvg="http://schemas.microsoft.com/office/drawing/2016/SVG/main" r:embed="rId1517"/>
                </a:ext>
              </a:extLst>
            </a:blip>
            <a:stretch>
              <a:fillRect/>
            </a:stretch>
          </p:blipFill>
          <p:spPr>
            <a:xfrm>
              <a:off x="18271257" y="7697217"/>
              <a:ext cx="40159" cy="46056"/>
            </a:xfrm>
            <a:prstGeom prst="rect">
              <a:avLst/>
            </a:prstGeom>
          </p:spPr>
        </p:pic>
        <p:pic>
          <p:nvPicPr>
            <p:cNvPr id="772" name="Image 758" descr=" "/>
            <p:cNvPicPr>
              <a:picLocks noChangeAspect="1"/>
            </p:cNvPicPr>
            <p:nvPr/>
          </p:nvPicPr>
          <p:blipFill>
            <a:blip r:embed="rId1518">
              <a:extLst>
                <a:ext uri="{96DAC541-7B7A-43D3-8B79-37D633B846F1}">
                  <asvg:svgBlip xmlns:asvg="http://schemas.microsoft.com/office/drawing/2016/SVG/main" r:embed="rId1519"/>
                </a:ext>
              </a:extLst>
            </a:blip>
            <a:stretch>
              <a:fillRect/>
            </a:stretch>
          </p:blipFill>
          <p:spPr>
            <a:xfrm>
              <a:off x="18207885" y="7697428"/>
              <a:ext cx="46591" cy="46527"/>
            </a:xfrm>
            <a:prstGeom prst="rect">
              <a:avLst/>
            </a:prstGeom>
          </p:spPr>
        </p:pic>
        <p:pic>
          <p:nvPicPr>
            <p:cNvPr id="773" name="Image 759" descr=" "/>
            <p:cNvPicPr>
              <a:picLocks noChangeAspect="1"/>
            </p:cNvPicPr>
            <p:nvPr/>
          </p:nvPicPr>
          <p:blipFill>
            <a:blip r:embed="rId1520">
              <a:extLst>
                <a:ext uri="{96DAC541-7B7A-43D3-8B79-37D633B846F1}">
                  <asvg:svgBlip xmlns:asvg="http://schemas.microsoft.com/office/drawing/2016/SVG/main" r:embed="rId1521"/>
                </a:ext>
              </a:extLst>
            </a:blip>
            <a:stretch>
              <a:fillRect/>
            </a:stretch>
          </p:blipFill>
          <p:spPr>
            <a:xfrm>
              <a:off x="18143974" y="7697763"/>
              <a:ext cx="40268" cy="46453"/>
            </a:xfrm>
            <a:prstGeom prst="rect">
              <a:avLst/>
            </a:prstGeom>
          </p:spPr>
        </p:pic>
        <p:pic>
          <p:nvPicPr>
            <p:cNvPr id="774" name="Image 760" descr=" "/>
            <p:cNvPicPr>
              <a:picLocks noChangeAspect="1"/>
            </p:cNvPicPr>
            <p:nvPr/>
          </p:nvPicPr>
          <p:blipFill>
            <a:blip r:embed="rId1522">
              <a:extLst>
                <a:ext uri="{96DAC541-7B7A-43D3-8B79-37D633B846F1}">
                  <asvg:svgBlip xmlns:asvg="http://schemas.microsoft.com/office/drawing/2016/SVG/main" r:embed="rId1523"/>
                </a:ext>
              </a:extLst>
            </a:blip>
            <a:stretch>
              <a:fillRect/>
            </a:stretch>
          </p:blipFill>
          <p:spPr>
            <a:xfrm>
              <a:off x="18081054" y="7698544"/>
              <a:ext cx="40268" cy="46385"/>
            </a:xfrm>
            <a:prstGeom prst="rect">
              <a:avLst/>
            </a:prstGeom>
          </p:spPr>
        </p:pic>
        <p:pic>
          <p:nvPicPr>
            <p:cNvPr id="775" name="Image 761" descr=" "/>
            <p:cNvPicPr>
              <a:picLocks noChangeAspect="1"/>
            </p:cNvPicPr>
            <p:nvPr/>
          </p:nvPicPr>
          <p:blipFill>
            <a:blip r:embed="rId1524">
              <a:extLst>
                <a:ext uri="{96DAC541-7B7A-43D3-8B79-37D633B846F1}">
                  <asvg:svgBlip xmlns:asvg="http://schemas.microsoft.com/office/drawing/2016/SVG/main" r:embed="rId1525"/>
                </a:ext>
              </a:extLst>
            </a:blip>
            <a:stretch>
              <a:fillRect/>
            </a:stretch>
          </p:blipFill>
          <p:spPr>
            <a:xfrm>
              <a:off x="18018309" y="7698947"/>
              <a:ext cx="40084" cy="40239"/>
            </a:xfrm>
            <a:prstGeom prst="rect">
              <a:avLst/>
            </a:prstGeom>
          </p:spPr>
        </p:pic>
        <p:pic>
          <p:nvPicPr>
            <p:cNvPr id="776" name="Image 762" descr=" "/>
            <p:cNvPicPr>
              <a:picLocks noChangeAspect="1"/>
            </p:cNvPicPr>
            <p:nvPr/>
          </p:nvPicPr>
          <p:blipFill>
            <a:blip r:embed="rId1526">
              <a:extLst>
                <a:ext uri="{96DAC541-7B7A-43D3-8B79-37D633B846F1}">
                  <asvg:svgBlip xmlns:asvg="http://schemas.microsoft.com/office/drawing/2016/SVG/main" r:embed="rId1527"/>
                </a:ext>
              </a:extLst>
            </a:blip>
            <a:stretch>
              <a:fillRect/>
            </a:stretch>
          </p:blipFill>
          <p:spPr>
            <a:xfrm>
              <a:off x="17954477" y="7699158"/>
              <a:ext cx="46591" cy="46527"/>
            </a:xfrm>
            <a:prstGeom prst="rect">
              <a:avLst/>
            </a:prstGeom>
          </p:spPr>
        </p:pic>
        <p:pic>
          <p:nvPicPr>
            <p:cNvPr id="777" name="Image 763" descr=" "/>
            <p:cNvPicPr>
              <a:picLocks noChangeAspect="1"/>
            </p:cNvPicPr>
            <p:nvPr/>
          </p:nvPicPr>
          <p:blipFill>
            <a:blip r:embed="rId1528">
              <a:extLst>
                <a:ext uri="{96DAC541-7B7A-43D3-8B79-37D633B846F1}">
                  <asvg:svgBlip xmlns:asvg="http://schemas.microsoft.com/office/drawing/2016/SVG/main" r:embed="rId1529"/>
                </a:ext>
              </a:extLst>
            </a:blip>
            <a:stretch>
              <a:fillRect/>
            </a:stretch>
          </p:blipFill>
          <p:spPr>
            <a:xfrm>
              <a:off x="17891038" y="7699493"/>
              <a:ext cx="40268" cy="46453"/>
            </a:xfrm>
            <a:prstGeom prst="rect">
              <a:avLst/>
            </a:prstGeom>
          </p:spPr>
        </p:pic>
        <p:pic>
          <p:nvPicPr>
            <p:cNvPr id="778" name="Image 764" descr=" "/>
            <p:cNvPicPr>
              <a:picLocks noChangeAspect="1"/>
            </p:cNvPicPr>
            <p:nvPr/>
          </p:nvPicPr>
          <p:blipFill>
            <a:blip r:embed="rId1530">
              <a:extLst>
                <a:ext uri="{96DAC541-7B7A-43D3-8B79-37D633B846F1}">
                  <asvg:svgBlip xmlns:asvg="http://schemas.microsoft.com/office/drawing/2016/SVG/main" r:embed="rId1531"/>
                </a:ext>
              </a:extLst>
            </a:blip>
            <a:stretch>
              <a:fillRect/>
            </a:stretch>
          </p:blipFill>
          <p:spPr>
            <a:xfrm>
              <a:off x="17827809" y="7700361"/>
              <a:ext cx="40481" cy="45901"/>
            </a:xfrm>
            <a:prstGeom prst="rect">
              <a:avLst/>
            </a:prstGeom>
          </p:spPr>
        </p:pic>
        <p:pic>
          <p:nvPicPr>
            <p:cNvPr id="779" name="Image 765" descr=" "/>
            <p:cNvPicPr>
              <a:picLocks noChangeAspect="1"/>
            </p:cNvPicPr>
            <p:nvPr/>
          </p:nvPicPr>
          <p:blipFill>
            <a:blip r:embed="rId1532">
              <a:extLst>
                <a:ext uri="{96DAC541-7B7A-43D3-8B79-37D633B846F1}">
                  <asvg:svgBlip xmlns:asvg="http://schemas.microsoft.com/office/drawing/2016/SVG/main" r:embed="rId1533"/>
                </a:ext>
              </a:extLst>
            </a:blip>
            <a:stretch>
              <a:fillRect/>
            </a:stretch>
          </p:blipFill>
          <p:spPr>
            <a:xfrm>
              <a:off x="17764255" y="7700745"/>
              <a:ext cx="40269" cy="46385"/>
            </a:xfrm>
            <a:prstGeom prst="rect">
              <a:avLst/>
            </a:prstGeom>
          </p:spPr>
        </p:pic>
        <p:pic>
          <p:nvPicPr>
            <p:cNvPr id="780" name="Image 766" descr=" "/>
            <p:cNvPicPr>
              <a:picLocks noChangeAspect="1"/>
            </p:cNvPicPr>
            <p:nvPr/>
          </p:nvPicPr>
          <p:blipFill>
            <a:blip r:embed="rId1534">
              <a:extLst>
                <a:ext uri="{96DAC541-7B7A-43D3-8B79-37D633B846F1}">
                  <asvg:svgBlip xmlns:asvg="http://schemas.microsoft.com/office/drawing/2016/SVG/main" r:embed="rId1535"/>
                </a:ext>
              </a:extLst>
            </a:blip>
            <a:stretch>
              <a:fillRect/>
            </a:stretch>
          </p:blipFill>
          <p:spPr>
            <a:xfrm>
              <a:off x="17701181" y="7701483"/>
              <a:ext cx="39639" cy="45901"/>
            </a:xfrm>
            <a:prstGeom prst="rect">
              <a:avLst/>
            </a:prstGeom>
          </p:spPr>
        </p:pic>
        <p:pic>
          <p:nvPicPr>
            <p:cNvPr id="781" name="Image 767" descr=" "/>
            <p:cNvPicPr>
              <a:picLocks noChangeAspect="1"/>
            </p:cNvPicPr>
            <p:nvPr/>
          </p:nvPicPr>
          <p:blipFill>
            <a:blip r:embed="rId1536">
              <a:extLst>
                <a:ext uri="{96DAC541-7B7A-43D3-8B79-37D633B846F1}">
                  <asvg:svgBlip xmlns:asvg="http://schemas.microsoft.com/office/drawing/2016/SVG/main" r:embed="rId1537"/>
                </a:ext>
              </a:extLst>
            </a:blip>
            <a:stretch>
              <a:fillRect/>
            </a:stretch>
          </p:blipFill>
          <p:spPr>
            <a:xfrm>
              <a:off x="17637473" y="7701533"/>
              <a:ext cx="40268" cy="46385"/>
            </a:xfrm>
            <a:prstGeom prst="rect">
              <a:avLst/>
            </a:prstGeom>
          </p:spPr>
        </p:pic>
        <p:pic>
          <p:nvPicPr>
            <p:cNvPr id="782" name="Image 768" descr=" "/>
            <p:cNvPicPr>
              <a:picLocks noChangeAspect="1"/>
            </p:cNvPicPr>
            <p:nvPr/>
          </p:nvPicPr>
          <p:blipFill>
            <a:blip r:embed="rId1538">
              <a:extLst>
                <a:ext uri="{96DAC541-7B7A-43D3-8B79-37D633B846F1}">
                  <asvg:svgBlip xmlns:asvg="http://schemas.microsoft.com/office/drawing/2016/SVG/main" r:embed="rId1539"/>
                </a:ext>
              </a:extLst>
            </a:blip>
            <a:stretch>
              <a:fillRect/>
            </a:stretch>
          </p:blipFill>
          <p:spPr>
            <a:xfrm>
              <a:off x="17574238" y="7701688"/>
              <a:ext cx="40268" cy="46453"/>
            </a:xfrm>
            <a:prstGeom prst="rect">
              <a:avLst/>
            </a:prstGeom>
          </p:spPr>
        </p:pic>
        <p:pic>
          <p:nvPicPr>
            <p:cNvPr id="783" name="Image 769" descr=" "/>
            <p:cNvPicPr>
              <a:picLocks noChangeAspect="1"/>
            </p:cNvPicPr>
            <p:nvPr/>
          </p:nvPicPr>
          <p:blipFill>
            <a:blip r:embed="rId1540">
              <a:extLst>
                <a:ext uri="{96DAC541-7B7A-43D3-8B79-37D633B846F1}">
                  <asvg:svgBlip xmlns:asvg="http://schemas.microsoft.com/office/drawing/2016/SVG/main" r:embed="rId1541"/>
                </a:ext>
              </a:extLst>
            </a:blip>
            <a:stretch>
              <a:fillRect/>
            </a:stretch>
          </p:blipFill>
          <p:spPr>
            <a:xfrm>
              <a:off x="17384064" y="7703734"/>
              <a:ext cx="40268" cy="46385"/>
            </a:xfrm>
            <a:prstGeom prst="rect">
              <a:avLst/>
            </a:prstGeom>
          </p:spPr>
        </p:pic>
        <p:pic>
          <p:nvPicPr>
            <p:cNvPr id="784" name="Image 770" descr=" "/>
            <p:cNvPicPr>
              <a:picLocks noChangeAspect="1"/>
            </p:cNvPicPr>
            <p:nvPr/>
          </p:nvPicPr>
          <p:blipFill>
            <a:blip r:embed="rId1542">
              <a:extLst>
                <a:ext uri="{96DAC541-7B7A-43D3-8B79-37D633B846F1}">
                  <asvg:svgBlip xmlns:asvg="http://schemas.microsoft.com/office/drawing/2016/SVG/main" r:embed="rId1543"/>
                </a:ext>
              </a:extLst>
            </a:blip>
            <a:stretch>
              <a:fillRect/>
            </a:stretch>
          </p:blipFill>
          <p:spPr>
            <a:xfrm>
              <a:off x="17320830" y="7703734"/>
              <a:ext cx="40268" cy="46143"/>
            </a:xfrm>
            <a:prstGeom prst="rect">
              <a:avLst/>
            </a:prstGeom>
          </p:spPr>
        </p:pic>
        <p:pic>
          <p:nvPicPr>
            <p:cNvPr id="785" name="Image 771" descr=" "/>
            <p:cNvPicPr>
              <a:picLocks noChangeAspect="1"/>
            </p:cNvPicPr>
            <p:nvPr/>
          </p:nvPicPr>
          <p:blipFill>
            <a:blip r:embed="rId1544">
              <a:extLst>
                <a:ext uri="{96DAC541-7B7A-43D3-8B79-37D633B846F1}">
                  <asvg:svgBlip xmlns:asvg="http://schemas.microsoft.com/office/drawing/2016/SVG/main" r:embed="rId1545"/>
                </a:ext>
              </a:extLst>
            </a:blip>
            <a:stretch>
              <a:fillRect/>
            </a:stretch>
          </p:blipFill>
          <p:spPr>
            <a:xfrm>
              <a:off x="17194231" y="7704603"/>
              <a:ext cx="40097" cy="40239"/>
            </a:xfrm>
            <a:prstGeom prst="rect">
              <a:avLst/>
            </a:prstGeom>
          </p:spPr>
        </p:pic>
        <p:pic>
          <p:nvPicPr>
            <p:cNvPr id="786" name="Image 772" descr=" "/>
            <p:cNvPicPr>
              <a:picLocks noChangeAspect="1"/>
            </p:cNvPicPr>
            <p:nvPr/>
          </p:nvPicPr>
          <p:blipFill>
            <a:blip r:embed="rId1546">
              <a:extLst>
                <a:ext uri="{96DAC541-7B7A-43D3-8B79-37D633B846F1}">
                  <asvg:svgBlip xmlns:asvg="http://schemas.microsoft.com/office/drawing/2016/SVG/main" r:embed="rId1547"/>
                </a:ext>
              </a:extLst>
            </a:blip>
            <a:stretch>
              <a:fillRect/>
            </a:stretch>
          </p:blipFill>
          <p:spPr>
            <a:xfrm>
              <a:off x="15673624" y="7714977"/>
              <a:ext cx="40073" cy="40239"/>
            </a:xfrm>
            <a:prstGeom prst="rect">
              <a:avLst/>
            </a:prstGeom>
          </p:spPr>
        </p:pic>
        <p:pic>
          <p:nvPicPr>
            <p:cNvPr id="787" name="Image 773" descr=" "/>
            <p:cNvPicPr>
              <a:picLocks noChangeAspect="1"/>
            </p:cNvPicPr>
            <p:nvPr/>
          </p:nvPicPr>
          <p:blipFill>
            <a:blip r:embed="rId1548">
              <a:extLst>
                <a:ext uri="{96DAC541-7B7A-43D3-8B79-37D633B846F1}">
                  <asvg:svgBlip xmlns:asvg="http://schemas.microsoft.com/office/drawing/2016/SVG/main" r:embed="rId1549"/>
                </a:ext>
              </a:extLst>
            </a:blip>
            <a:stretch>
              <a:fillRect/>
            </a:stretch>
          </p:blipFill>
          <p:spPr>
            <a:xfrm>
              <a:off x="15610206" y="7715523"/>
              <a:ext cx="40268" cy="46385"/>
            </a:xfrm>
            <a:prstGeom prst="rect">
              <a:avLst/>
            </a:prstGeom>
          </p:spPr>
        </p:pic>
        <p:pic>
          <p:nvPicPr>
            <p:cNvPr id="788" name="Image 774" descr=" "/>
            <p:cNvPicPr>
              <a:picLocks noChangeAspect="1"/>
            </p:cNvPicPr>
            <p:nvPr/>
          </p:nvPicPr>
          <p:blipFill>
            <a:blip r:embed="rId1550">
              <a:extLst>
                <a:ext uri="{96DAC541-7B7A-43D3-8B79-37D633B846F1}">
                  <asvg:svgBlip xmlns:asvg="http://schemas.microsoft.com/office/drawing/2016/SVG/main" r:embed="rId1551"/>
                </a:ext>
              </a:extLst>
            </a:blip>
            <a:stretch>
              <a:fillRect/>
            </a:stretch>
          </p:blipFill>
          <p:spPr>
            <a:xfrm>
              <a:off x="15546998" y="7715920"/>
              <a:ext cx="40098" cy="40239"/>
            </a:xfrm>
            <a:prstGeom prst="rect">
              <a:avLst/>
            </a:prstGeom>
          </p:spPr>
        </p:pic>
        <p:pic>
          <p:nvPicPr>
            <p:cNvPr id="789" name="Image 775" descr=" "/>
            <p:cNvPicPr>
              <a:picLocks noChangeAspect="1"/>
            </p:cNvPicPr>
            <p:nvPr/>
          </p:nvPicPr>
          <p:blipFill>
            <a:blip r:embed="rId1552">
              <a:extLst>
                <a:ext uri="{96DAC541-7B7A-43D3-8B79-37D633B846F1}">
                  <asvg:svgBlip xmlns:asvg="http://schemas.microsoft.com/office/drawing/2016/SVG/main" r:embed="rId1553"/>
                </a:ext>
              </a:extLst>
            </a:blip>
            <a:stretch>
              <a:fillRect/>
            </a:stretch>
          </p:blipFill>
          <p:spPr>
            <a:xfrm>
              <a:off x="15483423" y="7716310"/>
              <a:ext cx="40268" cy="46385"/>
            </a:xfrm>
            <a:prstGeom prst="rect">
              <a:avLst/>
            </a:prstGeom>
          </p:spPr>
        </p:pic>
        <p:pic>
          <p:nvPicPr>
            <p:cNvPr id="790" name="Image 776" descr=" "/>
            <p:cNvPicPr>
              <a:picLocks noChangeAspect="1"/>
            </p:cNvPicPr>
            <p:nvPr/>
          </p:nvPicPr>
          <p:blipFill>
            <a:blip r:embed="rId1554">
              <a:extLst>
                <a:ext uri="{96DAC541-7B7A-43D3-8B79-37D633B846F1}">
                  <asvg:svgBlip xmlns:asvg="http://schemas.microsoft.com/office/drawing/2016/SVG/main" r:embed="rId1555"/>
                </a:ext>
              </a:extLst>
            </a:blip>
            <a:stretch>
              <a:fillRect/>
            </a:stretch>
          </p:blipFill>
          <p:spPr>
            <a:xfrm>
              <a:off x="15420216" y="7716707"/>
              <a:ext cx="40073" cy="40239"/>
            </a:xfrm>
            <a:prstGeom prst="rect">
              <a:avLst/>
            </a:prstGeom>
          </p:spPr>
        </p:pic>
        <p:pic>
          <p:nvPicPr>
            <p:cNvPr id="791" name="Image 777" descr=" "/>
            <p:cNvPicPr>
              <a:picLocks noChangeAspect="1"/>
            </p:cNvPicPr>
            <p:nvPr/>
          </p:nvPicPr>
          <p:blipFill>
            <a:blip r:embed="rId1556">
              <a:extLst>
                <a:ext uri="{96DAC541-7B7A-43D3-8B79-37D633B846F1}">
                  <asvg:svgBlip xmlns:asvg="http://schemas.microsoft.com/office/drawing/2016/SVG/main" r:embed="rId1557"/>
                </a:ext>
              </a:extLst>
            </a:blip>
            <a:stretch>
              <a:fillRect/>
            </a:stretch>
          </p:blipFill>
          <p:spPr>
            <a:xfrm>
              <a:off x="15356798" y="7717253"/>
              <a:ext cx="40268" cy="46385"/>
            </a:xfrm>
            <a:prstGeom prst="rect">
              <a:avLst/>
            </a:prstGeom>
          </p:spPr>
        </p:pic>
        <p:pic>
          <p:nvPicPr>
            <p:cNvPr id="792" name="Image 778" descr=" "/>
            <p:cNvPicPr>
              <a:picLocks noChangeAspect="1"/>
            </p:cNvPicPr>
            <p:nvPr/>
          </p:nvPicPr>
          <p:blipFill>
            <a:blip r:embed="rId1558">
              <a:extLst>
                <a:ext uri="{96DAC541-7B7A-43D3-8B79-37D633B846F1}">
                  <asvg:svgBlip xmlns:asvg="http://schemas.microsoft.com/office/drawing/2016/SVG/main" r:embed="rId1559"/>
                </a:ext>
              </a:extLst>
            </a:blip>
            <a:stretch>
              <a:fillRect/>
            </a:stretch>
          </p:blipFill>
          <p:spPr>
            <a:xfrm>
              <a:off x="15293569" y="7717650"/>
              <a:ext cx="40025" cy="46056"/>
            </a:xfrm>
            <a:prstGeom prst="rect">
              <a:avLst/>
            </a:prstGeom>
          </p:spPr>
        </p:pic>
        <p:pic>
          <p:nvPicPr>
            <p:cNvPr id="793" name="Image 779" descr=" "/>
            <p:cNvPicPr>
              <a:picLocks noChangeAspect="1"/>
            </p:cNvPicPr>
            <p:nvPr/>
          </p:nvPicPr>
          <p:blipFill>
            <a:blip r:embed="rId1560">
              <a:extLst>
                <a:ext uri="{96DAC541-7B7A-43D3-8B79-37D633B846F1}">
                  <asvg:svgBlip xmlns:asvg="http://schemas.microsoft.com/office/drawing/2016/SVG/main" r:embed="rId1561"/>
                </a:ext>
              </a:extLst>
            </a:blip>
            <a:stretch>
              <a:fillRect/>
            </a:stretch>
          </p:blipFill>
          <p:spPr>
            <a:xfrm>
              <a:off x="14976790" y="7719535"/>
              <a:ext cx="40098" cy="40239"/>
            </a:xfrm>
            <a:prstGeom prst="rect">
              <a:avLst/>
            </a:prstGeom>
          </p:spPr>
        </p:pic>
        <p:pic>
          <p:nvPicPr>
            <p:cNvPr id="794" name="Image 780" descr=" "/>
            <p:cNvPicPr>
              <a:picLocks noChangeAspect="1"/>
            </p:cNvPicPr>
            <p:nvPr/>
          </p:nvPicPr>
          <p:blipFill>
            <a:blip r:embed="rId1562">
              <a:extLst>
                <a:ext uri="{96DAC541-7B7A-43D3-8B79-37D633B846F1}">
                  <asvg:svgBlip xmlns:asvg="http://schemas.microsoft.com/office/drawing/2016/SVG/main" r:embed="rId1563"/>
                </a:ext>
              </a:extLst>
            </a:blip>
            <a:stretch>
              <a:fillRect/>
            </a:stretch>
          </p:blipFill>
          <p:spPr>
            <a:xfrm>
              <a:off x="21818659" y="7601018"/>
              <a:ext cx="40159" cy="46056"/>
            </a:xfrm>
            <a:prstGeom prst="rect">
              <a:avLst/>
            </a:prstGeom>
          </p:spPr>
        </p:pic>
        <p:pic>
          <p:nvPicPr>
            <p:cNvPr id="795" name="Image 781" descr=" "/>
            <p:cNvPicPr>
              <a:picLocks noChangeAspect="1"/>
            </p:cNvPicPr>
            <p:nvPr/>
          </p:nvPicPr>
          <p:blipFill>
            <a:blip r:embed="rId1564">
              <a:extLst>
                <a:ext uri="{96DAC541-7B7A-43D3-8B79-37D633B846F1}">
                  <asvg:svgBlip xmlns:asvg="http://schemas.microsoft.com/office/drawing/2016/SVG/main" r:embed="rId1565"/>
                </a:ext>
              </a:extLst>
            </a:blip>
            <a:stretch>
              <a:fillRect/>
            </a:stretch>
          </p:blipFill>
          <p:spPr>
            <a:xfrm>
              <a:off x="21755401" y="7601490"/>
              <a:ext cx="40024" cy="46056"/>
            </a:xfrm>
            <a:prstGeom prst="rect">
              <a:avLst/>
            </a:prstGeom>
          </p:spPr>
        </p:pic>
        <p:pic>
          <p:nvPicPr>
            <p:cNvPr id="796" name="Image 782" descr=" "/>
            <p:cNvPicPr>
              <a:picLocks noChangeAspect="1"/>
            </p:cNvPicPr>
            <p:nvPr/>
          </p:nvPicPr>
          <p:blipFill>
            <a:blip r:embed="rId1566">
              <a:extLst>
                <a:ext uri="{96DAC541-7B7A-43D3-8B79-37D633B846F1}">
                  <asvg:svgBlip xmlns:asvg="http://schemas.microsoft.com/office/drawing/2016/SVG/main" r:embed="rId1567"/>
                </a:ext>
              </a:extLst>
            </a:blip>
            <a:stretch>
              <a:fillRect/>
            </a:stretch>
          </p:blipFill>
          <p:spPr>
            <a:xfrm>
              <a:off x="21628630" y="7602432"/>
              <a:ext cx="40107" cy="40239"/>
            </a:xfrm>
            <a:prstGeom prst="rect">
              <a:avLst/>
            </a:prstGeom>
          </p:spPr>
        </p:pic>
        <p:pic>
          <p:nvPicPr>
            <p:cNvPr id="797" name="Image 783" descr=" "/>
            <p:cNvPicPr>
              <a:picLocks noChangeAspect="1"/>
            </p:cNvPicPr>
            <p:nvPr/>
          </p:nvPicPr>
          <p:blipFill>
            <a:blip r:embed="rId1568">
              <a:extLst>
                <a:ext uri="{96DAC541-7B7A-43D3-8B79-37D633B846F1}">
                  <asvg:svgBlip xmlns:asvg="http://schemas.microsoft.com/office/drawing/2016/SVG/main" r:embed="rId1569"/>
                </a:ext>
              </a:extLst>
            </a:blip>
            <a:stretch>
              <a:fillRect/>
            </a:stretch>
          </p:blipFill>
          <p:spPr>
            <a:xfrm>
              <a:off x="21058432" y="7606202"/>
              <a:ext cx="40073" cy="40239"/>
            </a:xfrm>
            <a:prstGeom prst="rect">
              <a:avLst/>
            </a:prstGeom>
          </p:spPr>
        </p:pic>
        <p:pic>
          <p:nvPicPr>
            <p:cNvPr id="798" name="Image 784" descr=" "/>
            <p:cNvPicPr>
              <a:picLocks noChangeAspect="1"/>
            </p:cNvPicPr>
            <p:nvPr/>
          </p:nvPicPr>
          <p:blipFill>
            <a:blip r:embed="rId1570">
              <a:extLst>
                <a:ext uri="{96DAC541-7B7A-43D3-8B79-37D633B846F1}">
                  <asvg:svgBlip xmlns:asvg="http://schemas.microsoft.com/office/drawing/2016/SVG/main" r:embed="rId1571"/>
                </a:ext>
              </a:extLst>
            </a:blip>
            <a:stretch>
              <a:fillRect/>
            </a:stretch>
          </p:blipFill>
          <p:spPr>
            <a:xfrm>
              <a:off x="20995053" y="7606674"/>
              <a:ext cx="40148" cy="46056"/>
            </a:xfrm>
            <a:prstGeom prst="rect">
              <a:avLst/>
            </a:prstGeom>
          </p:spPr>
        </p:pic>
        <p:pic>
          <p:nvPicPr>
            <p:cNvPr id="799" name="Image 785" descr=" "/>
            <p:cNvPicPr>
              <a:picLocks noChangeAspect="1"/>
            </p:cNvPicPr>
            <p:nvPr/>
          </p:nvPicPr>
          <p:blipFill>
            <a:blip r:embed="rId1572">
              <a:extLst>
                <a:ext uri="{96DAC541-7B7A-43D3-8B79-37D633B846F1}">
                  <asvg:svgBlip xmlns:asvg="http://schemas.microsoft.com/office/drawing/2016/SVG/main" r:embed="rId1573"/>
                </a:ext>
              </a:extLst>
            </a:blip>
            <a:stretch>
              <a:fillRect/>
            </a:stretch>
          </p:blipFill>
          <p:spPr>
            <a:xfrm>
              <a:off x="20868231" y="7607219"/>
              <a:ext cx="40268" cy="46453"/>
            </a:xfrm>
            <a:prstGeom prst="rect">
              <a:avLst/>
            </a:prstGeom>
          </p:spPr>
        </p:pic>
        <p:pic>
          <p:nvPicPr>
            <p:cNvPr id="800" name="Image 786" descr=" "/>
            <p:cNvPicPr>
              <a:picLocks noChangeAspect="1"/>
            </p:cNvPicPr>
            <p:nvPr/>
          </p:nvPicPr>
          <p:blipFill>
            <a:blip r:embed="rId1574">
              <a:extLst>
                <a:ext uri="{96DAC541-7B7A-43D3-8B79-37D633B846F1}">
                  <asvg:svgBlip xmlns:asvg="http://schemas.microsoft.com/office/drawing/2016/SVG/main" r:embed="rId1575"/>
                </a:ext>
              </a:extLst>
            </a:blip>
            <a:stretch>
              <a:fillRect/>
            </a:stretch>
          </p:blipFill>
          <p:spPr>
            <a:xfrm>
              <a:off x="20804841" y="7608007"/>
              <a:ext cx="40268" cy="46385"/>
            </a:xfrm>
            <a:prstGeom prst="rect">
              <a:avLst/>
            </a:prstGeom>
          </p:spPr>
        </p:pic>
        <p:pic>
          <p:nvPicPr>
            <p:cNvPr id="801" name="Image 787" descr=" "/>
            <p:cNvPicPr>
              <a:picLocks noChangeAspect="1"/>
            </p:cNvPicPr>
            <p:nvPr/>
          </p:nvPicPr>
          <p:blipFill>
            <a:blip r:embed="rId1576">
              <a:extLst>
                <a:ext uri="{96DAC541-7B7A-43D3-8B79-37D633B846F1}">
                  <asvg:svgBlip xmlns:asvg="http://schemas.microsoft.com/office/drawing/2016/SVG/main" r:embed="rId1577"/>
                </a:ext>
              </a:extLst>
            </a:blip>
            <a:stretch>
              <a:fillRect/>
            </a:stretch>
          </p:blipFill>
          <p:spPr>
            <a:xfrm>
              <a:off x="20425010" y="7610345"/>
              <a:ext cx="46591" cy="46527"/>
            </a:xfrm>
            <a:prstGeom prst="rect">
              <a:avLst/>
            </a:prstGeom>
          </p:spPr>
        </p:pic>
        <p:pic>
          <p:nvPicPr>
            <p:cNvPr id="802" name="Image 788" descr=" "/>
            <p:cNvPicPr>
              <a:picLocks noChangeAspect="1"/>
            </p:cNvPicPr>
            <p:nvPr/>
          </p:nvPicPr>
          <p:blipFill>
            <a:blip r:embed="rId1578">
              <a:extLst>
                <a:ext uri="{96DAC541-7B7A-43D3-8B79-37D633B846F1}">
                  <asvg:svgBlip xmlns:asvg="http://schemas.microsoft.com/office/drawing/2016/SVG/main" r:embed="rId1579"/>
                </a:ext>
              </a:extLst>
            </a:blip>
            <a:stretch>
              <a:fillRect/>
            </a:stretch>
          </p:blipFill>
          <p:spPr>
            <a:xfrm>
              <a:off x="20361887" y="7610680"/>
              <a:ext cx="40268" cy="46453"/>
            </a:xfrm>
            <a:prstGeom prst="rect">
              <a:avLst/>
            </a:prstGeom>
          </p:spPr>
        </p:pic>
        <p:pic>
          <p:nvPicPr>
            <p:cNvPr id="803" name="Image 789" descr=" "/>
            <p:cNvPicPr>
              <a:picLocks noChangeAspect="1"/>
            </p:cNvPicPr>
            <p:nvPr/>
          </p:nvPicPr>
          <p:blipFill>
            <a:blip r:embed="rId1580">
              <a:extLst>
                <a:ext uri="{96DAC541-7B7A-43D3-8B79-37D633B846F1}">
                  <asvg:svgBlip xmlns:asvg="http://schemas.microsoft.com/office/drawing/2016/SVG/main" r:embed="rId1581"/>
                </a:ext>
              </a:extLst>
            </a:blip>
            <a:stretch>
              <a:fillRect/>
            </a:stretch>
          </p:blipFill>
          <p:spPr>
            <a:xfrm>
              <a:off x="20298183" y="7611548"/>
              <a:ext cx="40120" cy="40239"/>
            </a:xfrm>
            <a:prstGeom prst="rect">
              <a:avLst/>
            </a:prstGeom>
          </p:spPr>
        </p:pic>
        <p:pic>
          <p:nvPicPr>
            <p:cNvPr id="804" name="Image 790" descr=" "/>
            <p:cNvPicPr>
              <a:picLocks noChangeAspect="1"/>
            </p:cNvPicPr>
            <p:nvPr/>
          </p:nvPicPr>
          <p:blipFill>
            <a:blip r:embed="rId1582">
              <a:extLst>
                <a:ext uri="{96DAC541-7B7A-43D3-8B79-37D633B846F1}">
                  <asvg:svgBlip xmlns:asvg="http://schemas.microsoft.com/office/drawing/2016/SVG/main" r:embed="rId1583"/>
                </a:ext>
              </a:extLst>
            </a:blip>
            <a:stretch>
              <a:fillRect/>
            </a:stretch>
          </p:blipFill>
          <p:spPr>
            <a:xfrm>
              <a:off x="20171426" y="7612335"/>
              <a:ext cx="40158" cy="46056"/>
            </a:xfrm>
            <a:prstGeom prst="rect">
              <a:avLst/>
            </a:prstGeom>
          </p:spPr>
        </p:pic>
        <p:pic>
          <p:nvPicPr>
            <p:cNvPr id="805" name="Image 791" descr=" "/>
            <p:cNvPicPr>
              <a:picLocks noChangeAspect="1"/>
            </p:cNvPicPr>
            <p:nvPr/>
          </p:nvPicPr>
          <p:blipFill>
            <a:blip r:embed="rId1584">
              <a:extLst>
                <a:ext uri="{96DAC541-7B7A-43D3-8B79-37D633B846F1}">
                  <asvg:svgBlip xmlns:asvg="http://schemas.microsoft.com/office/drawing/2016/SVG/main" r:embed="rId1585"/>
                </a:ext>
              </a:extLst>
            </a:blip>
            <a:stretch>
              <a:fillRect/>
            </a:stretch>
          </p:blipFill>
          <p:spPr>
            <a:xfrm>
              <a:off x="19664608" y="7615796"/>
              <a:ext cx="40097" cy="40239"/>
            </a:xfrm>
            <a:prstGeom prst="rect">
              <a:avLst/>
            </a:prstGeom>
          </p:spPr>
        </p:pic>
        <p:pic>
          <p:nvPicPr>
            <p:cNvPr id="806" name="Image 792" descr=" "/>
            <p:cNvPicPr>
              <a:picLocks noChangeAspect="1"/>
            </p:cNvPicPr>
            <p:nvPr/>
          </p:nvPicPr>
          <p:blipFill>
            <a:blip r:embed="rId1586">
              <a:extLst>
                <a:ext uri="{96DAC541-7B7A-43D3-8B79-37D633B846F1}">
                  <asvg:svgBlip xmlns:asvg="http://schemas.microsoft.com/office/drawing/2016/SVG/main" r:embed="rId1587"/>
                </a:ext>
              </a:extLst>
            </a:blip>
            <a:stretch>
              <a:fillRect/>
            </a:stretch>
          </p:blipFill>
          <p:spPr>
            <a:xfrm>
              <a:off x="18714343" y="7622394"/>
              <a:ext cx="39780" cy="39923"/>
            </a:xfrm>
            <a:prstGeom prst="rect">
              <a:avLst/>
            </a:prstGeom>
          </p:spPr>
        </p:pic>
        <p:pic>
          <p:nvPicPr>
            <p:cNvPr id="807" name="Image 793" descr=" "/>
            <p:cNvPicPr>
              <a:picLocks noChangeAspect="1"/>
            </p:cNvPicPr>
            <p:nvPr/>
          </p:nvPicPr>
          <p:blipFill>
            <a:blip r:embed="rId1588">
              <a:extLst>
                <a:ext uri="{96DAC541-7B7A-43D3-8B79-37D633B846F1}">
                  <asvg:svgBlip xmlns:asvg="http://schemas.microsoft.com/office/drawing/2016/SVG/main" r:embed="rId1589"/>
                </a:ext>
              </a:extLst>
            </a:blip>
            <a:stretch>
              <a:fillRect/>
            </a:stretch>
          </p:blipFill>
          <p:spPr>
            <a:xfrm>
              <a:off x="18650977" y="7622474"/>
              <a:ext cx="46609" cy="46527"/>
            </a:xfrm>
            <a:prstGeom prst="rect">
              <a:avLst/>
            </a:prstGeom>
          </p:spPr>
        </p:pic>
        <p:pic>
          <p:nvPicPr>
            <p:cNvPr id="808" name="Image 794" descr=" "/>
            <p:cNvPicPr>
              <a:picLocks noChangeAspect="1"/>
            </p:cNvPicPr>
            <p:nvPr/>
          </p:nvPicPr>
          <p:blipFill>
            <a:blip r:embed="rId1590">
              <a:extLst>
                <a:ext uri="{96DAC541-7B7A-43D3-8B79-37D633B846F1}">
                  <asvg:svgBlip xmlns:asvg="http://schemas.microsoft.com/office/drawing/2016/SVG/main" r:embed="rId1591"/>
                </a:ext>
              </a:extLst>
            </a:blip>
            <a:stretch>
              <a:fillRect/>
            </a:stretch>
          </p:blipFill>
          <p:spPr>
            <a:xfrm>
              <a:off x="18587583" y="7623181"/>
              <a:ext cx="40098" cy="40239"/>
            </a:xfrm>
            <a:prstGeom prst="rect">
              <a:avLst/>
            </a:prstGeom>
          </p:spPr>
        </p:pic>
        <p:pic>
          <p:nvPicPr>
            <p:cNvPr id="809" name="Image 795" descr=" "/>
            <p:cNvPicPr>
              <a:picLocks noChangeAspect="1"/>
            </p:cNvPicPr>
            <p:nvPr/>
          </p:nvPicPr>
          <p:blipFill>
            <a:blip r:embed="rId1592">
              <a:extLst>
                <a:ext uri="{96DAC541-7B7A-43D3-8B79-37D633B846F1}">
                  <asvg:svgBlip xmlns:asvg="http://schemas.microsoft.com/office/drawing/2016/SVG/main" r:embed="rId1593"/>
                </a:ext>
              </a:extLst>
            </a:blip>
            <a:stretch>
              <a:fillRect/>
            </a:stretch>
          </p:blipFill>
          <p:spPr>
            <a:xfrm>
              <a:off x="18524008" y="7623566"/>
              <a:ext cx="40268" cy="46385"/>
            </a:xfrm>
            <a:prstGeom prst="rect">
              <a:avLst/>
            </a:prstGeom>
          </p:spPr>
        </p:pic>
        <p:pic>
          <p:nvPicPr>
            <p:cNvPr id="810" name="Image 796" descr=" "/>
            <p:cNvPicPr>
              <a:picLocks noChangeAspect="1"/>
            </p:cNvPicPr>
            <p:nvPr/>
          </p:nvPicPr>
          <p:blipFill>
            <a:blip r:embed="rId1594">
              <a:extLst>
                <a:ext uri="{96DAC541-7B7A-43D3-8B79-37D633B846F1}">
                  <asvg:svgBlip xmlns:asvg="http://schemas.microsoft.com/office/drawing/2016/SVG/main" r:embed="rId1595"/>
                </a:ext>
              </a:extLst>
            </a:blip>
            <a:stretch>
              <a:fillRect/>
            </a:stretch>
          </p:blipFill>
          <p:spPr>
            <a:xfrm>
              <a:off x="18460617" y="7624440"/>
              <a:ext cx="40268" cy="45982"/>
            </a:xfrm>
            <a:prstGeom prst="rect">
              <a:avLst/>
            </a:prstGeom>
          </p:spPr>
        </p:pic>
        <p:pic>
          <p:nvPicPr>
            <p:cNvPr id="811" name="Image 797" descr=" "/>
            <p:cNvPicPr>
              <a:picLocks noChangeAspect="1"/>
            </p:cNvPicPr>
            <p:nvPr/>
          </p:nvPicPr>
          <p:blipFill>
            <a:blip r:embed="rId1596">
              <a:extLst>
                <a:ext uri="{96DAC541-7B7A-43D3-8B79-37D633B846F1}">
                  <asvg:svgBlip xmlns:asvg="http://schemas.microsoft.com/office/drawing/2016/SVG/main" r:embed="rId1597"/>
                </a:ext>
              </a:extLst>
            </a:blip>
            <a:stretch>
              <a:fillRect/>
            </a:stretch>
          </p:blipFill>
          <p:spPr>
            <a:xfrm>
              <a:off x="18397568" y="7624831"/>
              <a:ext cx="46610" cy="46527"/>
            </a:xfrm>
            <a:prstGeom prst="rect">
              <a:avLst/>
            </a:prstGeom>
          </p:spPr>
        </p:pic>
        <p:pic>
          <p:nvPicPr>
            <p:cNvPr id="812" name="Image 798" descr=" "/>
            <p:cNvPicPr>
              <a:picLocks noChangeAspect="1"/>
            </p:cNvPicPr>
            <p:nvPr/>
          </p:nvPicPr>
          <p:blipFill>
            <a:blip r:embed="rId1598">
              <a:extLst>
                <a:ext uri="{96DAC541-7B7A-43D3-8B79-37D633B846F1}">
                  <asvg:svgBlip xmlns:asvg="http://schemas.microsoft.com/office/drawing/2016/SVG/main" r:embed="rId1599"/>
                </a:ext>
              </a:extLst>
            </a:blip>
            <a:stretch>
              <a:fillRect/>
            </a:stretch>
          </p:blipFill>
          <p:spPr>
            <a:xfrm>
              <a:off x="18333991" y="7625383"/>
              <a:ext cx="40268" cy="46143"/>
            </a:xfrm>
            <a:prstGeom prst="rect">
              <a:avLst/>
            </a:prstGeom>
          </p:spPr>
        </p:pic>
        <p:pic>
          <p:nvPicPr>
            <p:cNvPr id="813" name="Image 799" descr=" "/>
            <p:cNvPicPr>
              <a:picLocks noChangeAspect="1"/>
            </p:cNvPicPr>
            <p:nvPr/>
          </p:nvPicPr>
          <p:blipFill>
            <a:blip r:embed="rId1600">
              <a:extLst>
                <a:ext uri="{96DAC541-7B7A-43D3-8B79-37D633B846F1}">
                  <asvg:svgBlip xmlns:asvg="http://schemas.microsoft.com/office/drawing/2016/SVG/main" r:embed="rId1601"/>
                </a:ext>
              </a:extLst>
            </a:blip>
            <a:stretch>
              <a:fillRect/>
            </a:stretch>
          </p:blipFill>
          <p:spPr>
            <a:xfrm>
              <a:off x="18270600" y="7625141"/>
              <a:ext cx="40268" cy="46385"/>
            </a:xfrm>
            <a:prstGeom prst="rect">
              <a:avLst/>
            </a:prstGeom>
          </p:spPr>
        </p:pic>
        <p:pic>
          <p:nvPicPr>
            <p:cNvPr id="814" name="Image 800" descr=" "/>
            <p:cNvPicPr>
              <a:picLocks noChangeAspect="1"/>
            </p:cNvPicPr>
            <p:nvPr/>
          </p:nvPicPr>
          <p:blipFill>
            <a:blip r:embed="rId1602">
              <a:extLst>
                <a:ext uri="{96DAC541-7B7A-43D3-8B79-37D633B846F1}">
                  <asvg:svgBlip xmlns:asvg="http://schemas.microsoft.com/office/drawing/2016/SVG/main" r:embed="rId1603"/>
                </a:ext>
              </a:extLst>
            </a:blip>
            <a:stretch>
              <a:fillRect/>
            </a:stretch>
          </p:blipFill>
          <p:spPr>
            <a:xfrm>
              <a:off x="18206893" y="7625538"/>
              <a:ext cx="40268" cy="45982"/>
            </a:xfrm>
            <a:prstGeom prst="rect">
              <a:avLst/>
            </a:prstGeom>
          </p:spPr>
        </p:pic>
        <p:pic>
          <p:nvPicPr>
            <p:cNvPr id="815" name="Image 801" descr=" "/>
            <p:cNvPicPr>
              <a:picLocks noChangeAspect="1"/>
            </p:cNvPicPr>
            <p:nvPr/>
          </p:nvPicPr>
          <p:blipFill>
            <a:blip r:embed="rId1604">
              <a:extLst>
                <a:ext uri="{96DAC541-7B7A-43D3-8B79-37D633B846F1}">
                  <asvg:svgBlip xmlns:asvg="http://schemas.microsoft.com/office/drawing/2016/SVG/main" r:embed="rId1605"/>
                </a:ext>
              </a:extLst>
            </a:blip>
            <a:stretch>
              <a:fillRect/>
            </a:stretch>
          </p:blipFill>
          <p:spPr>
            <a:xfrm>
              <a:off x="18144160" y="7625928"/>
              <a:ext cx="46609" cy="46527"/>
            </a:xfrm>
            <a:prstGeom prst="rect">
              <a:avLst/>
            </a:prstGeom>
          </p:spPr>
        </p:pic>
        <p:pic>
          <p:nvPicPr>
            <p:cNvPr id="816" name="Image 802" descr=" "/>
            <p:cNvPicPr>
              <a:picLocks noChangeAspect="1"/>
            </p:cNvPicPr>
            <p:nvPr/>
          </p:nvPicPr>
          <p:blipFill>
            <a:blip r:embed="rId1606">
              <a:extLst>
                <a:ext uri="{96DAC541-7B7A-43D3-8B79-37D633B846F1}">
                  <asvg:svgBlip xmlns:asvg="http://schemas.microsoft.com/office/drawing/2016/SVG/main" r:embed="rId1607"/>
                </a:ext>
              </a:extLst>
            </a:blip>
            <a:stretch>
              <a:fillRect/>
            </a:stretch>
          </p:blipFill>
          <p:spPr>
            <a:xfrm>
              <a:off x="18081054" y="7626710"/>
              <a:ext cx="40268" cy="46385"/>
            </a:xfrm>
            <a:prstGeom prst="rect">
              <a:avLst/>
            </a:prstGeom>
          </p:spPr>
        </p:pic>
        <p:pic>
          <p:nvPicPr>
            <p:cNvPr id="817" name="Image 803" descr=" "/>
            <p:cNvPicPr>
              <a:picLocks noChangeAspect="1"/>
            </p:cNvPicPr>
            <p:nvPr/>
          </p:nvPicPr>
          <p:blipFill>
            <a:blip r:embed="rId1608">
              <a:extLst>
                <a:ext uri="{96DAC541-7B7A-43D3-8B79-37D633B846F1}">
                  <asvg:svgBlip xmlns:asvg="http://schemas.microsoft.com/office/drawing/2016/SVG/main" r:embed="rId1609"/>
                </a:ext>
              </a:extLst>
            </a:blip>
            <a:stretch>
              <a:fillRect/>
            </a:stretch>
          </p:blipFill>
          <p:spPr>
            <a:xfrm>
              <a:off x="18017364" y="7627107"/>
              <a:ext cx="40108" cy="40239"/>
            </a:xfrm>
            <a:prstGeom prst="rect">
              <a:avLst/>
            </a:prstGeom>
          </p:spPr>
        </p:pic>
        <p:pic>
          <p:nvPicPr>
            <p:cNvPr id="818" name="Image 804" descr=" "/>
            <p:cNvPicPr>
              <a:picLocks noChangeAspect="1"/>
            </p:cNvPicPr>
            <p:nvPr/>
          </p:nvPicPr>
          <p:blipFill>
            <a:blip r:embed="rId1610">
              <a:extLst>
                <a:ext uri="{96DAC541-7B7A-43D3-8B79-37D633B846F1}">
                  <asvg:svgBlip xmlns:asvg="http://schemas.microsoft.com/office/drawing/2016/SVG/main" r:embed="rId1611"/>
                </a:ext>
              </a:extLst>
            </a:blip>
            <a:stretch>
              <a:fillRect/>
            </a:stretch>
          </p:blipFill>
          <p:spPr>
            <a:xfrm>
              <a:off x="17953800" y="7627894"/>
              <a:ext cx="40268" cy="45982"/>
            </a:xfrm>
            <a:prstGeom prst="rect">
              <a:avLst/>
            </a:prstGeom>
          </p:spPr>
        </p:pic>
        <p:pic>
          <p:nvPicPr>
            <p:cNvPr id="819" name="Image 805" descr=" "/>
            <p:cNvPicPr>
              <a:picLocks noChangeAspect="1"/>
            </p:cNvPicPr>
            <p:nvPr/>
          </p:nvPicPr>
          <p:blipFill>
            <a:blip r:embed="rId1612">
              <a:extLst>
                <a:ext uri="{96DAC541-7B7A-43D3-8B79-37D633B846F1}">
                  <asvg:svgBlip xmlns:asvg="http://schemas.microsoft.com/office/drawing/2016/SVG/main" r:embed="rId1613"/>
                </a:ext>
              </a:extLst>
            </a:blip>
            <a:stretch>
              <a:fillRect/>
            </a:stretch>
          </p:blipFill>
          <p:spPr>
            <a:xfrm>
              <a:off x="17890593" y="7627894"/>
              <a:ext cx="40073" cy="40239"/>
            </a:xfrm>
            <a:prstGeom prst="rect">
              <a:avLst/>
            </a:prstGeom>
          </p:spPr>
        </p:pic>
        <p:pic>
          <p:nvPicPr>
            <p:cNvPr id="820" name="Image 806" descr=" "/>
            <p:cNvPicPr>
              <a:picLocks noChangeAspect="1"/>
            </p:cNvPicPr>
            <p:nvPr/>
          </p:nvPicPr>
          <p:blipFill>
            <a:blip r:embed="rId1614">
              <a:extLst>
                <a:ext uri="{96DAC541-7B7A-43D3-8B79-37D633B846F1}">
                  <asvg:svgBlip xmlns:asvg="http://schemas.microsoft.com/office/drawing/2016/SVG/main" r:embed="rId1615"/>
                </a:ext>
              </a:extLst>
            </a:blip>
            <a:stretch>
              <a:fillRect/>
            </a:stretch>
          </p:blipFill>
          <p:spPr>
            <a:xfrm>
              <a:off x="17827175" y="7628440"/>
              <a:ext cx="40269" cy="46385"/>
            </a:xfrm>
            <a:prstGeom prst="rect">
              <a:avLst/>
            </a:prstGeom>
          </p:spPr>
        </p:pic>
        <p:pic>
          <p:nvPicPr>
            <p:cNvPr id="821" name="Image 807" descr=" "/>
            <p:cNvPicPr>
              <a:picLocks noChangeAspect="1"/>
            </p:cNvPicPr>
            <p:nvPr/>
          </p:nvPicPr>
          <p:blipFill>
            <a:blip r:embed="rId1616">
              <a:extLst>
                <a:ext uri="{96DAC541-7B7A-43D3-8B79-37D633B846F1}">
                  <asvg:svgBlip xmlns:asvg="http://schemas.microsoft.com/office/drawing/2016/SVG/main" r:embed="rId1617"/>
                </a:ext>
              </a:extLst>
            </a:blip>
            <a:stretch>
              <a:fillRect/>
            </a:stretch>
          </p:blipFill>
          <p:spPr>
            <a:xfrm>
              <a:off x="17763967" y="7628837"/>
              <a:ext cx="40098" cy="40239"/>
            </a:xfrm>
            <a:prstGeom prst="rect">
              <a:avLst/>
            </a:prstGeom>
          </p:spPr>
        </p:pic>
        <p:pic>
          <p:nvPicPr>
            <p:cNvPr id="822" name="Image 808" descr=" "/>
            <p:cNvPicPr>
              <a:picLocks noChangeAspect="1"/>
            </p:cNvPicPr>
            <p:nvPr/>
          </p:nvPicPr>
          <p:blipFill>
            <a:blip r:embed="rId1618">
              <a:extLst>
                <a:ext uri="{96DAC541-7B7A-43D3-8B79-37D633B846F1}">
                  <asvg:svgBlip xmlns:asvg="http://schemas.microsoft.com/office/drawing/2016/SVG/main" r:embed="rId1619"/>
                </a:ext>
              </a:extLst>
            </a:blip>
            <a:stretch>
              <a:fillRect/>
            </a:stretch>
          </p:blipFill>
          <p:spPr>
            <a:xfrm>
              <a:off x="17700392" y="7629227"/>
              <a:ext cx="40268" cy="46385"/>
            </a:xfrm>
            <a:prstGeom prst="rect">
              <a:avLst/>
            </a:prstGeom>
          </p:spPr>
        </p:pic>
        <p:pic>
          <p:nvPicPr>
            <p:cNvPr id="823" name="Image 809" descr=" "/>
            <p:cNvPicPr>
              <a:picLocks noChangeAspect="1"/>
            </p:cNvPicPr>
            <p:nvPr/>
          </p:nvPicPr>
          <p:blipFill>
            <a:blip r:embed="rId1620">
              <a:extLst>
                <a:ext uri="{96DAC541-7B7A-43D3-8B79-37D633B846F1}">
                  <asvg:svgBlip xmlns:asvg="http://schemas.microsoft.com/office/drawing/2016/SVG/main" r:embed="rId1621"/>
                </a:ext>
              </a:extLst>
            </a:blip>
            <a:stretch>
              <a:fillRect/>
            </a:stretch>
          </p:blipFill>
          <p:spPr>
            <a:xfrm>
              <a:off x="17637000" y="7630096"/>
              <a:ext cx="40268" cy="45982"/>
            </a:xfrm>
            <a:prstGeom prst="rect">
              <a:avLst/>
            </a:prstGeom>
          </p:spPr>
        </p:pic>
        <p:pic>
          <p:nvPicPr>
            <p:cNvPr id="824" name="Image 810" descr=" "/>
            <p:cNvPicPr>
              <a:picLocks noChangeAspect="1"/>
            </p:cNvPicPr>
            <p:nvPr/>
          </p:nvPicPr>
          <p:blipFill>
            <a:blip r:embed="rId1622">
              <a:extLst>
                <a:ext uri="{96DAC541-7B7A-43D3-8B79-37D633B846F1}">
                  <asvg:svgBlip xmlns:asvg="http://schemas.microsoft.com/office/drawing/2016/SVG/main" r:embed="rId1623"/>
                </a:ext>
              </a:extLst>
            </a:blip>
            <a:stretch>
              <a:fillRect/>
            </a:stretch>
          </p:blipFill>
          <p:spPr>
            <a:xfrm>
              <a:off x="17573952" y="7629860"/>
              <a:ext cx="46609" cy="46527"/>
            </a:xfrm>
            <a:prstGeom prst="rect">
              <a:avLst/>
            </a:prstGeom>
          </p:spPr>
        </p:pic>
        <p:pic>
          <p:nvPicPr>
            <p:cNvPr id="825" name="Image 811" descr=" "/>
            <p:cNvPicPr>
              <a:picLocks noChangeAspect="1"/>
            </p:cNvPicPr>
            <p:nvPr/>
          </p:nvPicPr>
          <p:blipFill>
            <a:blip r:embed="rId1624">
              <a:extLst>
                <a:ext uri="{96DAC541-7B7A-43D3-8B79-37D633B846F1}">
                  <asvg:svgBlip xmlns:asvg="http://schemas.microsoft.com/office/drawing/2016/SVG/main" r:embed="rId1625"/>
                </a:ext>
              </a:extLst>
            </a:blip>
            <a:stretch>
              <a:fillRect/>
            </a:stretch>
          </p:blipFill>
          <p:spPr>
            <a:xfrm>
              <a:off x="17510375" y="7630728"/>
              <a:ext cx="40268" cy="46143"/>
            </a:xfrm>
            <a:prstGeom prst="rect">
              <a:avLst/>
            </a:prstGeom>
          </p:spPr>
        </p:pic>
        <p:pic>
          <p:nvPicPr>
            <p:cNvPr id="826" name="Image 812" descr=" "/>
            <p:cNvPicPr>
              <a:picLocks noChangeAspect="1"/>
            </p:cNvPicPr>
            <p:nvPr/>
          </p:nvPicPr>
          <p:blipFill>
            <a:blip r:embed="rId1626">
              <a:extLst>
                <a:ext uri="{96DAC541-7B7A-43D3-8B79-37D633B846F1}">
                  <asvg:svgBlip xmlns:asvg="http://schemas.microsoft.com/office/drawing/2016/SVG/main" r:embed="rId1627"/>
                </a:ext>
              </a:extLst>
            </a:blip>
            <a:stretch>
              <a:fillRect/>
            </a:stretch>
          </p:blipFill>
          <p:spPr>
            <a:xfrm>
              <a:off x="17446983" y="7630957"/>
              <a:ext cx="40268" cy="46385"/>
            </a:xfrm>
            <a:prstGeom prst="rect">
              <a:avLst/>
            </a:prstGeom>
          </p:spPr>
        </p:pic>
        <p:pic>
          <p:nvPicPr>
            <p:cNvPr id="827" name="Image 813" descr=" "/>
            <p:cNvPicPr>
              <a:picLocks noChangeAspect="1"/>
            </p:cNvPicPr>
            <p:nvPr/>
          </p:nvPicPr>
          <p:blipFill>
            <a:blip r:embed="rId1628">
              <a:extLst>
                <a:ext uri="{96DAC541-7B7A-43D3-8B79-37D633B846F1}">
                  <asvg:svgBlip xmlns:asvg="http://schemas.microsoft.com/office/drawing/2016/SVG/main" r:embed="rId1629"/>
                </a:ext>
              </a:extLst>
            </a:blip>
            <a:stretch>
              <a:fillRect/>
            </a:stretch>
          </p:blipFill>
          <p:spPr>
            <a:xfrm>
              <a:off x="17383592" y="7631826"/>
              <a:ext cx="40268" cy="45982"/>
            </a:xfrm>
            <a:prstGeom prst="rect">
              <a:avLst/>
            </a:prstGeom>
          </p:spPr>
        </p:pic>
        <p:pic>
          <p:nvPicPr>
            <p:cNvPr id="828" name="Image 814" descr=" "/>
            <p:cNvPicPr>
              <a:picLocks noChangeAspect="1"/>
            </p:cNvPicPr>
            <p:nvPr/>
          </p:nvPicPr>
          <p:blipFill>
            <a:blip r:embed="rId1630">
              <a:extLst>
                <a:ext uri="{96DAC541-7B7A-43D3-8B79-37D633B846F1}">
                  <asvg:svgBlip xmlns:asvg="http://schemas.microsoft.com/office/drawing/2016/SVG/main" r:embed="rId1631"/>
                </a:ext>
              </a:extLst>
            </a:blip>
            <a:stretch>
              <a:fillRect/>
            </a:stretch>
          </p:blipFill>
          <p:spPr>
            <a:xfrm>
              <a:off x="17320385" y="7631826"/>
              <a:ext cx="40073" cy="40239"/>
            </a:xfrm>
            <a:prstGeom prst="rect">
              <a:avLst/>
            </a:prstGeom>
          </p:spPr>
        </p:pic>
        <p:pic>
          <p:nvPicPr>
            <p:cNvPr id="829" name="Image 815" descr=" "/>
            <p:cNvPicPr>
              <a:picLocks noChangeAspect="1"/>
            </p:cNvPicPr>
            <p:nvPr/>
          </p:nvPicPr>
          <p:blipFill>
            <a:blip r:embed="rId1632">
              <a:extLst>
                <a:ext uri="{96DAC541-7B7A-43D3-8B79-37D633B846F1}">
                  <asvg:svgBlip xmlns:asvg="http://schemas.microsoft.com/office/drawing/2016/SVG/main" r:embed="rId1633"/>
                </a:ext>
              </a:extLst>
            </a:blip>
            <a:stretch>
              <a:fillRect/>
            </a:stretch>
          </p:blipFill>
          <p:spPr>
            <a:xfrm>
              <a:off x="17256967" y="7632452"/>
              <a:ext cx="40269" cy="46143"/>
            </a:xfrm>
            <a:prstGeom prst="rect">
              <a:avLst/>
            </a:prstGeom>
          </p:spPr>
        </p:pic>
        <p:pic>
          <p:nvPicPr>
            <p:cNvPr id="830" name="Image 816" descr=" "/>
            <p:cNvPicPr>
              <a:picLocks noChangeAspect="1"/>
            </p:cNvPicPr>
            <p:nvPr/>
          </p:nvPicPr>
          <p:blipFill>
            <a:blip r:embed="rId1634">
              <a:extLst>
                <a:ext uri="{96DAC541-7B7A-43D3-8B79-37D633B846F1}">
                  <asvg:svgBlip xmlns:asvg="http://schemas.microsoft.com/office/drawing/2016/SVG/main" r:embed="rId1635"/>
                </a:ext>
              </a:extLst>
            </a:blip>
            <a:stretch>
              <a:fillRect/>
            </a:stretch>
          </p:blipFill>
          <p:spPr>
            <a:xfrm>
              <a:off x="17193759" y="7632768"/>
              <a:ext cx="40098" cy="40239"/>
            </a:xfrm>
            <a:prstGeom prst="rect">
              <a:avLst/>
            </a:prstGeom>
          </p:spPr>
        </p:pic>
        <p:pic>
          <p:nvPicPr>
            <p:cNvPr id="831" name="Image 817" descr=" "/>
            <p:cNvPicPr>
              <a:picLocks noChangeAspect="1"/>
            </p:cNvPicPr>
            <p:nvPr/>
          </p:nvPicPr>
          <p:blipFill>
            <a:blip r:embed="rId1636">
              <a:extLst>
                <a:ext uri="{96DAC541-7B7A-43D3-8B79-37D633B846F1}">
                  <asvg:svgBlip xmlns:asvg="http://schemas.microsoft.com/office/drawing/2016/SVG/main" r:embed="rId1637"/>
                </a:ext>
              </a:extLst>
            </a:blip>
            <a:stretch>
              <a:fillRect/>
            </a:stretch>
          </p:blipFill>
          <p:spPr>
            <a:xfrm>
              <a:off x="17130184" y="7633159"/>
              <a:ext cx="40268" cy="46385"/>
            </a:xfrm>
            <a:prstGeom prst="rect">
              <a:avLst/>
            </a:prstGeom>
          </p:spPr>
        </p:pic>
        <p:pic>
          <p:nvPicPr>
            <p:cNvPr id="832" name="Image 818" descr=" "/>
            <p:cNvPicPr>
              <a:picLocks noChangeAspect="1"/>
            </p:cNvPicPr>
            <p:nvPr/>
          </p:nvPicPr>
          <p:blipFill>
            <a:blip r:embed="rId1638">
              <a:extLst>
                <a:ext uri="{96DAC541-7B7A-43D3-8B79-37D633B846F1}">
                  <asvg:svgBlip xmlns:asvg="http://schemas.microsoft.com/office/drawing/2016/SVG/main" r:embed="rId1639"/>
                </a:ext>
              </a:extLst>
            </a:blip>
            <a:stretch>
              <a:fillRect/>
            </a:stretch>
          </p:blipFill>
          <p:spPr>
            <a:xfrm>
              <a:off x="17066976" y="7633556"/>
              <a:ext cx="40073" cy="40239"/>
            </a:xfrm>
            <a:prstGeom prst="rect">
              <a:avLst/>
            </a:prstGeom>
          </p:spPr>
        </p:pic>
        <p:pic>
          <p:nvPicPr>
            <p:cNvPr id="833" name="Image 819" descr=" "/>
            <p:cNvPicPr>
              <a:picLocks noChangeAspect="1"/>
            </p:cNvPicPr>
            <p:nvPr/>
          </p:nvPicPr>
          <p:blipFill>
            <a:blip r:embed="rId1640">
              <a:extLst>
                <a:ext uri="{96DAC541-7B7A-43D3-8B79-37D633B846F1}">
                  <asvg:svgBlip xmlns:asvg="http://schemas.microsoft.com/office/drawing/2016/SVG/main" r:embed="rId1641"/>
                </a:ext>
              </a:extLst>
            </a:blip>
            <a:stretch>
              <a:fillRect/>
            </a:stretch>
          </p:blipFill>
          <p:spPr>
            <a:xfrm>
              <a:off x="15039526" y="7647149"/>
              <a:ext cx="40268" cy="46453"/>
            </a:xfrm>
            <a:prstGeom prst="rect">
              <a:avLst/>
            </a:prstGeom>
          </p:spPr>
        </p:pic>
        <p:pic>
          <p:nvPicPr>
            <p:cNvPr id="834" name="Image 820" descr=" "/>
            <p:cNvPicPr>
              <a:picLocks noChangeAspect="1"/>
            </p:cNvPicPr>
            <p:nvPr/>
          </p:nvPicPr>
          <p:blipFill>
            <a:blip r:embed="rId1642">
              <a:extLst>
                <a:ext uri="{96DAC541-7B7A-43D3-8B79-37D633B846F1}">
                  <asvg:svgBlip xmlns:asvg="http://schemas.microsoft.com/office/drawing/2016/SVG/main" r:embed="rId1643"/>
                </a:ext>
              </a:extLst>
            </a:blip>
            <a:stretch>
              <a:fillRect/>
            </a:stretch>
          </p:blipFill>
          <p:spPr>
            <a:xfrm>
              <a:off x="14976297" y="7648017"/>
              <a:ext cx="40481" cy="45901"/>
            </a:xfrm>
            <a:prstGeom prst="rect">
              <a:avLst/>
            </a:prstGeom>
          </p:spPr>
        </p:pic>
        <p:pic>
          <p:nvPicPr>
            <p:cNvPr id="835" name="Image 821" descr=" "/>
            <p:cNvPicPr>
              <a:picLocks noChangeAspect="1"/>
            </p:cNvPicPr>
            <p:nvPr/>
          </p:nvPicPr>
          <p:blipFill>
            <a:blip r:embed="rId1644">
              <a:extLst>
                <a:ext uri="{96DAC541-7B7A-43D3-8B79-37D633B846F1}">
                  <asvg:svgBlip xmlns:asvg="http://schemas.microsoft.com/office/drawing/2016/SVG/main" r:embed="rId1645"/>
                </a:ext>
              </a:extLst>
            </a:blip>
            <a:stretch>
              <a:fillRect/>
            </a:stretch>
          </p:blipFill>
          <p:spPr>
            <a:xfrm>
              <a:off x="14912916" y="7648333"/>
              <a:ext cx="40084" cy="40239"/>
            </a:xfrm>
            <a:prstGeom prst="rect">
              <a:avLst/>
            </a:prstGeom>
          </p:spPr>
        </p:pic>
        <p:pic>
          <p:nvPicPr>
            <p:cNvPr id="836" name="Image 822" descr=" "/>
            <p:cNvPicPr>
              <a:picLocks noChangeAspect="1"/>
            </p:cNvPicPr>
            <p:nvPr/>
          </p:nvPicPr>
          <p:blipFill>
            <a:blip r:embed="rId1646">
              <a:extLst>
                <a:ext uri="{96DAC541-7B7A-43D3-8B79-37D633B846F1}">
                  <asvg:svgBlip xmlns:asvg="http://schemas.microsoft.com/office/drawing/2016/SVG/main" r:embed="rId1647"/>
                </a:ext>
              </a:extLst>
            </a:blip>
            <a:stretch>
              <a:fillRect/>
            </a:stretch>
          </p:blipFill>
          <p:spPr>
            <a:xfrm>
              <a:off x="14849538" y="7648804"/>
              <a:ext cx="40158" cy="46056"/>
            </a:xfrm>
            <a:prstGeom prst="rect">
              <a:avLst/>
            </a:prstGeom>
          </p:spPr>
        </p:pic>
        <p:pic>
          <p:nvPicPr>
            <p:cNvPr id="837" name="Image 823" descr=" "/>
            <p:cNvPicPr>
              <a:picLocks noChangeAspect="1"/>
            </p:cNvPicPr>
            <p:nvPr/>
          </p:nvPicPr>
          <p:blipFill>
            <a:blip r:embed="rId1648">
              <a:extLst>
                <a:ext uri="{96DAC541-7B7A-43D3-8B79-37D633B846F1}">
                  <asvg:svgBlip xmlns:asvg="http://schemas.microsoft.com/office/drawing/2016/SVG/main" r:embed="rId1649"/>
                </a:ext>
              </a:extLst>
            </a:blip>
            <a:stretch>
              <a:fillRect/>
            </a:stretch>
          </p:blipFill>
          <p:spPr>
            <a:xfrm>
              <a:off x="14785961" y="7649586"/>
              <a:ext cx="40268" cy="45982"/>
            </a:xfrm>
            <a:prstGeom prst="rect">
              <a:avLst/>
            </a:prstGeom>
          </p:spPr>
        </p:pic>
        <p:pic>
          <p:nvPicPr>
            <p:cNvPr id="838" name="Image 824" descr=" "/>
            <p:cNvPicPr>
              <a:picLocks noChangeAspect="1"/>
            </p:cNvPicPr>
            <p:nvPr/>
          </p:nvPicPr>
          <p:blipFill>
            <a:blip r:embed="rId1650">
              <a:extLst>
                <a:ext uri="{96DAC541-7B7A-43D3-8B79-37D633B846F1}">
                  <asvg:svgBlip xmlns:asvg="http://schemas.microsoft.com/office/drawing/2016/SVG/main" r:embed="rId1651"/>
                </a:ext>
              </a:extLst>
            </a:blip>
            <a:stretch>
              <a:fillRect/>
            </a:stretch>
          </p:blipFill>
          <p:spPr>
            <a:xfrm>
              <a:off x="14722889" y="7649747"/>
              <a:ext cx="40481" cy="45901"/>
            </a:xfrm>
            <a:prstGeom prst="rect">
              <a:avLst/>
            </a:prstGeom>
          </p:spPr>
        </p:pic>
        <p:pic>
          <p:nvPicPr>
            <p:cNvPr id="839" name="Image 825" descr=" "/>
            <p:cNvPicPr>
              <a:picLocks noChangeAspect="1"/>
            </p:cNvPicPr>
            <p:nvPr/>
          </p:nvPicPr>
          <p:blipFill>
            <a:blip r:embed="rId1652">
              <a:extLst>
                <a:ext uri="{96DAC541-7B7A-43D3-8B79-37D633B846F1}">
                  <asvg:svgBlip xmlns:asvg="http://schemas.microsoft.com/office/drawing/2016/SVG/main" r:embed="rId1653"/>
                </a:ext>
              </a:extLst>
            </a:blip>
            <a:stretch>
              <a:fillRect/>
            </a:stretch>
          </p:blipFill>
          <p:spPr>
            <a:xfrm>
              <a:off x="21818206" y="7528923"/>
              <a:ext cx="46591" cy="46527"/>
            </a:xfrm>
            <a:prstGeom prst="rect">
              <a:avLst/>
            </a:prstGeom>
          </p:spPr>
        </p:pic>
        <p:pic>
          <p:nvPicPr>
            <p:cNvPr id="840" name="Image 826" descr=" "/>
            <p:cNvPicPr>
              <a:picLocks noChangeAspect="1"/>
            </p:cNvPicPr>
            <p:nvPr/>
          </p:nvPicPr>
          <p:blipFill>
            <a:blip r:embed="rId1654">
              <a:extLst>
                <a:ext uri="{96DAC541-7B7A-43D3-8B79-37D633B846F1}">
                  <asvg:svgBlip xmlns:asvg="http://schemas.microsoft.com/office/drawing/2016/SVG/main" r:embed="rId1655"/>
                </a:ext>
              </a:extLst>
            </a:blip>
            <a:stretch>
              <a:fillRect/>
            </a:stretch>
          </p:blipFill>
          <p:spPr>
            <a:xfrm>
              <a:off x="21754766" y="7529252"/>
              <a:ext cx="40269" cy="46453"/>
            </a:xfrm>
            <a:prstGeom prst="rect">
              <a:avLst/>
            </a:prstGeom>
          </p:spPr>
        </p:pic>
        <p:pic>
          <p:nvPicPr>
            <p:cNvPr id="841" name="Image 827" descr=" "/>
            <p:cNvPicPr>
              <a:picLocks noChangeAspect="1"/>
            </p:cNvPicPr>
            <p:nvPr/>
          </p:nvPicPr>
          <p:blipFill>
            <a:blip r:embed="rId1656">
              <a:extLst>
                <a:ext uri="{96DAC541-7B7A-43D3-8B79-37D633B846F1}">
                  <asvg:svgBlip xmlns:asvg="http://schemas.microsoft.com/office/drawing/2016/SVG/main" r:embed="rId1657"/>
                </a:ext>
              </a:extLst>
            </a:blip>
            <a:stretch>
              <a:fillRect/>
            </a:stretch>
          </p:blipFill>
          <p:spPr>
            <a:xfrm>
              <a:off x="21691562" y="7530517"/>
              <a:ext cx="46608" cy="46527"/>
            </a:xfrm>
            <a:prstGeom prst="rect">
              <a:avLst/>
            </a:prstGeom>
          </p:spPr>
        </p:pic>
        <p:pic>
          <p:nvPicPr>
            <p:cNvPr id="842" name="Image 828" descr=" "/>
            <p:cNvPicPr>
              <a:picLocks noChangeAspect="1"/>
            </p:cNvPicPr>
            <p:nvPr/>
          </p:nvPicPr>
          <p:blipFill>
            <a:blip r:embed="rId1658">
              <a:extLst>
                <a:ext uri="{96DAC541-7B7A-43D3-8B79-37D633B846F1}">
                  <asvg:svgBlip xmlns:asvg="http://schemas.microsoft.com/office/drawing/2016/SVG/main" r:embed="rId1659"/>
                </a:ext>
              </a:extLst>
            </a:blip>
            <a:stretch>
              <a:fillRect/>
            </a:stretch>
          </p:blipFill>
          <p:spPr>
            <a:xfrm>
              <a:off x="21628155" y="7530753"/>
              <a:ext cx="40085" cy="40239"/>
            </a:xfrm>
            <a:prstGeom prst="rect">
              <a:avLst/>
            </a:prstGeom>
          </p:spPr>
        </p:pic>
        <p:pic>
          <p:nvPicPr>
            <p:cNvPr id="843" name="Image 829" descr=" "/>
            <p:cNvPicPr>
              <a:picLocks noChangeAspect="1"/>
            </p:cNvPicPr>
            <p:nvPr/>
          </p:nvPicPr>
          <p:blipFill>
            <a:blip r:embed="rId1660">
              <a:extLst>
                <a:ext uri="{96DAC541-7B7A-43D3-8B79-37D633B846F1}">
                  <asvg:svgBlip xmlns:asvg="http://schemas.microsoft.com/office/drawing/2016/SVG/main" r:embed="rId1661"/>
                </a:ext>
              </a:extLst>
            </a:blip>
            <a:stretch>
              <a:fillRect/>
            </a:stretch>
          </p:blipFill>
          <p:spPr>
            <a:xfrm>
              <a:off x="21121354" y="7533661"/>
              <a:ext cx="46608" cy="46527"/>
            </a:xfrm>
            <a:prstGeom prst="rect">
              <a:avLst/>
            </a:prstGeom>
          </p:spPr>
        </p:pic>
        <p:pic>
          <p:nvPicPr>
            <p:cNvPr id="844" name="Image 830" descr=" "/>
            <p:cNvPicPr>
              <a:picLocks noChangeAspect="1"/>
            </p:cNvPicPr>
            <p:nvPr/>
          </p:nvPicPr>
          <p:blipFill>
            <a:blip r:embed="rId1662">
              <a:extLst>
                <a:ext uri="{96DAC541-7B7A-43D3-8B79-37D633B846F1}">
                  <asvg:svgBlip xmlns:asvg="http://schemas.microsoft.com/office/drawing/2016/SVG/main" r:embed="rId1663"/>
                </a:ext>
              </a:extLst>
            </a:blip>
            <a:stretch>
              <a:fillRect/>
            </a:stretch>
          </p:blipFill>
          <p:spPr>
            <a:xfrm>
              <a:off x="20994385" y="7534752"/>
              <a:ext cx="40268" cy="46385"/>
            </a:xfrm>
            <a:prstGeom prst="rect">
              <a:avLst/>
            </a:prstGeom>
          </p:spPr>
        </p:pic>
        <p:pic>
          <p:nvPicPr>
            <p:cNvPr id="845" name="Image 831" descr=" "/>
            <p:cNvPicPr>
              <a:picLocks noChangeAspect="1"/>
            </p:cNvPicPr>
            <p:nvPr/>
          </p:nvPicPr>
          <p:blipFill>
            <a:blip r:embed="rId1664">
              <a:extLst>
                <a:ext uri="{96DAC541-7B7A-43D3-8B79-37D633B846F1}">
                  <asvg:svgBlip xmlns:asvg="http://schemas.microsoft.com/office/drawing/2016/SVG/main" r:embed="rId1665"/>
                </a:ext>
              </a:extLst>
            </a:blip>
            <a:stretch>
              <a:fillRect/>
            </a:stretch>
          </p:blipFill>
          <p:spPr>
            <a:xfrm>
              <a:off x="20867945" y="7535391"/>
              <a:ext cx="46609" cy="46527"/>
            </a:xfrm>
            <a:prstGeom prst="rect">
              <a:avLst/>
            </a:prstGeom>
          </p:spPr>
        </p:pic>
        <p:pic>
          <p:nvPicPr>
            <p:cNvPr id="846" name="Image 832" descr=" "/>
            <p:cNvPicPr>
              <a:picLocks noChangeAspect="1"/>
            </p:cNvPicPr>
            <p:nvPr/>
          </p:nvPicPr>
          <p:blipFill>
            <a:blip r:embed="rId1666">
              <a:extLst>
                <a:ext uri="{96DAC541-7B7A-43D3-8B79-37D633B846F1}">
                  <asvg:svgBlip xmlns:asvg="http://schemas.microsoft.com/office/drawing/2016/SVG/main" r:embed="rId1667"/>
                </a:ext>
              </a:extLst>
            </a:blip>
            <a:stretch>
              <a:fillRect/>
            </a:stretch>
          </p:blipFill>
          <p:spPr>
            <a:xfrm>
              <a:off x="20804368" y="7536011"/>
              <a:ext cx="40268" cy="46385"/>
            </a:xfrm>
            <a:prstGeom prst="rect">
              <a:avLst/>
            </a:prstGeom>
          </p:spPr>
        </p:pic>
        <p:pic>
          <p:nvPicPr>
            <p:cNvPr id="847" name="Image 833" descr=" "/>
            <p:cNvPicPr>
              <a:picLocks noChangeAspect="1"/>
            </p:cNvPicPr>
            <p:nvPr/>
          </p:nvPicPr>
          <p:blipFill>
            <a:blip r:embed="rId1668">
              <a:extLst>
                <a:ext uri="{96DAC541-7B7A-43D3-8B79-37D633B846F1}">
                  <asvg:svgBlip xmlns:asvg="http://schemas.microsoft.com/office/drawing/2016/SVG/main" r:embed="rId1669"/>
                </a:ext>
              </a:extLst>
            </a:blip>
            <a:stretch>
              <a:fillRect/>
            </a:stretch>
          </p:blipFill>
          <p:spPr>
            <a:xfrm>
              <a:off x="20424805" y="7539087"/>
              <a:ext cx="40268" cy="45982"/>
            </a:xfrm>
            <a:prstGeom prst="rect">
              <a:avLst/>
            </a:prstGeom>
          </p:spPr>
        </p:pic>
        <p:pic>
          <p:nvPicPr>
            <p:cNvPr id="848" name="Image 834" descr=" "/>
            <p:cNvPicPr>
              <a:picLocks noChangeAspect="1"/>
            </p:cNvPicPr>
            <p:nvPr/>
          </p:nvPicPr>
          <p:blipFill>
            <a:blip r:embed="rId1670">
              <a:extLst>
                <a:ext uri="{96DAC541-7B7A-43D3-8B79-37D633B846F1}">
                  <asvg:svgBlip xmlns:asvg="http://schemas.microsoft.com/office/drawing/2016/SVG/main" r:embed="rId1671"/>
                </a:ext>
              </a:extLst>
            </a:blip>
            <a:stretch>
              <a:fillRect/>
            </a:stretch>
          </p:blipFill>
          <p:spPr>
            <a:xfrm>
              <a:off x="20360865" y="7538684"/>
              <a:ext cx="40268" cy="46124"/>
            </a:xfrm>
            <a:prstGeom prst="rect">
              <a:avLst/>
            </a:prstGeom>
          </p:spPr>
        </p:pic>
        <p:pic>
          <p:nvPicPr>
            <p:cNvPr id="849" name="Image 835" descr=" "/>
            <p:cNvPicPr>
              <a:picLocks noChangeAspect="1"/>
            </p:cNvPicPr>
            <p:nvPr/>
          </p:nvPicPr>
          <p:blipFill>
            <a:blip r:embed="rId1672">
              <a:extLst>
                <a:ext uri="{96DAC541-7B7A-43D3-8B79-37D633B846F1}">
                  <asvg:svgBlip xmlns:asvg="http://schemas.microsoft.com/office/drawing/2016/SVG/main" r:embed="rId1673"/>
                </a:ext>
              </a:extLst>
            </a:blip>
            <a:stretch>
              <a:fillRect/>
            </a:stretch>
          </p:blipFill>
          <p:spPr>
            <a:xfrm>
              <a:off x="20297551" y="7539627"/>
              <a:ext cx="40268" cy="46385"/>
            </a:xfrm>
            <a:prstGeom prst="rect">
              <a:avLst/>
            </a:prstGeom>
          </p:spPr>
        </p:pic>
        <p:pic>
          <p:nvPicPr>
            <p:cNvPr id="850" name="Image 836" descr=" "/>
            <p:cNvPicPr>
              <a:picLocks noChangeAspect="1"/>
            </p:cNvPicPr>
            <p:nvPr/>
          </p:nvPicPr>
          <p:blipFill>
            <a:blip r:embed="rId1674">
              <a:extLst>
                <a:ext uri="{96DAC541-7B7A-43D3-8B79-37D633B846F1}">
                  <asvg:svgBlip xmlns:asvg="http://schemas.microsoft.com/office/drawing/2016/SVG/main" r:embed="rId1675"/>
                </a:ext>
              </a:extLst>
            </a:blip>
            <a:stretch>
              <a:fillRect/>
            </a:stretch>
          </p:blipFill>
          <p:spPr>
            <a:xfrm>
              <a:off x="20170769" y="7540811"/>
              <a:ext cx="40268" cy="45982"/>
            </a:xfrm>
            <a:prstGeom prst="rect">
              <a:avLst/>
            </a:prstGeom>
          </p:spPr>
        </p:pic>
        <p:pic>
          <p:nvPicPr>
            <p:cNvPr id="851" name="Image 837" descr=" "/>
            <p:cNvPicPr>
              <a:picLocks noChangeAspect="1"/>
            </p:cNvPicPr>
            <p:nvPr/>
          </p:nvPicPr>
          <p:blipFill>
            <a:blip r:embed="rId1676">
              <a:extLst>
                <a:ext uri="{96DAC541-7B7A-43D3-8B79-37D633B846F1}">
                  <asvg:svgBlip xmlns:asvg="http://schemas.microsoft.com/office/drawing/2016/SVG/main" r:embed="rId1677"/>
                </a:ext>
              </a:extLst>
            </a:blip>
            <a:stretch>
              <a:fillRect/>
            </a:stretch>
          </p:blipFill>
          <p:spPr>
            <a:xfrm>
              <a:off x="19600561" y="7544743"/>
              <a:ext cx="40268" cy="45982"/>
            </a:xfrm>
            <a:prstGeom prst="rect">
              <a:avLst/>
            </a:prstGeom>
          </p:spPr>
        </p:pic>
        <p:pic>
          <p:nvPicPr>
            <p:cNvPr id="852" name="Image 838" descr=" "/>
            <p:cNvPicPr>
              <a:picLocks noChangeAspect="1"/>
            </p:cNvPicPr>
            <p:nvPr/>
          </p:nvPicPr>
          <p:blipFill>
            <a:blip r:embed="rId1678">
              <a:extLst>
                <a:ext uri="{96DAC541-7B7A-43D3-8B79-37D633B846F1}">
                  <asvg:svgBlip xmlns:asvg="http://schemas.microsoft.com/office/drawing/2016/SVG/main" r:embed="rId1679"/>
                </a:ext>
              </a:extLst>
            </a:blip>
            <a:stretch>
              <a:fillRect/>
            </a:stretch>
          </p:blipFill>
          <p:spPr>
            <a:xfrm>
              <a:off x="19537354" y="7544743"/>
              <a:ext cx="40073" cy="40239"/>
            </a:xfrm>
            <a:prstGeom prst="rect">
              <a:avLst/>
            </a:prstGeom>
          </p:spPr>
        </p:pic>
        <p:pic>
          <p:nvPicPr>
            <p:cNvPr id="853" name="Image 839" descr=" "/>
            <p:cNvPicPr>
              <a:picLocks noChangeAspect="1"/>
            </p:cNvPicPr>
            <p:nvPr/>
          </p:nvPicPr>
          <p:blipFill>
            <a:blip r:embed="rId1680">
              <a:extLst>
                <a:ext uri="{96DAC541-7B7A-43D3-8B79-37D633B846F1}">
                  <asvg:svgBlip xmlns:asvg="http://schemas.microsoft.com/office/drawing/2016/SVG/main" r:embed="rId1681"/>
                </a:ext>
              </a:extLst>
            </a:blip>
            <a:stretch>
              <a:fillRect/>
            </a:stretch>
          </p:blipFill>
          <p:spPr>
            <a:xfrm>
              <a:off x="18840519" y="7549617"/>
              <a:ext cx="40098" cy="40239"/>
            </a:xfrm>
            <a:prstGeom prst="rect">
              <a:avLst/>
            </a:prstGeom>
          </p:spPr>
        </p:pic>
        <p:pic>
          <p:nvPicPr>
            <p:cNvPr id="854" name="Image 840" descr=" "/>
            <p:cNvPicPr>
              <a:picLocks noChangeAspect="1"/>
            </p:cNvPicPr>
            <p:nvPr/>
          </p:nvPicPr>
          <p:blipFill>
            <a:blip r:embed="rId1682">
              <a:extLst>
                <a:ext uri="{96DAC541-7B7A-43D3-8B79-37D633B846F1}">
                  <asvg:svgBlip xmlns:asvg="http://schemas.microsoft.com/office/drawing/2016/SVG/main" r:embed="rId1683"/>
                </a:ext>
              </a:extLst>
            </a:blip>
            <a:stretch>
              <a:fillRect/>
            </a:stretch>
          </p:blipFill>
          <p:spPr>
            <a:xfrm>
              <a:off x="18777308" y="7550181"/>
              <a:ext cx="39639" cy="45901"/>
            </a:xfrm>
            <a:prstGeom prst="rect">
              <a:avLst/>
            </a:prstGeom>
          </p:spPr>
        </p:pic>
        <p:pic>
          <p:nvPicPr>
            <p:cNvPr id="855" name="Image 841" descr=" "/>
            <p:cNvPicPr>
              <a:picLocks noChangeAspect="1"/>
            </p:cNvPicPr>
            <p:nvPr/>
          </p:nvPicPr>
          <p:blipFill>
            <a:blip r:embed="rId1684">
              <a:extLst>
                <a:ext uri="{96DAC541-7B7A-43D3-8B79-37D633B846F1}">
                  <asvg:svgBlip xmlns:asvg="http://schemas.microsoft.com/office/drawing/2016/SVG/main" r:embed="rId1685"/>
                </a:ext>
              </a:extLst>
            </a:blip>
            <a:stretch>
              <a:fillRect/>
            </a:stretch>
          </p:blipFill>
          <p:spPr>
            <a:xfrm>
              <a:off x="18713739" y="7550404"/>
              <a:ext cx="40159" cy="46056"/>
            </a:xfrm>
            <a:prstGeom prst="rect">
              <a:avLst/>
            </a:prstGeom>
          </p:spPr>
        </p:pic>
        <p:pic>
          <p:nvPicPr>
            <p:cNvPr id="856" name="Image 842" descr=" "/>
            <p:cNvPicPr>
              <a:picLocks noChangeAspect="1"/>
            </p:cNvPicPr>
            <p:nvPr/>
          </p:nvPicPr>
          <p:blipFill>
            <a:blip r:embed="rId1686">
              <a:extLst>
                <a:ext uri="{96DAC541-7B7A-43D3-8B79-37D633B846F1}">
                  <asvg:svgBlip xmlns:asvg="http://schemas.microsoft.com/office/drawing/2016/SVG/main" r:embed="rId1687"/>
                </a:ext>
              </a:extLst>
            </a:blip>
            <a:stretch>
              <a:fillRect/>
            </a:stretch>
          </p:blipFill>
          <p:spPr>
            <a:xfrm>
              <a:off x="18650319" y="7551031"/>
              <a:ext cx="40268" cy="46143"/>
            </a:xfrm>
            <a:prstGeom prst="rect">
              <a:avLst/>
            </a:prstGeom>
          </p:spPr>
        </p:pic>
        <p:pic>
          <p:nvPicPr>
            <p:cNvPr id="857" name="Image 843" descr=" "/>
            <p:cNvPicPr>
              <a:picLocks noChangeAspect="1"/>
            </p:cNvPicPr>
            <p:nvPr/>
          </p:nvPicPr>
          <p:blipFill>
            <a:blip r:embed="rId1688">
              <a:extLst>
                <a:ext uri="{96DAC541-7B7A-43D3-8B79-37D633B846F1}">
                  <asvg:svgBlip xmlns:asvg="http://schemas.microsoft.com/office/drawing/2016/SVG/main" r:embed="rId1689"/>
                </a:ext>
              </a:extLst>
            </a:blip>
            <a:stretch>
              <a:fillRect/>
            </a:stretch>
          </p:blipFill>
          <p:spPr>
            <a:xfrm>
              <a:off x="18586927" y="7550944"/>
              <a:ext cx="40268" cy="46453"/>
            </a:xfrm>
            <a:prstGeom prst="rect">
              <a:avLst/>
            </a:prstGeom>
          </p:spPr>
        </p:pic>
        <p:pic>
          <p:nvPicPr>
            <p:cNvPr id="858" name="Image 844" descr=" "/>
            <p:cNvPicPr>
              <a:picLocks noChangeAspect="1"/>
            </p:cNvPicPr>
            <p:nvPr/>
          </p:nvPicPr>
          <p:blipFill>
            <a:blip r:embed="rId1690">
              <a:extLst>
                <a:ext uri="{96DAC541-7B7A-43D3-8B79-37D633B846F1}">
                  <asvg:svgBlip xmlns:asvg="http://schemas.microsoft.com/office/drawing/2016/SVG/main" r:embed="rId1691"/>
                </a:ext>
              </a:extLst>
            </a:blip>
            <a:stretch>
              <a:fillRect/>
            </a:stretch>
          </p:blipFill>
          <p:spPr>
            <a:xfrm>
              <a:off x="18523710" y="7551818"/>
              <a:ext cx="40108" cy="40239"/>
            </a:xfrm>
            <a:prstGeom prst="rect">
              <a:avLst/>
            </a:prstGeom>
          </p:spPr>
        </p:pic>
        <p:pic>
          <p:nvPicPr>
            <p:cNvPr id="859" name="Image 845" descr=" "/>
            <p:cNvPicPr>
              <a:picLocks noChangeAspect="1"/>
            </p:cNvPicPr>
            <p:nvPr/>
          </p:nvPicPr>
          <p:blipFill>
            <a:blip r:embed="rId1692">
              <a:extLst>
                <a:ext uri="{96DAC541-7B7A-43D3-8B79-37D633B846F1}">
                  <asvg:svgBlip xmlns:asvg="http://schemas.microsoft.com/office/drawing/2016/SVG/main" r:embed="rId1693"/>
                </a:ext>
              </a:extLst>
            </a:blip>
            <a:stretch>
              <a:fillRect/>
            </a:stretch>
          </p:blipFill>
          <p:spPr>
            <a:xfrm>
              <a:off x="18460329" y="7552128"/>
              <a:ext cx="40073" cy="40239"/>
            </a:xfrm>
            <a:prstGeom prst="rect">
              <a:avLst/>
            </a:prstGeom>
          </p:spPr>
        </p:pic>
        <p:pic>
          <p:nvPicPr>
            <p:cNvPr id="860" name="Image 846" descr=" "/>
            <p:cNvPicPr>
              <a:picLocks noChangeAspect="1"/>
            </p:cNvPicPr>
            <p:nvPr/>
          </p:nvPicPr>
          <p:blipFill>
            <a:blip r:embed="rId1694">
              <a:extLst>
                <a:ext uri="{96DAC541-7B7A-43D3-8B79-37D633B846F1}">
                  <asvg:svgBlip xmlns:asvg="http://schemas.microsoft.com/office/drawing/2016/SVG/main" r:embed="rId1695"/>
                </a:ext>
              </a:extLst>
            </a:blip>
            <a:stretch>
              <a:fillRect/>
            </a:stretch>
          </p:blipFill>
          <p:spPr>
            <a:xfrm>
              <a:off x="18396949" y="7552606"/>
              <a:ext cx="40148" cy="46056"/>
            </a:xfrm>
            <a:prstGeom prst="rect">
              <a:avLst/>
            </a:prstGeom>
          </p:spPr>
        </p:pic>
        <p:pic>
          <p:nvPicPr>
            <p:cNvPr id="861" name="Image 847" descr=" "/>
            <p:cNvPicPr>
              <a:picLocks noChangeAspect="1"/>
            </p:cNvPicPr>
            <p:nvPr/>
          </p:nvPicPr>
          <p:blipFill>
            <a:blip r:embed="rId1696">
              <a:extLst>
                <a:ext uri="{96DAC541-7B7A-43D3-8B79-37D633B846F1}">
                  <asvg:svgBlip xmlns:asvg="http://schemas.microsoft.com/office/drawing/2016/SVG/main" r:embed="rId1697"/>
                </a:ext>
              </a:extLst>
            </a:blip>
            <a:stretch>
              <a:fillRect/>
            </a:stretch>
          </p:blipFill>
          <p:spPr>
            <a:xfrm>
              <a:off x="18333682" y="7553077"/>
              <a:ext cx="40025" cy="46056"/>
            </a:xfrm>
            <a:prstGeom prst="rect">
              <a:avLst/>
            </a:prstGeom>
          </p:spPr>
        </p:pic>
        <p:pic>
          <p:nvPicPr>
            <p:cNvPr id="862" name="Image 848" descr=" "/>
            <p:cNvPicPr>
              <a:picLocks noChangeAspect="1"/>
            </p:cNvPicPr>
            <p:nvPr/>
          </p:nvPicPr>
          <p:blipFill>
            <a:blip r:embed="rId1698">
              <a:extLst>
                <a:ext uri="{96DAC541-7B7A-43D3-8B79-37D633B846F1}">
                  <asvg:svgBlip xmlns:asvg="http://schemas.microsoft.com/office/drawing/2016/SVG/main" r:embed="rId1699"/>
                </a:ext>
              </a:extLst>
            </a:blip>
            <a:stretch>
              <a:fillRect/>
            </a:stretch>
          </p:blipFill>
          <p:spPr>
            <a:xfrm>
              <a:off x="18269813" y="7553461"/>
              <a:ext cx="40268" cy="46385"/>
            </a:xfrm>
            <a:prstGeom prst="rect">
              <a:avLst/>
            </a:prstGeom>
          </p:spPr>
        </p:pic>
        <p:pic>
          <p:nvPicPr>
            <p:cNvPr id="863" name="Image 849" descr=" "/>
            <p:cNvPicPr>
              <a:picLocks noChangeAspect="1"/>
            </p:cNvPicPr>
            <p:nvPr/>
          </p:nvPicPr>
          <p:blipFill>
            <a:blip r:embed="rId1700">
              <a:extLst>
                <a:ext uri="{96DAC541-7B7A-43D3-8B79-37D633B846F1}">
                  <asvg:svgBlip xmlns:asvg="http://schemas.microsoft.com/office/drawing/2016/SVG/main" r:embed="rId1701"/>
                </a:ext>
              </a:extLst>
            </a:blip>
            <a:stretch>
              <a:fillRect/>
            </a:stretch>
          </p:blipFill>
          <p:spPr>
            <a:xfrm>
              <a:off x="18207078" y="7553858"/>
              <a:ext cx="40073" cy="40239"/>
            </a:xfrm>
            <a:prstGeom prst="rect">
              <a:avLst/>
            </a:prstGeom>
          </p:spPr>
        </p:pic>
        <p:pic>
          <p:nvPicPr>
            <p:cNvPr id="864" name="Image 850" descr=" "/>
            <p:cNvPicPr>
              <a:picLocks noChangeAspect="1"/>
            </p:cNvPicPr>
            <p:nvPr/>
          </p:nvPicPr>
          <p:blipFill>
            <a:blip r:embed="rId1702">
              <a:extLst>
                <a:ext uri="{96DAC541-7B7A-43D3-8B79-37D633B846F1}">
                  <asvg:svgBlip xmlns:asvg="http://schemas.microsoft.com/office/drawing/2016/SVG/main" r:embed="rId1703"/>
                </a:ext>
              </a:extLst>
            </a:blip>
            <a:stretch>
              <a:fillRect/>
            </a:stretch>
          </p:blipFill>
          <p:spPr>
            <a:xfrm>
              <a:off x="18144170" y="7554330"/>
              <a:ext cx="40149" cy="46056"/>
            </a:xfrm>
            <a:prstGeom prst="rect">
              <a:avLst/>
            </a:prstGeom>
          </p:spPr>
        </p:pic>
        <p:pic>
          <p:nvPicPr>
            <p:cNvPr id="865" name="Image 851" descr=" "/>
            <p:cNvPicPr>
              <a:picLocks noChangeAspect="1"/>
            </p:cNvPicPr>
            <p:nvPr/>
          </p:nvPicPr>
          <p:blipFill>
            <a:blip r:embed="rId1704">
              <a:extLst>
                <a:ext uri="{96DAC541-7B7A-43D3-8B79-37D633B846F1}">
                  <asvg:svgBlip xmlns:asvg="http://schemas.microsoft.com/office/drawing/2016/SVG/main" r:embed="rId1705"/>
                </a:ext>
              </a:extLst>
            </a:blip>
            <a:stretch>
              <a:fillRect/>
            </a:stretch>
          </p:blipFill>
          <p:spPr>
            <a:xfrm>
              <a:off x="18080274" y="7554801"/>
              <a:ext cx="40025" cy="46056"/>
            </a:xfrm>
            <a:prstGeom prst="rect">
              <a:avLst/>
            </a:prstGeom>
          </p:spPr>
        </p:pic>
        <p:pic>
          <p:nvPicPr>
            <p:cNvPr id="866" name="Image 852" descr=" "/>
            <p:cNvPicPr>
              <a:picLocks noChangeAspect="1"/>
            </p:cNvPicPr>
            <p:nvPr/>
          </p:nvPicPr>
          <p:blipFill>
            <a:blip r:embed="rId1706">
              <a:extLst>
                <a:ext uri="{96DAC541-7B7A-43D3-8B79-37D633B846F1}">
                  <asvg:svgBlip xmlns:asvg="http://schemas.microsoft.com/office/drawing/2016/SVG/main" r:embed="rId1707"/>
                </a:ext>
              </a:extLst>
            </a:blip>
            <a:stretch>
              <a:fillRect/>
            </a:stretch>
          </p:blipFill>
          <p:spPr>
            <a:xfrm>
              <a:off x="18016719" y="7554875"/>
              <a:ext cx="40268" cy="46453"/>
            </a:xfrm>
            <a:prstGeom prst="rect">
              <a:avLst/>
            </a:prstGeom>
          </p:spPr>
        </p:pic>
        <p:pic>
          <p:nvPicPr>
            <p:cNvPr id="867" name="Image 853" descr=" "/>
            <p:cNvPicPr>
              <a:picLocks noChangeAspect="1"/>
            </p:cNvPicPr>
            <p:nvPr/>
          </p:nvPicPr>
          <p:blipFill>
            <a:blip r:embed="rId1708">
              <a:extLst>
                <a:ext uri="{96DAC541-7B7A-43D3-8B79-37D633B846F1}">
                  <asvg:svgBlip xmlns:asvg="http://schemas.microsoft.com/office/drawing/2016/SVG/main" r:embed="rId1709"/>
                </a:ext>
              </a:extLst>
            </a:blip>
            <a:stretch>
              <a:fillRect/>
            </a:stretch>
          </p:blipFill>
          <p:spPr>
            <a:xfrm>
              <a:off x="17953328" y="7555663"/>
              <a:ext cx="40268" cy="46385"/>
            </a:xfrm>
            <a:prstGeom prst="rect">
              <a:avLst/>
            </a:prstGeom>
          </p:spPr>
        </p:pic>
        <p:pic>
          <p:nvPicPr>
            <p:cNvPr id="868" name="Image 854" descr=" "/>
            <p:cNvPicPr>
              <a:picLocks noChangeAspect="1"/>
            </p:cNvPicPr>
            <p:nvPr/>
          </p:nvPicPr>
          <p:blipFill>
            <a:blip r:embed="rId1710">
              <a:extLst>
                <a:ext uri="{96DAC541-7B7A-43D3-8B79-37D633B846F1}">
                  <asvg:svgBlip xmlns:asvg="http://schemas.microsoft.com/office/drawing/2016/SVG/main" r:embed="rId1711"/>
                </a:ext>
              </a:extLst>
            </a:blip>
            <a:stretch>
              <a:fillRect/>
            </a:stretch>
          </p:blipFill>
          <p:spPr>
            <a:xfrm>
              <a:off x="17890133" y="7556060"/>
              <a:ext cx="40148" cy="46056"/>
            </a:xfrm>
            <a:prstGeom prst="rect">
              <a:avLst/>
            </a:prstGeom>
          </p:spPr>
        </p:pic>
        <p:pic>
          <p:nvPicPr>
            <p:cNvPr id="869" name="Image 855" descr=" "/>
            <p:cNvPicPr>
              <a:picLocks noChangeAspect="1"/>
            </p:cNvPicPr>
            <p:nvPr/>
          </p:nvPicPr>
          <p:blipFill>
            <a:blip r:embed="rId1712">
              <a:extLst>
                <a:ext uri="{96DAC541-7B7A-43D3-8B79-37D633B846F1}">
                  <asvg:svgBlip xmlns:asvg="http://schemas.microsoft.com/office/drawing/2016/SVG/main" r:embed="rId1713"/>
                </a:ext>
              </a:extLst>
            </a:blip>
            <a:stretch>
              <a:fillRect/>
            </a:stretch>
          </p:blipFill>
          <p:spPr>
            <a:xfrm>
              <a:off x="17826875" y="7556531"/>
              <a:ext cx="39768" cy="39923"/>
            </a:xfrm>
            <a:prstGeom prst="rect">
              <a:avLst/>
            </a:prstGeom>
          </p:spPr>
        </p:pic>
        <p:pic>
          <p:nvPicPr>
            <p:cNvPr id="870" name="Image 856" descr=" "/>
            <p:cNvPicPr>
              <a:picLocks noChangeAspect="1"/>
            </p:cNvPicPr>
            <p:nvPr/>
          </p:nvPicPr>
          <p:blipFill>
            <a:blip r:embed="rId1714">
              <a:extLst>
                <a:ext uri="{96DAC541-7B7A-43D3-8B79-37D633B846F1}">
                  <asvg:svgBlip xmlns:asvg="http://schemas.microsoft.com/office/drawing/2016/SVG/main" r:embed="rId1715"/>
                </a:ext>
              </a:extLst>
            </a:blip>
            <a:stretch>
              <a:fillRect/>
            </a:stretch>
          </p:blipFill>
          <p:spPr>
            <a:xfrm>
              <a:off x="17763312" y="7556605"/>
              <a:ext cx="40268" cy="46453"/>
            </a:xfrm>
            <a:prstGeom prst="rect">
              <a:avLst/>
            </a:prstGeom>
          </p:spPr>
        </p:pic>
        <p:pic>
          <p:nvPicPr>
            <p:cNvPr id="871" name="Image 857" descr=" "/>
            <p:cNvPicPr>
              <a:picLocks noChangeAspect="1"/>
            </p:cNvPicPr>
            <p:nvPr/>
          </p:nvPicPr>
          <p:blipFill>
            <a:blip r:embed="rId1716">
              <a:extLst>
                <a:ext uri="{96DAC541-7B7A-43D3-8B79-37D633B846F1}">
                  <asvg:svgBlip xmlns:asvg="http://schemas.microsoft.com/office/drawing/2016/SVG/main" r:embed="rId1717"/>
                </a:ext>
              </a:extLst>
            </a:blip>
            <a:stretch>
              <a:fillRect/>
            </a:stretch>
          </p:blipFill>
          <p:spPr>
            <a:xfrm>
              <a:off x="17699920" y="7557393"/>
              <a:ext cx="40268" cy="46385"/>
            </a:xfrm>
            <a:prstGeom prst="rect">
              <a:avLst/>
            </a:prstGeom>
          </p:spPr>
        </p:pic>
        <p:pic>
          <p:nvPicPr>
            <p:cNvPr id="872" name="Image 858" descr=" "/>
            <p:cNvPicPr>
              <a:picLocks noChangeAspect="1"/>
            </p:cNvPicPr>
            <p:nvPr/>
          </p:nvPicPr>
          <p:blipFill>
            <a:blip r:embed="rId1718">
              <a:extLst>
                <a:ext uri="{96DAC541-7B7A-43D3-8B79-37D633B846F1}">
                  <asvg:svgBlip xmlns:asvg="http://schemas.microsoft.com/office/drawing/2016/SVG/main" r:embed="rId1719"/>
                </a:ext>
              </a:extLst>
            </a:blip>
            <a:stretch>
              <a:fillRect/>
            </a:stretch>
          </p:blipFill>
          <p:spPr>
            <a:xfrm>
              <a:off x="17636714" y="7557790"/>
              <a:ext cx="40159" cy="46056"/>
            </a:xfrm>
            <a:prstGeom prst="rect">
              <a:avLst/>
            </a:prstGeom>
          </p:spPr>
        </p:pic>
        <p:pic>
          <p:nvPicPr>
            <p:cNvPr id="873" name="Image 859" descr=" "/>
            <p:cNvPicPr>
              <a:picLocks noChangeAspect="1"/>
            </p:cNvPicPr>
            <p:nvPr/>
          </p:nvPicPr>
          <p:blipFill>
            <a:blip r:embed="rId1720">
              <a:extLst>
                <a:ext uri="{96DAC541-7B7A-43D3-8B79-37D633B846F1}">
                  <asvg:svgBlip xmlns:asvg="http://schemas.microsoft.com/office/drawing/2016/SVG/main" r:embed="rId1721"/>
                </a:ext>
              </a:extLst>
            </a:blip>
            <a:stretch>
              <a:fillRect/>
            </a:stretch>
          </p:blipFill>
          <p:spPr>
            <a:xfrm>
              <a:off x="17573342" y="7558001"/>
              <a:ext cx="46748" cy="46527"/>
            </a:xfrm>
            <a:prstGeom prst="rect">
              <a:avLst/>
            </a:prstGeom>
          </p:spPr>
        </p:pic>
        <p:pic>
          <p:nvPicPr>
            <p:cNvPr id="874" name="Image 860" descr=" "/>
            <p:cNvPicPr>
              <a:picLocks noChangeAspect="1"/>
            </p:cNvPicPr>
            <p:nvPr/>
          </p:nvPicPr>
          <p:blipFill>
            <a:blip r:embed="rId1722">
              <a:extLst>
                <a:ext uri="{96DAC541-7B7A-43D3-8B79-37D633B846F1}">
                  <asvg:svgBlip xmlns:asvg="http://schemas.microsoft.com/office/drawing/2016/SVG/main" r:embed="rId1723"/>
                </a:ext>
              </a:extLst>
            </a:blip>
            <a:stretch>
              <a:fillRect/>
            </a:stretch>
          </p:blipFill>
          <p:spPr>
            <a:xfrm>
              <a:off x="17509903" y="7558336"/>
              <a:ext cx="40268" cy="46453"/>
            </a:xfrm>
            <a:prstGeom prst="rect">
              <a:avLst/>
            </a:prstGeom>
          </p:spPr>
        </p:pic>
        <p:pic>
          <p:nvPicPr>
            <p:cNvPr id="875" name="Image 861" descr=" "/>
            <p:cNvPicPr>
              <a:picLocks noChangeAspect="1"/>
            </p:cNvPicPr>
            <p:nvPr/>
          </p:nvPicPr>
          <p:blipFill>
            <a:blip r:embed="rId1724">
              <a:extLst>
                <a:ext uri="{96DAC541-7B7A-43D3-8B79-37D633B846F1}">
                  <asvg:svgBlip xmlns:asvg="http://schemas.microsoft.com/office/drawing/2016/SVG/main" r:embed="rId1725"/>
                </a:ext>
              </a:extLst>
            </a:blip>
            <a:stretch>
              <a:fillRect/>
            </a:stretch>
          </p:blipFill>
          <p:spPr>
            <a:xfrm>
              <a:off x="17446511" y="7559117"/>
              <a:ext cx="40268" cy="46385"/>
            </a:xfrm>
            <a:prstGeom prst="rect">
              <a:avLst/>
            </a:prstGeom>
          </p:spPr>
        </p:pic>
        <p:pic>
          <p:nvPicPr>
            <p:cNvPr id="876" name="Image 862" descr=" "/>
            <p:cNvPicPr>
              <a:picLocks noChangeAspect="1"/>
            </p:cNvPicPr>
            <p:nvPr/>
          </p:nvPicPr>
          <p:blipFill>
            <a:blip r:embed="rId1726">
              <a:extLst>
                <a:ext uri="{96DAC541-7B7A-43D3-8B79-37D633B846F1}">
                  <asvg:svgBlip xmlns:asvg="http://schemas.microsoft.com/office/drawing/2016/SVG/main" r:embed="rId1727"/>
                </a:ext>
              </a:extLst>
            </a:blip>
            <a:stretch>
              <a:fillRect/>
            </a:stretch>
          </p:blipFill>
          <p:spPr>
            <a:xfrm>
              <a:off x="17383293" y="7559520"/>
              <a:ext cx="40084" cy="40239"/>
            </a:xfrm>
            <a:prstGeom prst="rect">
              <a:avLst/>
            </a:prstGeom>
          </p:spPr>
        </p:pic>
        <p:pic>
          <p:nvPicPr>
            <p:cNvPr id="877" name="Image 863" descr=" "/>
            <p:cNvPicPr>
              <a:picLocks noChangeAspect="1"/>
            </p:cNvPicPr>
            <p:nvPr/>
          </p:nvPicPr>
          <p:blipFill>
            <a:blip r:embed="rId1728">
              <a:extLst>
                <a:ext uri="{96DAC541-7B7A-43D3-8B79-37D633B846F1}">
                  <asvg:svgBlip xmlns:asvg="http://schemas.microsoft.com/office/drawing/2016/SVG/main" r:embed="rId1729"/>
                </a:ext>
              </a:extLst>
            </a:blip>
            <a:stretch>
              <a:fillRect/>
            </a:stretch>
          </p:blipFill>
          <p:spPr>
            <a:xfrm>
              <a:off x="17319934" y="7559731"/>
              <a:ext cx="46591" cy="46527"/>
            </a:xfrm>
            <a:prstGeom prst="rect">
              <a:avLst/>
            </a:prstGeom>
          </p:spPr>
        </p:pic>
        <p:pic>
          <p:nvPicPr>
            <p:cNvPr id="878" name="Image 864" descr=" "/>
            <p:cNvPicPr>
              <a:picLocks noChangeAspect="1"/>
            </p:cNvPicPr>
            <p:nvPr/>
          </p:nvPicPr>
          <p:blipFill>
            <a:blip r:embed="rId1730">
              <a:extLst>
                <a:ext uri="{96DAC541-7B7A-43D3-8B79-37D633B846F1}">
                  <asvg:svgBlip xmlns:asvg="http://schemas.microsoft.com/office/drawing/2016/SVG/main" r:embed="rId1731"/>
                </a:ext>
              </a:extLst>
            </a:blip>
            <a:stretch>
              <a:fillRect/>
            </a:stretch>
          </p:blipFill>
          <p:spPr>
            <a:xfrm>
              <a:off x="17256495" y="7560066"/>
              <a:ext cx="40268" cy="46453"/>
            </a:xfrm>
            <a:prstGeom prst="rect">
              <a:avLst/>
            </a:prstGeom>
          </p:spPr>
        </p:pic>
        <p:pic>
          <p:nvPicPr>
            <p:cNvPr id="879" name="Image 865" descr=" "/>
            <p:cNvPicPr>
              <a:picLocks noChangeAspect="1"/>
            </p:cNvPicPr>
            <p:nvPr/>
          </p:nvPicPr>
          <p:blipFill>
            <a:blip r:embed="rId1732">
              <a:extLst>
                <a:ext uri="{96DAC541-7B7A-43D3-8B79-37D633B846F1}">
                  <asvg:svgBlip xmlns:asvg="http://schemas.microsoft.com/office/drawing/2016/SVG/main" r:embed="rId1733"/>
                </a:ext>
              </a:extLst>
            </a:blip>
            <a:stretch>
              <a:fillRect/>
            </a:stretch>
          </p:blipFill>
          <p:spPr>
            <a:xfrm>
              <a:off x="17193266" y="7560934"/>
              <a:ext cx="40481" cy="45901"/>
            </a:xfrm>
            <a:prstGeom prst="rect">
              <a:avLst/>
            </a:prstGeom>
          </p:spPr>
        </p:pic>
        <p:pic>
          <p:nvPicPr>
            <p:cNvPr id="880" name="Image 866" descr=" "/>
            <p:cNvPicPr>
              <a:picLocks noChangeAspect="1"/>
            </p:cNvPicPr>
            <p:nvPr/>
          </p:nvPicPr>
          <p:blipFill>
            <a:blip r:embed="rId1734">
              <a:extLst>
                <a:ext uri="{96DAC541-7B7A-43D3-8B79-37D633B846F1}">
                  <asvg:svgBlip xmlns:asvg="http://schemas.microsoft.com/office/drawing/2016/SVG/main" r:embed="rId1735"/>
                </a:ext>
              </a:extLst>
            </a:blip>
            <a:stretch>
              <a:fillRect/>
            </a:stretch>
          </p:blipFill>
          <p:spPr>
            <a:xfrm>
              <a:off x="17129712" y="7561318"/>
              <a:ext cx="40268" cy="46385"/>
            </a:xfrm>
            <a:prstGeom prst="rect">
              <a:avLst/>
            </a:prstGeom>
          </p:spPr>
        </p:pic>
        <p:pic>
          <p:nvPicPr>
            <p:cNvPr id="881" name="Image 867" descr=" "/>
            <p:cNvPicPr>
              <a:picLocks noChangeAspect="1"/>
            </p:cNvPicPr>
            <p:nvPr/>
          </p:nvPicPr>
          <p:blipFill>
            <a:blip r:embed="rId1736">
              <a:extLst>
                <a:ext uri="{96DAC541-7B7A-43D3-8B79-37D633B846F1}">
                  <asvg:svgBlip xmlns:asvg="http://schemas.microsoft.com/office/drawing/2016/SVG/main" r:embed="rId1737"/>
                </a:ext>
              </a:extLst>
            </a:blip>
            <a:stretch>
              <a:fillRect/>
            </a:stretch>
          </p:blipFill>
          <p:spPr>
            <a:xfrm>
              <a:off x="17066516" y="7562348"/>
              <a:ext cx="40149" cy="46056"/>
            </a:xfrm>
            <a:prstGeom prst="rect">
              <a:avLst/>
            </a:prstGeom>
          </p:spPr>
        </p:pic>
        <p:pic>
          <p:nvPicPr>
            <p:cNvPr id="882" name="Image 868" descr=" "/>
            <p:cNvPicPr>
              <a:picLocks noChangeAspect="1"/>
            </p:cNvPicPr>
            <p:nvPr/>
          </p:nvPicPr>
          <p:blipFill>
            <a:blip r:embed="rId1738">
              <a:extLst>
                <a:ext uri="{96DAC541-7B7A-43D3-8B79-37D633B846F1}">
                  <asvg:svgBlip xmlns:asvg="http://schemas.microsoft.com/office/drawing/2016/SVG/main" r:embed="rId1739"/>
                </a:ext>
              </a:extLst>
            </a:blip>
            <a:stretch>
              <a:fillRect/>
            </a:stretch>
          </p:blipFill>
          <p:spPr>
            <a:xfrm>
              <a:off x="17002929" y="7562261"/>
              <a:ext cx="40268" cy="46385"/>
            </a:xfrm>
            <a:prstGeom prst="rect">
              <a:avLst/>
            </a:prstGeom>
          </p:spPr>
        </p:pic>
        <p:pic>
          <p:nvPicPr>
            <p:cNvPr id="883" name="Image 869" descr=" "/>
            <p:cNvPicPr>
              <a:picLocks noChangeAspect="1"/>
            </p:cNvPicPr>
            <p:nvPr/>
          </p:nvPicPr>
          <p:blipFill>
            <a:blip r:embed="rId1740">
              <a:extLst>
                <a:ext uri="{96DAC541-7B7A-43D3-8B79-37D633B846F1}">
                  <asvg:svgBlip xmlns:asvg="http://schemas.microsoft.com/office/drawing/2016/SVG/main" r:embed="rId1741"/>
                </a:ext>
              </a:extLst>
            </a:blip>
            <a:stretch>
              <a:fillRect/>
            </a:stretch>
          </p:blipFill>
          <p:spPr>
            <a:xfrm>
              <a:off x="16939881" y="7562261"/>
              <a:ext cx="40555" cy="46143"/>
            </a:xfrm>
            <a:prstGeom prst="rect">
              <a:avLst/>
            </a:prstGeom>
          </p:spPr>
        </p:pic>
        <p:pic>
          <p:nvPicPr>
            <p:cNvPr id="884" name="Image 870" descr=" "/>
            <p:cNvPicPr>
              <a:picLocks noChangeAspect="1"/>
            </p:cNvPicPr>
            <p:nvPr/>
          </p:nvPicPr>
          <p:blipFill>
            <a:blip r:embed="rId1742">
              <a:extLst>
                <a:ext uri="{96DAC541-7B7A-43D3-8B79-37D633B846F1}">
                  <asvg:svgBlip xmlns:asvg="http://schemas.microsoft.com/office/drawing/2016/SVG/main" r:embed="rId1743"/>
                </a:ext>
              </a:extLst>
            </a:blip>
            <a:stretch>
              <a:fillRect/>
            </a:stretch>
          </p:blipFill>
          <p:spPr>
            <a:xfrm>
              <a:off x="16623081" y="7564469"/>
              <a:ext cx="46609" cy="46527"/>
            </a:xfrm>
            <a:prstGeom prst="rect">
              <a:avLst/>
            </a:prstGeom>
          </p:spPr>
        </p:pic>
        <p:pic>
          <p:nvPicPr>
            <p:cNvPr id="885" name="Image 871" descr=" "/>
            <p:cNvPicPr>
              <a:picLocks noChangeAspect="1"/>
            </p:cNvPicPr>
            <p:nvPr/>
          </p:nvPicPr>
          <p:blipFill>
            <a:blip r:embed="rId1744">
              <a:extLst>
                <a:ext uri="{96DAC541-7B7A-43D3-8B79-37D633B846F1}">
                  <asvg:svgBlip xmlns:asvg="http://schemas.microsoft.com/office/drawing/2016/SVG/main" r:embed="rId1745"/>
                </a:ext>
              </a:extLst>
            </a:blip>
            <a:stretch>
              <a:fillRect/>
            </a:stretch>
          </p:blipFill>
          <p:spPr>
            <a:xfrm>
              <a:off x="16369673" y="7566199"/>
              <a:ext cx="46609" cy="46527"/>
            </a:xfrm>
            <a:prstGeom prst="rect">
              <a:avLst/>
            </a:prstGeom>
          </p:spPr>
        </p:pic>
        <p:pic>
          <p:nvPicPr>
            <p:cNvPr id="886" name="Image 872" descr=" "/>
            <p:cNvPicPr>
              <a:picLocks noChangeAspect="1"/>
            </p:cNvPicPr>
            <p:nvPr/>
          </p:nvPicPr>
          <p:blipFill>
            <a:blip r:embed="rId1746">
              <a:extLst>
                <a:ext uri="{96DAC541-7B7A-43D3-8B79-37D633B846F1}">
                  <asvg:svgBlip xmlns:asvg="http://schemas.microsoft.com/office/drawing/2016/SVG/main" r:embed="rId1747"/>
                </a:ext>
              </a:extLst>
            </a:blip>
            <a:stretch>
              <a:fillRect/>
            </a:stretch>
          </p:blipFill>
          <p:spPr>
            <a:xfrm>
              <a:off x="15102288" y="7575550"/>
              <a:ext cx="40268" cy="45982"/>
            </a:xfrm>
            <a:prstGeom prst="rect">
              <a:avLst/>
            </a:prstGeom>
          </p:spPr>
        </p:pic>
        <p:pic>
          <p:nvPicPr>
            <p:cNvPr id="887" name="Image 873" descr=" "/>
            <p:cNvPicPr>
              <a:picLocks noChangeAspect="1"/>
            </p:cNvPicPr>
            <p:nvPr/>
          </p:nvPicPr>
          <p:blipFill>
            <a:blip r:embed="rId1748">
              <a:extLst>
                <a:ext uri="{96DAC541-7B7A-43D3-8B79-37D633B846F1}">
                  <asvg:svgBlip xmlns:asvg="http://schemas.microsoft.com/office/drawing/2016/SVG/main" r:embed="rId1749"/>
                </a:ext>
              </a:extLst>
            </a:blip>
            <a:stretch>
              <a:fillRect/>
            </a:stretch>
          </p:blipFill>
          <p:spPr>
            <a:xfrm>
              <a:off x="14975663" y="7576096"/>
              <a:ext cx="40268" cy="46385"/>
            </a:xfrm>
            <a:prstGeom prst="rect">
              <a:avLst/>
            </a:prstGeom>
          </p:spPr>
        </p:pic>
        <p:pic>
          <p:nvPicPr>
            <p:cNvPr id="888" name="Image 874" descr=" "/>
            <p:cNvPicPr>
              <a:picLocks noChangeAspect="1"/>
            </p:cNvPicPr>
            <p:nvPr/>
          </p:nvPicPr>
          <p:blipFill>
            <a:blip r:embed="rId1750">
              <a:extLst>
                <a:ext uri="{96DAC541-7B7A-43D3-8B79-37D633B846F1}">
                  <asvg:svgBlip xmlns:asvg="http://schemas.microsoft.com/office/drawing/2016/SVG/main" r:embed="rId1751"/>
                </a:ext>
              </a:extLst>
            </a:blip>
            <a:stretch>
              <a:fillRect/>
            </a:stretch>
          </p:blipFill>
          <p:spPr>
            <a:xfrm>
              <a:off x="14912455" y="7576493"/>
              <a:ext cx="40098" cy="40239"/>
            </a:xfrm>
            <a:prstGeom prst="rect">
              <a:avLst/>
            </a:prstGeom>
          </p:spPr>
        </p:pic>
        <p:pic>
          <p:nvPicPr>
            <p:cNvPr id="889" name="Image 875" descr=" "/>
            <p:cNvPicPr>
              <a:picLocks noChangeAspect="1"/>
            </p:cNvPicPr>
            <p:nvPr/>
          </p:nvPicPr>
          <p:blipFill>
            <a:blip r:embed="rId1752">
              <a:extLst>
                <a:ext uri="{96DAC541-7B7A-43D3-8B79-37D633B846F1}">
                  <asvg:svgBlip xmlns:asvg="http://schemas.microsoft.com/office/drawing/2016/SVG/main" r:embed="rId1753"/>
                </a:ext>
              </a:extLst>
            </a:blip>
            <a:stretch>
              <a:fillRect/>
            </a:stretch>
          </p:blipFill>
          <p:spPr>
            <a:xfrm>
              <a:off x="14848880" y="7576883"/>
              <a:ext cx="40268" cy="46385"/>
            </a:xfrm>
            <a:prstGeom prst="rect">
              <a:avLst/>
            </a:prstGeom>
          </p:spPr>
        </p:pic>
        <p:pic>
          <p:nvPicPr>
            <p:cNvPr id="890" name="Image 876" descr=" "/>
            <p:cNvPicPr>
              <a:picLocks noChangeAspect="1"/>
            </p:cNvPicPr>
            <p:nvPr/>
          </p:nvPicPr>
          <p:blipFill>
            <a:blip r:embed="rId1754">
              <a:extLst>
                <a:ext uri="{96DAC541-7B7A-43D3-8B79-37D633B846F1}">
                  <asvg:svgBlip xmlns:asvg="http://schemas.microsoft.com/office/drawing/2016/SVG/main" r:embed="rId1755"/>
                </a:ext>
              </a:extLst>
            </a:blip>
            <a:stretch>
              <a:fillRect/>
            </a:stretch>
          </p:blipFill>
          <p:spPr>
            <a:xfrm>
              <a:off x="14785673" y="7577913"/>
              <a:ext cx="40073" cy="40239"/>
            </a:xfrm>
            <a:prstGeom prst="rect">
              <a:avLst/>
            </a:prstGeom>
          </p:spPr>
        </p:pic>
        <p:pic>
          <p:nvPicPr>
            <p:cNvPr id="891" name="Image 877" descr=" "/>
            <p:cNvPicPr>
              <a:picLocks noChangeAspect="1"/>
            </p:cNvPicPr>
            <p:nvPr/>
          </p:nvPicPr>
          <p:blipFill>
            <a:blip r:embed="rId1756">
              <a:extLst>
                <a:ext uri="{96DAC541-7B7A-43D3-8B79-37D633B846F1}">
                  <asvg:svgBlip xmlns:asvg="http://schemas.microsoft.com/office/drawing/2016/SVG/main" r:embed="rId1757"/>
                </a:ext>
              </a:extLst>
            </a:blip>
            <a:stretch>
              <a:fillRect/>
            </a:stretch>
          </p:blipFill>
          <p:spPr>
            <a:xfrm>
              <a:off x="14722255" y="7577981"/>
              <a:ext cx="40268" cy="46385"/>
            </a:xfrm>
            <a:prstGeom prst="rect">
              <a:avLst/>
            </a:prstGeom>
          </p:spPr>
        </p:pic>
        <p:pic>
          <p:nvPicPr>
            <p:cNvPr id="892" name="Image 878" descr=" "/>
            <p:cNvPicPr>
              <a:picLocks noChangeAspect="1"/>
            </p:cNvPicPr>
            <p:nvPr/>
          </p:nvPicPr>
          <p:blipFill>
            <a:blip r:embed="rId1758">
              <a:extLst>
                <a:ext uri="{96DAC541-7B7A-43D3-8B79-37D633B846F1}">
                  <asvg:svgBlip xmlns:asvg="http://schemas.microsoft.com/office/drawing/2016/SVG/main" r:embed="rId1759"/>
                </a:ext>
              </a:extLst>
            </a:blip>
            <a:stretch>
              <a:fillRect/>
            </a:stretch>
          </p:blipFill>
          <p:spPr>
            <a:xfrm>
              <a:off x="14659026" y="7578068"/>
              <a:ext cx="40025" cy="46056"/>
            </a:xfrm>
            <a:prstGeom prst="rect">
              <a:avLst/>
            </a:prstGeom>
          </p:spPr>
        </p:pic>
        <p:pic>
          <p:nvPicPr>
            <p:cNvPr id="893" name="Image 879" descr=" "/>
            <p:cNvPicPr>
              <a:picLocks noChangeAspect="1"/>
            </p:cNvPicPr>
            <p:nvPr/>
          </p:nvPicPr>
          <p:blipFill>
            <a:blip r:embed="rId1760">
              <a:extLst>
                <a:ext uri="{96DAC541-7B7A-43D3-8B79-37D633B846F1}">
                  <asvg:svgBlip xmlns:asvg="http://schemas.microsoft.com/office/drawing/2016/SVG/main" r:embed="rId1761"/>
                </a:ext>
              </a:extLst>
            </a:blip>
            <a:stretch>
              <a:fillRect/>
            </a:stretch>
          </p:blipFill>
          <p:spPr>
            <a:xfrm>
              <a:off x="14595472" y="7577981"/>
              <a:ext cx="40268" cy="46385"/>
            </a:xfrm>
            <a:prstGeom prst="rect">
              <a:avLst/>
            </a:prstGeom>
          </p:spPr>
        </p:pic>
        <p:pic>
          <p:nvPicPr>
            <p:cNvPr id="894" name="Image 880" descr=" "/>
            <p:cNvPicPr>
              <a:picLocks noChangeAspect="1"/>
            </p:cNvPicPr>
            <p:nvPr/>
          </p:nvPicPr>
          <p:blipFill>
            <a:blip r:embed="rId1762">
              <a:extLst>
                <a:ext uri="{96DAC541-7B7A-43D3-8B79-37D633B846F1}">
                  <asvg:svgBlip xmlns:asvg="http://schemas.microsoft.com/office/drawing/2016/SVG/main" r:embed="rId1763"/>
                </a:ext>
              </a:extLst>
            </a:blip>
            <a:stretch>
              <a:fillRect/>
            </a:stretch>
          </p:blipFill>
          <p:spPr>
            <a:xfrm>
              <a:off x="14532080" y="7579482"/>
              <a:ext cx="40268" cy="45982"/>
            </a:xfrm>
            <a:prstGeom prst="rect">
              <a:avLst/>
            </a:prstGeom>
          </p:spPr>
        </p:pic>
        <p:pic>
          <p:nvPicPr>
            <p:cNvPr id="895" name="Image 881" descr=" "/>
            <p:cNvPicPr>
              <a:picLocks noChangeAspect="1"/>
            </p:cNvPicPr>
            <p:nvPr/>
          </p:nvPicPr>
          <p:blipFill>
            <a:blip r:embed="rId1764">
              <a:extLst>
                <a:ext uri="{96DAC541-7B7A-43D3-8B79-37D633B846F1}">
                  <asvg:svgBlip xmlns:asvg="http://schemas.microsoft.com/office/drawing/2016/SVG/main" r:embed="rId1765"/>
                </a:ext>
              </a:extLst>
            </a:blip>
            <a:stretch>
              <a:fillRect/>
            </a:stretch>
          </p:blipFill>
          <p:spPr>
            <a:xfrm>
              <a:off x="14468873" y="7579482"/>
              <a:ext cx="40073" cy="40239"/>
            </a:xfrm>
            <a:prstGeom prst="rect">
              <a:avLst/>
            </a:prstGeom>
          </p:spPr>
        </p:pic>
        <p:pic>
          <p:nvPicPr>
            <p:cNvPr id="896" name="Image 882" descr=" "/>
            <p:cNvPicPr>
              <a:picLocks noChangeAspect="1"/>
            </p:cNvPicPr>
            <p:nvPr/>
          </p:nvPicPr>
          <p:blipFill>
            <a:blip r:embed="rId1766">
              <a:extLst>
                <a:ext uri="{96DAC541-7B7A-43D3-8B79-37D633B846F1}">
                  <asvg:svgBlip xmlns:asvg="http://schemas.microsoft.com/office/drawing/2016/SVG/main" r:embed="rId1767"/>
                </a:ext>
              </a:extLst>
            </a:blip>
            <a:stretch>
              <a:fillRect/>
            </a:stretch>
          </p:blipFill>
          <p:spPr>
            <a:xfrm>
              <a:off x="14405455" y="7580108"/>
              <a:ext cx="40269" cy="46143"/>
            </a:xfrm>
            <a:prstGeom prst="rect">
              <a:avLst/>
            </a:prstGeom>
          </p:spPr>
        </p:pic>
        <p:pic>
          <p:nvPicPr>
            <p:cNvPr id="897" name="Image 883" descr=" "/>
            <p:cNvPicPr>
              <a:picLocks noChangeAspect="1"/>
            </p:cNvPicPr>
            <p:nvPr/>
          </p:nvPicPr>
          <p:blipFill>
            <a:blip r:embed="rId1768">
              <a:extLst>
                <a:ext uri="{96DAC541-7B7A-43D3-8B79-37D633B846F1}">
                  <asvg:svgBlip xmlns:asvg="http://schemas.microsoft.com/office/drawing/2016/SVG/main" r:embed="rId1769"/>
                </a:ext>
              </a:extLst>
            </a:blip>
            <a:stretch>
              <a:fillRect/>
            </a:stretch>
          </p:blipFill>
          <p:spPr>
            <a:xfrm>
              <a:off x="22197720" y="7454832"/>
              <a:ext cx="40268" cy="46143"/>
            </a:xfrm>
            <a:prstGeom prst="rect">
              <a:avLst/>
            </a:prstGeom>
          </p:spPr>
        </p:pic>
        <p:pic>
          <p:nvPicPr>
            <p:cNvPr id="898" name="Image 884" descr=" "/>
            <p:cNvPicPr>
              <a:picLocks noChangeAspect="1"/>
            </p:cNvPicPr>
            <p:nvPr/>
          </p:nvPicPr>
          <p:blipFill>
            <a:blip r:embed="rId1770">
              <a:extLst>
                <a:ext uri="{96DAC541-7B7A-43D3-8B79-37D633B846F1}">
                  <asvg:svgBlip xmlns:asvg="http://schemas.microsoft.com/office/drawing/2016/SVG/main" r:embed="rId1771"/>
                </a:ext>
              </a:extLst>
            </a:blip>
            <a:stretch>
              <a:fillRect/>
            </a:stretch>
          </p:blipFill>
          <p:spPr>
            <a:xfrm>
              <a:off x="22070937" y="7455929"/>
              <a:ext cx="40268" cy="45982"/>
            </a:xfrm>
            <a:prstGeom prst="rect">
              <a:avLst/>
            </a:prstGeom>
          </p:spPr>
        </p:pic>
        <p:pic>
          <p:nvPicPr>
            <p:cNvPr id="899" name="Image 885" descr=" "/>
            <p:cNvPicPr>
              <a:picLocks noChangeAspect="1"/>
            </p:cNvPicPr>
            <p:nvPr/>
          </p:nvPicPr>
          <p:blipFill>
            <a:blip r:embed="rId1772">
              <a:extLst>
                <a:ext uri="{96DAC541-7B7A-43D3-8B79-37D633B846F1}">
                  <asvg:svgBlip xmlns:asvg="http://schemas.microsoft.com/office/drawing/2016/SVG/main" r:embed="rId1773"/>
                </a:ext>
              </a:extLst>
            </a:blip>
            <a:stretch>
              <a:fillRect/>
            </a:stretch>
          </p:blipFill>
          <p:spPr>
            <a:xfrm>
              <a:off x="21184116" y="7461591"/>
              <a:ext cx="40158" cy="46056"/>
            </a:xfrm>
            <a:prstGeom prst="rect">
              <a:avLst/>
            </a:prstGeom>
          </p:spPr>
        </p:pic>
        <p:pic>
          <p:nvPicPr>
            <p:cNvPr id="900" name="Image 886" descr=" "/>
            <p:cNvPicPr>
              <a:picLocks noChangeAspect="1"/>
            </p:cNvPicPr>
            <p:nvPr/>
          </p:nvPicPr>
          <p:blipFill>
            <a:blip r:embed="rId1774">
              <a:extLst>
                <a:ext uri="{96DAC541-7B7A-43D3-8B79-37D633B846F1}">
                  <asvg:svgBlip xmlns:asvg="http://schemas.microsoft.com/office/drawing/2016/SVG/main" r:embed="rId1775"/>
                </a:ext>
              </a:extLst>
            </a:blip>
            <a:stretch>
              <a:fillRect/>
            </a:stretch>
          </p:blipFill>
          <p:spPr>
            <a:xfrm>
              <a:off x="21120858" y="7462062"/>
              <a:ext cx="40025" cy="46056"/>
            </a:xfrm>
            <a:prstGeom prst="rect">
              <a:avLst/>
            </a:prstGeom>
          </p:spPr>
        </p:pic>
        <p:pic>
          <p:nvPicPr>
            <p:cNvPr id="901" name="Image 887" descr=" "/>
            <p:cNvPicPr>
              <a:picLocks noChangeAspect="1"/>
            </p:cNvPicPr>
            <p:nvPr/>
          </p:nvPicPr>
          <p:blipFill>
            <a:blip r:embed="rId1776">
              <a:extLst>
                <a:ext uri="{96DAC541-7B7A-43D3-8B79-37D633B846F1}">
                  <asvg:svgBlip xmlns:asvg="http://schemas.microsoft.com/office/drawing/2016/SVG/main" r:embed="rId1777"/>
                </a:ext>
              </a:extLst>
            </a:blip>
            <a:stretch>
              <a:fillRect/>
            </a:stretch>
          </p:blipFill>
          <p:spPr>
            <a:xfrm>
              <a:off x="21057488" y="7462534"/>
              <a:ext cx="40098" cy="40239"/>
            </a:xfrm>
            <a:prstGeom prst="rect">
              <a:avLst/>
            </a:prstGeom>
          </p:spPr>
        </p:pic>
        <p:pic>
          <p:nvPicPr>
            <p:cNvPr id="902" name="Image 888" descr=" "/>
            <p:cNvPicPr>
              <a:picLocks noChangeAspect="1"/>
            </p:cNvPicPr>
            <p:nvPr/>
          </p:nvPicPr>
          <p:blipFill>
            <a:blip r:embed="rId1778">
              <a:extLst>
                <a:ext uri="{96DAC541-7B7A-43D3-8B79-37D633B846F1}">
                  <asvg:svgBlip xmlns:asvg="http://schemas.microsoft.com/office/drawing/2016/SVG/main" r:embed="rId1779"/>
                </a:ext>
              </a:extLst>
            </a:blip>
            <a:stretch>
              <a:fillRect/>
            </a:stretch>
          </p:blipFill>
          <p:spPr>
            <a:xfrm>
              <a:off x="20804058" y="7464264"/>
              <a:ext cx="40025" cy="46056"/>
            </a:xfrm>
            <a:prstGeom prst="rect">
              <a:avLst/>
            </a:prstGeom>
          </p:spPr>
        </p:pic>
        <p:pic>
          <p:nvPicPr>
            <p:cNvPr id="903" name="Image 889" descr=" "/>
            <p:cNvPicPr>
              <a:picLocks noChangeAspect="1"/>
            </p:cNvPicPr>
            <p:nvPr/>
          </p:nvPicPr>
          <p:blipFill>
            <a:blip r:embed="rId1780">
              <a:extLst>
                <a:ext uri="{96DAC541-7B7A-43D3-8B79-37D633B846F1}">
                  <asvg:svgBlip xmlns:asvg="http://schemas.microsoft.com/office/drawing/2016/SVG/main" r:embed="rId1781"/>
                </a:ext>
              </a:extLst>
            </a:blip>
            <a:stretch>
              <a:fillRect/>
            </a:stretch>
          </p:blipFill>
          <p:spPr>
            <a:xfrm>
              <a:off x="20423889" y="7466775"/>
              <a:ext cx="40074" cy="40239"/>
            </a:xfrm>
            <a:prstGeom prst="rect">
              <a:avLst/>
            </a:prstGeom>
          </p:spPr>
        </p:pic>
        <p:pic>
          <p:nvPicPr>
            <p:cNvPr id="904" name="Image 890" descr=" "/>
            <p:cNvPicPr>
              <a:picLocks noChangeAspect="1"/>
            </p:cNvPicPr>
            <p:nvPr/>
          </p:nvPicPr>
          <p:blipFill>
            <a:blip r:embed="rId1782">
              <a:extLst>
                <a:ext uri="{96DAC541-7B7A-43D3-8B79-37D633B846F1}">
                  <asvg:svgBlip xmlns:asvg="http://schemas.microsoft.com/office/drawing/2016/SVG/main" r:embed="rId1783"/>
                </a:ext>
              </a:extLst>
            </a:blip>
            <a:stretch>
              <a:fillRect/>
            </a:stretch>
          </p:blipFill>
          <p:spPr>
            <a:xfrm>
              <a:off x="20360510" y="7468034"/>
              <a:ext cx="40149" cy="46056"/>
            </a:xfrm>
            <a:prstGeom prst="rect">
              <a:avLst/>
            </a:prstGeom>
          </p:spPr>
        </p:pic>
        <p:pic>
          <p:nvPicPr>
            <p:cNvPr id="905" name="Image 891" descr=" "/>
            <p:cNvPicPr>
              <a:picLocks noChangeAspect="1"/>
            </p:cNvPicPr>
            <p:nvPr/>
          </p:nvPicPr>
          <p:blipFill>
            <a:blip r:embed="rId1784">
              <a:extLst>
                <a:ext uri="{96DAC541-7B7A-43D3-8B79-37D633B846F1}">
                  <asvg:svgBlip xmlns:asvg="http://schemas.microsoft.com/office/drawing/2016/SVG/main" r:embed="rId1785"/>
                </a:ext>
              </a:extLst>
            </a:blip>
            <a:stretch>
              <a:fillRect/>
            </a:stretch>
          </p:blipFill>
          <p:spPr>
            <a:xfrm>
              <a:off x="20297242" y="7468034"/>
              <a:ext cx="40025" cy="46056"/>
            </a:xfrm>
            <a:prstGeom prst="rect">
              <a:avLst/>
            </a:prstGeom>
          </p:spPr>
        </p:pic>
        <p:pic>
          <p:nvPicPr>
            <p:cNvPr id="906" name="Image 892" descr=" "/>
            <p:cNvPicPr>
              <a:picLocks noChangeAspect="1"/>
            </p:cNvPicPr>
            <p:nvPr/>
          </p:nvPicPr>
          <p:blipFill>
            <a:blip r:embed="rId1786">
              <a:extLst>
                <a:ext uri="{96DAC541-7B7A-43D3-8B79-37D633B846F1}">
                  <asvg:svgBlip xmlns:asvg="http://schemas.microsoft.com/office/drawing/2016/SVG/main" r:embed="rId1787"/>
                </a:ext>
              </a:extLst>
            </a:blip>
            <a:stretch>
              <a:fillRect/>
            </a:stretch>
          </p:blipFill>
          <p:spPr>
            <a:xfrm>
              <a:off x="20233688" y="7467637"/>
              <a:ext cx="40268" cy="46453"/>
            </a:xfrm>
            <a:prstGeom prst="rect">
              <a:avLst/>
            </a:prstGeom>
          </p:spPr>
        </p:pic>
        <p:pic>
          <p:nvPicPr>
            <p:cNvPr id="907" name="Image 893" descr=" "/>
            <p:cNvPicPr>
              <a:picLocks noChangeAspect="1"/>
            </p:cNvPicPr>
            <p:nvPr/>
          </p:nvPicPr>
          <p:blipFill>
            <a:blip r:embed="rId1788">
              <a:extLst>
                <a:ext uri="{96DAC541-7B7A-43D3-8B79-37D633B846F1}">
                  <asvg:svgBlip xmlns:asvg="http://schemas.microsoft.com/office/drawing/2016/SVG/main" r:embed="rId1789"/>
                </a:ext>
              </a:extLst>
            </a:blip>
            <a:stretch>
              <a:fillRect/>
            </a:stretch>
          </p:blipFill>
          <p:spPr>
            <a:xfrm>
              <a:off x="20170296" y="7467947"/>
              <a:ext cx="40268" cy="46385"/>
            </a:xfrm>
            <a:prstGeom prst="rect">
              <a:avLst/>
            </a:prstGeom>
          </p:spPr>
        </p:pic>
        <p:pic>
          <p:nvPicPr>
            <p:cNvPr id="908" name="Image 894" descr=" "/>
            <p:cNvPicPr>
              <a:picLocks noChangeAspect="1"/>
            </p:cNvPicPr>
            <p:nvPr/>
          </p:nvPicPr>
          <p:blipFill>
            <a:blip r:embed="rId1790">
              <a:extLst>
                <a:ext uri="{96DAC541-7B7A-43D3-8B79-37D633B846F1}">
                  <asvg:svgBlip xmlns:asvg="http://schemas.microsoft.com/office/drawing/2016/SVG/main" r:embed="rId1791"/>
                </a:ext>
              </a:extLst>
            </a:blip>
            <a:stretch>
              <a:fillRect/>
            </a:stretch>
          </p:blipFill>
          <p:spPr>
            <a:xfrm>
              <a:off x="19600273" y="7472437"/>
              <a:ext cx="40073" cy="40239"/>
            </a:xfrm>
            <a:prstGeom prst="rect">
              <a:avLst/>
            </a:prstGeom>
          </p:spPr>
        </p:pic>
        <p:pic>
          <p:nvPicPr>
            <p:cNvPr id="909" name="Image 895" descr=" "/>
            <p:cNvPicPr>
              <a:picLocks noChangeAspect="1"/>
            </p:cNvPicPr>
            <p:nvPr/>
          </p:nvPicPr>
          <p:blipFill>
            <a:blip r:embed="rId1792">
              <a:extLst>
                <a:ext uri="{96DAC541-7B7A-43D3-8B79-37D633B846F1}">
                  <asvg:svgBlip xmlns:asvg="http://schemas.microsoft.com/office/drawing/2016/SVG/main" r:embed="rId1793"/>
                </a:ext>
              </a:extLst>
            </a:blip>
            <a:stretch>
              <a:fillRect/>
            </a:stretch>
          </p:blipFill>
          <p:spPr>
            <a:xfrm>
              <a:off x="19536883" y="7472908"/>
              <a:ext cx="40158" cy="46056"/>
            </a:xfrm>
            <a:prstGeom prst="rect">
              <a:avLst/>
            </a:prstGeom>
          </p:spPr>
        </p:pic>
        <p:pic>
          <p:nvPicPr>
            <p:cNvPr id="910" name="Image 896" descr=" "/>
            <p:cNvPicPr>
              <a:picLocks noChangeAspect="1"/>
            </p:cNvPicPr>
            <p:nvPr/>
          </p:nvPicPr>
          <p:blipFill>
            <a:blip r:embed="rId1794">
              <a:extLst>
                <a:ext uri="{96DAC541-7B7A-43D3-8B79-37D633B846F1}">
                  <asvg:svgBlip xmlns:asvg="http://schemas.microsoft.com/office/drawing/2016/SVG/main" r:embed="rId1795"/>
                </a:ext>
              </a:extLst>
            </a:blip>
            <a:stretch>
              <a:fillRect/>
            </a:stretch>
          </p:blipFill>
          <p:spPr>
            <a:xfrm>
              <a:off x="19473626" y="7473379"/>
              <a:ext cx="40025" cy="46056"/>
            </a:xfrm>
            <a:prstGeom prst="rect">
              <a:avLst/>
            </a:prstGeom>
          </p:spPr>
        </p:pic>
        <p:pic>
          <p:nvPicPr>
            <p:cNvPr id="911" name="Image 897" descr=" "/>
            <p:cNvPicPr>
              <a:picLocks noChangeAspect="1"/>
            </p:cNvPicPr>
            <p:nvPr/>
          </p:nvPicPr>
          <p:blipFill>
            <a:blip r:embed="rId1796">
              <a:extLst>
                <a:ext uri="{96DAC541-7B7A-43D3-8B79-37D633B846F1}">
                  <asvg:svgBlip xmlns:asvg="http://schemas.microsoft.com/office/drawing/2016/SVG/main" r:embed="rId1797"/>
                </a:ext>
              </a:extLst>
            </a:blip>
            <a:stretch>
              <a:fillRect/>
            </a:stretch>
          </p:blipFill>
          <p:spPr>
            <a:xfrm>
              <a:off x="18649690" y="7479351"/>
              <a:ext cx="40268" cy="45982"/>
            </a:xfrm>
            <a:prstGeom prst="rect">
              <a:avLst/>
            </a:prstGeom>
          </p:spPr>
        </p:pic>
        <p:pic>
          <p:nvPicPr>
            <p:cNvPr id="912" name="Image 898" descr=" "/>
            <p:cNvPicPr>
              <a:picLocks noChangeAspect="1"/>
            </p:cNvPicPr>
            <p:nvPr/>
          </p:nvPicPr>
          <p:blipFill>
            <a:blip r:embed="rId1798">
              <a:extLst>
                <a:ext uri="{96DAC541-7B7A-43D3-8B79-37D633B846F1}">
                  <asvg:svgBlip xmlns:asvg="http://schemas.microsoft.com/office/drawing/2016/SVG/main" r:embed="rId1799"/>
                </a:ext>
              </a:extLst>
            </a:blip>
            <a:stretch>
              <a:fillRect/>
            </a:stretch>
          </p:blipFill>
          <p:spPr>
            <a:xfrm>
              <a:off x="18586642" y="7479116"/>
              <a:ext cx="46609" cy="46527"/>
            </a:xfrm>
            <a:prstGeom prst="rect">
              <a:avLst/>
            </a:prstGeom>
          </p:spPr>
        </p:pic>
        <p:pic>
          <p:nvPicPr>
            <p:cNvPr id="913" name="Image 899" descr=" "/>
            <p:cNvPicPr>
              <a:picLocks noChangeAspect="1"/>
            </p:cNvPicPr>
            <p:nvPr/>
          </p:nvPicPr>
          <p:blipFill>
            <a:blip r:embed="rId1800">
              <a:extLst>
                <a:ext uri="{96DAC541-7B7A-43D3-8B79-37D633B846F1}">
                  <asvg:svgBlip xmlns:asvg="http://schemas.microsoft.com/office/drawing/2016/SVG/main" r:embed="rId1801"/>
                </a:ext>
              </a:extLst>
            </a:blip>
            <a:stretch>
              <a:fillRect/>
            </a:stretch>
          </p:blipFill>
          <p:spPr>
            <a:xfrm>
              <a:off x="18523064" y="7479897"/>
              <a:ext cx="40268" cy="46385"/>
            </a:xfrm>
            <a:prstGeom prst="rect">
              <a:avLst/>
            </a:prstGeom>
          </p:spPr>
        </p:pic>
        <p:pic>
          <p:nvPicPr>
            <p:cNvPr id="914" name="Image 900" descr=" "/>
            <p:cNvPicPr>
              <a:picLocks noChangeAspect="1"/>
            </p:cNvPicPr>
            <p:nvPr/>
          </p:nvPicPr>
          <p:blipFill>
            <a:blip r:embed="rId1802">
              <a:extLst>
                <a:ext uri="{96DAC541-7B7A-43D3-8B79-37D633B846F1}">
                  <asvg:svgBlip xmlns:asvg="http://schemas.microsoft.com/office/drawing/2016/SVG/main" r:embed="rId1803"/>
                </a:ext>
              </a:extLst>
            </a:blip>
            <a:stretch>
              <a:fillRect/>
            </a:stretch>
          </p:blipFill>
          <p:spPr>
            <a:xfrm>
              <a:off x="18459867" y="7480294"/>
              <a:ext cx="40087" cy="40239"/>
            </a:xfrm>
            <a:prstGeom prst="rect">
              <a:avLst/>
            </a:prstGeom>
          </p:spPr>
        </p:pic>
        <p:pic>
          <p:nvPicPr>
            <p:cNvPr id="915" name="Image 901" descr=" "/>
            <p:cNvPicPr>
              <a:picLocks noChangeAspect="1"/>
            </p:cNvPicPr>
            <p:nvPr/>
          </p:nvPicPr>
          <p:blipFill>
            <a:blip r:embed="rId1804">
              <a:extLst>
                <a:ext uri="{96DAC541-7B7A-43D3-8B79-37D633B846F1}">
                  <asvg:svgBlip xmlns:asvg="http://schemas.microsoft.com/office/drawing/2016/SVG/main" r:embed="rId1805"/>
                </a:ext>
              </a:extLst>
            </a:blip>
            <a:stretch>
              <a:fillRect/>
            </a:stretch>
          </p:blipFill>
          <p:spPr>
            <a:xfrm>
              <a:off x="18395652" y="7481081"/>
              <a:ext cx="40268" cy="45982"/>
            </a:xfrm>
            <a:prstGeom prst="rect">
              <a:avLst/>
            </a:prstGeom>
          </p:spPr>
        </p:pic>
        <p:pic>
          <p:nvPicPr>
            <p:cNvPr id="916" name="Image 902" descr=" "/>
            <p:cNvPicPr>
              <a:picLocks noChangeAspect="1"/>
            </p:cNvPicPr>
            <p:nvPr/>
          </p:nvPicPr>
          <p:blipFill>
            <a:blip r:embed="rId1806">
              <a:extLst>
                <a:ext uri="{96DAC541-7B7A-43D3-8B79-37D633B846F1}">
                  <asvg:svgBlip xmlns:asvg="http://schemas.microsoft.com/office/drawing/2016/SVG/main" r:embed="rId1807"/>
                </a:ext>
              </a:extLst>
            </a:blip>
            <a:stretch>
              <a:fillRect/>
            </a:stretch>
          </p:blipFill>
          <p:spPr>
            <a:xfrm>
              <a:off x="18332895" y="7481236"/>
              <a:ext cx="40481" cy="45901"/>
            </a:xfrm>
            <a:prstGeom prst="rect">
              <a:avLst/>
            </a:prstGeom>
          </p:spPr>
        </p:pic>
        <p:pic>
          <p:nvPicPr>
            <p:cNvPr id="917" name="Image 903" descr=" "/>
            <p:cNvPicPr>
              <a:picLocks noChangeAspect="1"/>
            </p:cNvPicPr>
            <p:nvPr/>
          </p:nvPicPr>
          <p:blipFill>
            <a:blip r:embed="rId1808">
              <a:extLst>
                <a:ext uri="{96DAC541-7B7A-43D3-8B79-37D633B846F1}">
                  <asvg:svgBlip xmlns:asvg="http://schemas.microsoft.com/office/drawing/2016/SVG/main" r:embed="rId1809"/>
                </a:ext>
              </a:extLst>
            </a:blip>
            <a:stretch>
              <a:fillRect/>
            </a:stretch>
          </p:blipFill>
          <p:spPr>
            <a:xfrm>
              <a:off x="18269999" y="7481317"/>
              <a:ext cx="46609" cy="46527"/>
            </a:xfrm>
            <a:prstGeom prst="rect">
              <a:avLst/>
            </a:prstGeom>
          </p:spPr>
        </p:pic>
        <p:pic>
          <p:nvPicPr>
            <p:cNvPr id="918" name="Image 904" descr=" "/>
            <p:cNvPicPr>
              <a:picLocks noChangeAspect="1"/>
            </p:cNvPicPr>
            <p:nvPr/>
          </p:nvPicPr>
          <p:blipFill>
            <a:blip r:embed="rId1810">
              <a:extLst>
                <a:ext uri="{96DAC541-7B7A-43D3-8B79-37D633B846F1}">
                  <asvg:svgBlip xmlns:asvg="http://schemas.microsoft.com/office/drawing/2016/SVG/main" r:embed="rId1811"/>
                </a:ext>
              </a:extLst>
            </a:blip>
            <a:stretch>
              <a:fillRect/>
            </a:stretch>
          </p:blipFill>
          <p:spPr>
            <a:xfrm>
              <a:off x="18207088" y="7482024"/>
              <a:ext cx="40087" cy="40239"/>
            </a:xfrm>
            <a:prstGeom prst="rect">
              <a:avLst/>
            </a:prstGeom>
          </p:spPr>
        </p:pic>
        <p:pic>
          <p:nvPicPr>
            <p:cNvPr id="919" name="Image 905" descr=" "/>
            <p:cNvPicPr>
              <a:picLocks noChangeAspect="1"/>
            </p:cNvPicPr>
            <p:nvPr/>
          </p:nvPicPr>
          <p:blipFill>
            <a:blip r:embed="rId1812">
              <a:extLst>
                <a:ext uri="{96DAC541-7B7A-43D3-8B79-37D633B846F1}">
                  <asvg:svgBlip xmlns:asvg="http://schemas.microsoft.com/office/drawing/2016/SVG/main" r:embed="rId1813"/>
                </a:ext>
              </a:extLst>
            </a:blip>
            <a:stretch>
              <a:fillRect/>
            </a:stretch>
          </p:blipFill>
          <p:spPr>
            <a:xfrm>
              <a:off x="18142873" y="7482408"/>
              <a:ext cx="40268" cy="46385"/>
            </a:xfrm>
            <a:prstGeom prst="rect">
              <a:avLst/>
            </a:prstGeom>
          </p:spPr>
        </p:pic>
        <p:pic>
          <p:nvPicPr>
            <p:cNvPr id="920" name="Image 906" descr=" "/>
            <p:cNvPicPr>
              <a:picLocks noChangeAspect="1"/>
            </p:cNvPicPr>
            <p:nvPr/>
          </p:nvPicPr>
          <p:blipFill>
            <a:blip r:embed="rId1814">
              <a:extLst>
                <a:ext uri="{96DAC541-7B7A-43D3-8B79-37D633B846F1}">
                  <asvg:svgBlip xmlns:asvg="http://schemas.microsoft.com/office/drawing/2016/SVG/main" r:embed="rId1815"/>
                </a:ext>
              </a:extLst>
            </a:blip>
            <a:stretch>
              <a:fillRect/>
            </a:stretch>
          </p:blipFill>
          <p:spPr>
            <a:xfrm>
              <a:off x="18079481" y="7484070"/>
              <a:ext cx="40268" cy="45982"/>
            </a:xfrm>
            <a:prstGeom prst="rect">
              <a:avLst/>
            </a:prstGeom>
          </p:spPr>
        </p:pic>
        <p:pic>
          <p:nvPicPr>
            <p:cNvPr id="921" name="Image 907" descr=" "/>
            <p:cNvPicPr>
              <a:picLocks noChangeAspect="1"/>
            </p:cNvPicPr>
            <p:nvPr/>
          </p:nvPicPr>
          <p:blipFill>
            <a:blip r:embed="rId1816">
              <a:extLst>
                <a:ext uri="{96DAC541-7B7A-43D3-8B79-37D633B846F1}">
                  <asvg:svgBlip xmlns:asvg="http://schemas.microsoft.com/office/drawing/2016/SVG/main" r:embed="rId1817"/>
                </a:ext>
              </a:extLst>
            </a:blip>
            <a:stretch>
              <a:fillRect/>
            </a:stretch>
          </p:blipFill>
          <p:spPr>
            <a:xfrm>
              <a:off x="18016434" y="7483357"/>
              <a:ext cx="46609" cy="46527"/>
            </a:xfrm>
            <a:prstGeom prst="rect">
              <a:avLst/>
            </a:prstGeom>
          </p:spPr>
        </p:pic>
        <p:pic>
          <p:nvPicPr>
            <p:cNvPr id="922" name="Image 908" descr=" "/>
            <p:cNvPicPr>
              <a:picLocks noChangeAspect="1"/>
            </p:cNvPicPr>
            <p:nvPr/>
          </p:nvPicPr>
          <p:blipFill>
            <a:blip r:embed="rId1818">
              <a:extLst>
                <a:ext uri="{96DAC541-7B7A-43D3-8B79-37D633B846F1}">
                  <asvg:svgBlip xmlns:asvg="http://schemas.microsoft.com/office/drawing/2016/SVG/main" r:embed="rId1819"/>
                </a:ext>
              </a:extLst>
            </a:blip>
            <a:stretch>
              <a:fillRect/>
            </a:stretch>
          </p:blipFill>
          <p:spPr>
            <a:xfrm>
              <a:off x="17953040" y="7483754"/>
              <a:ext cx="40098" cy="40239"/>
            </a:xfrm>
            <a:prstGeom prst="rect">
              <a:avLst/>
            </a:prstGeom>
          </p:spPr>
        </p:pic>
        <p:pic>
          <p:nvPicPr>
            <p:cNvPr id="923" name="Image 909" descr=" "/>
            <p:cNvPicPr>
              <a:picLocks noChangeAspect="1"/>
            </p:cNvPicPr>
            <p:nvPr/>
          </p:nvPicPr>
          <p:blipFill>
            <a:blip r:embed="rId1820">
              <a:extLst>
                <a:ext uri="{96DAC541-7B7A-43D3-8B79-37D633B846F1}">
                  <asvg:svgBlip xmlns:asvg="http://schemas.microsoft.com/office/drawing/2016/SVG/main" r:embed="rId1821"/>
                </a:ext>
              </a:extLst>
            </a:blip>
            <a:stretch>
              <a:fillRect/>
            </a:stretch>
          </p:blipFill>
          <p:spPr>
            <a:xfrm>
              <a:off x="17889465" y="7483667"/>
              <a:ext cx="40268" cy="46385"/>
            </a:xfrm>
            <a:prstGeom prst="rect">
              <a:avLst/>
            </a:prstGeom>
          </p:spPr>
        </p:pic>
        <p:pic>
          <p:nvPicPr>
            <p:cNvPr id="924" name="Image 910" descr=" "/>
            <p:cNvPicPr>
              <a:picLocks noChangeAspect="1"/>
            </p:cNvPicPr>
            <p:nvPr/>
          </p:nvPicPr>
          <p:blipFill>
            <a:blip r:embed="rId1822">
              <a:extLst>
                <a:ext uri="{96DAC541-7B7A-43D3-8B79-37D633B846F1}">
                  <asvg:svgBlip xmlns:asvg="http://schemas.microsoft.com/office/drawing/2016/SVG/main" r:embed="rId1823"/>
                </a:ext>
              </a:extLst>
            </a:blip>
            <a:stretch>
              <a:fillRect/>
            </a:stretch>
          </p:blipFill>
          <p:spPr>
            <a:xfrm>
              <a:off x="17826073" y="7485013"/>
              <a:ext cx="40268" cy="45982"/>
            </a:xfrm>
            <a:prstGeom prst="rect">
              <a:avLst/>
            </a:prstGeom>
          </p:spPr>
        </p:pic>
        <p:pic>
          <p:nvPicPr>
            <p:cNvPr id="925" name="Image 911" descr=" "/>
            <p:cNvPicPr>
              <a:picLocks noChangeAspect="1"/>
            </p:cNvPicPr>
            <p:nvPr/>
          </p:nvPicPr>
          <p:blipFill>
            <a:blip r:embed="rId1824">
              <a:extLst>
                <a:ext uri="{96DAC541-7B7A-43D3-8B79-37D633B846F1}">
                  <asvg:svgBlip xmlns:asvg="http://schemas.microsoft.com/office/drawing/2016/SVG/main" r:embed="rId1825"/>
                </a:ext>
              </a:extLst>
            </a:blip>
            <a:stretch>
              <a:fillRect/>
            </a:stretch>
          </p:blipFill>
          <p:spPr>
            <a:xfrm>
              <a:off x="17763025" y="7484777"/>
              <a:ext cx="46610" cy="46527"/>
            </a:xfrm>
            <a:prstGeom prst="rect">
              <a:avLst/>
            </a:prstGeom>
          </p:spPr>
        </p:pic>
        <p:pic>
          <p:nvPicPr>
            <p:cNvPr id="926" name="Image 912" descr=" "/>
            <p:cNvPicPr>
              <a:picLocks noChangeAspect="1"/>
            </p:cNvPicPr>
            <p:nvPr/>
          </p:nvPicPr>
          <p:blipFill>
            <a:blip r:embed="rId1826">
              <a:extLst>
                <a:ext uri="{96DAC541-7B7A-43D3-8B79-37D633B846F1}">
                  <asvg:svgBlip xmlns:asvg="http://schemas.microsoft.com/office/drawing/2016/SVG/main" r:embed="rId1827"/>
                </a:ext>
              </a:extLst>
            </a:blip>
            <a:stretch>
              <a:fillRect/>
            </a:stretch>
          </p:blipFill>
          <p:spPr>
            <a:xfrm>
              <a:off x="17699448" y="7485639"/>
              <a:ext cx="40268" cy="46143"/>
            </a:xfrm>
            <a:prstGeom prst="rect">
              <a:avLst/>
            </a:prstGeom>
          </p:spPr>
        </p:pic>
        <p:pic>
          <p:nvPicPr>
            <p:cNvPr id="927" name="Image 913" descr=" "/>
            <p:cNvPicPr>
              <a:picLocks noChangeAspect="1"/>
            </p:cNvPicPr>
            <p:nvPr/>
          </p:nvPicPr>
          <p:blipFill>
            <a:blip r:embed="rId1828">
              <a:extLst>
                <a:ext uri="{96DAC541-7B7A-43D3-8B79-37D633B846F1}">
                  <asvg:svgBlip xmlns:asvg="http://schemas.microsoft.com/office/drawing/2016/SVG/main" r:embed="rId1829"/>
                </a:ext>
              </a:extLst>
            </a:blip>
            <a:stretch>
              <a:fillRect/>
            </a:stretch>
          </p:blipFill>
          <p:spPr>
            <a:xfrm>
              <a:off x="17636251" y="7485955"/>
              <a:ext cx="40087" cy="40239"/>
            </a:xfrm>
            <a:prstGeom prst="rect">
              <a:avLst/>
            </a:prstGeom>
          </p:spPr>
        </p:pic>
        <p:pic>
          <p:nvPicPr>
            <p:cNvPr id="928" name="Image 914" descr=" "/>
            <p:cNvPicPr>
              <a:picLocks noChangeAspect="1"/>
            </p:cNvPicPr>
            <p:nvPr/>
          </p:nvPicPr>
          <p:blipFill>
            <a:blip r:embed="rId1830">
              <a:extLst>
                <a:ext uri="{96DAC541-7B7A-43D3-8B79-37D633B846F1}">
                  <asvg:svgBlip xmlns:asvg="http://schemas.microsoft.com/office/drawing/2016/SVG/main" r:embed="rId1831"/>
                </a:ext>
              </a:extLst>
            </a:blip>
            <a:stretch>
              <a:fillRect/>
            </a:stretch>
          </p:blipFill>
          <p:spPr>
            <a:xfrm>
              <a:off x="17572665" y="7486743"/>
              <a:ext cx="40268" cy="45982"/>
            </a:xfrm>
            <a:prstGeom prst="rect">
              <a:avLst/>
            </a:prstGeom>
          </p:spPr>
        </p:pic>
        <p:pic>
          <p:nvPicPr>
            <p:cNvPr id="929" name="Image 915" descr=" "/>
            <p:cNvPicPr>
              <a:picLocks noChangeAspect="1"/>
            </p:cNvPicPr>
            <p:nvPr/>
          </p:nvPicPr>
          <p:blipFill>
            <a:blip r:embed="rId1832">
              <a:extLst>
                <a:ext uri="{96DAC541-7B7A-43D3-8B79-37D633B846F1}">
                  <asvg:svgBlip xmlns:asvg="http://schemas.microsoft.com/office/drawing/2016/SVG/main" r:embed="rId1833"/>
                </a:ext>
              </a:extLst>
            </a:blip>
            <a:stretch>
              <a:fillRect/>
            </a:stretch>
          </p:blipFill>
          <p:spPr>
            <a:xfrm>
              <a:off x="17509353" y="7486340"/>
              <a:ext cx="40268" cy="46124"/>
            </a:xfrm>
            <a:prstGeom prst="rect">
              <a:avLst/>
            </a:prstGeom>
          </p:spPr>
        </p:pic>
        <p:pic>
          <p:nvPicPr>
            <p:cNvPr id="930" name="Image 916" descr=" "/>
            <p:cNvPicPr>
              <a:picLocks noChangeAspect="1"/>
            </p:cNvPicPr>
            <p:nvPr/>
          </p:nvPicPr>
          <p:blipFill>
            <a:blip r:embed="rId1834">
              <a:extLst>
                <a:ext uri="{96DAC541-7B7A-43D3-8B79-37D633B846F1}">
                  <asvg:svgBlip xmlns:asvg="http://schemas.microsoft.com/office/drawing/2016/SVG/main" r:embed="rId1835"/>
                </a:ext>
              </a:extLst>
            </a:blip>
            <a:stretch>
              <a:fillRect/>
            </a:stretch>
          </p:blipFill>
          <p:spPr>
            <a:xfrm>
              <a:off x="17446040" y="7487283"/>
              <a:ext cx="40268" cy="46385"/>
            </a:xfrm>
            <a:prstGeom prst="rect">
              <a:avLst/>
            </a:prstGeom>
          </p:spPr>
        </p:pic>
        <p:pic>
          <p:nvPicPr>
            <p:cNvPr id="931" name="Image 917" descr=" "/>
            <p:cNvPicPr>
              <a:picLocks noChangeAspect="1"/>
            </p:cNvPicPr>
            <p:nvPr/>
          </p:nvPicPr>
          <p:blipFill>
            <a:blip r:embed="rId1836">
              <a:extLst>
                <a:ext uri="{96DAC541-7B7A-43D3-8B79-37D633B846F1}">
                  <asvg:svgBlip xmlns:asvg="http://schemas.microsoft.com/office/drawing/2016/SVG/main" r:embed="rId1837"/>
                </a:ext>
              </a:extLst>
            </a:blip>
            <a:stretch>
              <a:fillRect/>
            </a:stretch>
          </p:blipFill>
          <p:spPr>
            <a:xfrm>
              <a:off x="17382821" y="7487679"/>
              <a:ext cx="40108" cy="40239"/>
            </a:xfrm>
            <a:prstGeom prst="rect">
              <a:avLst/>
            </a:prstGeom>
          </p:spPr>
        </p:pic>
        <p:pic>
          <p:nvPicPr>
            <p:cNvPr id="932" name="Image 918" descr=" "/>
            <p:cNvPicPr>
              <a:picLocks noChangeAspect="1"/>
            </p:cNvPicPr>
            <p:nvPr/>
          </p:nvPicPr>
          <p:blipFill>
            <a:blip r:embed="rId1838">
              <a:extLst>
                <a:ext uri="{96DAC541-7B7A-43D3-8B79-37D633B846F1}">
                  <asvg:svgBlip xmlns:asvg="http://schemas.microsoft.com/office/drawing/2016/SVG/main" r:embed="rId1839"/>
                </a:ext>
              </a:extLst>
            </a:blip>
            <a:stretch>
              <a:fillRect/>
            </a:stretch>
          </p:blipFill>
          <p:spPr>
            <a:xfrm>
              <a:off x="17319257" y="7488467"/>
              <a:ext cx="40268" cy="45982"/>
            </a:xfrm>
            <a:prstGeom prst="rect">
              <a:avLst/>
            </a:prstGeom>
          </p:spPr>
        </p:pic>
        <p:pic>
          <p:nvPicPr>
            <p:cNvPr id="933" name="Image 919" descr=" "/>
            <p:cNvPicPr>
              <a:picLocks noChangeAspect="1"/>
            </p:cNvPicPr>
            <p:nvPr/>
          </p:nvPicPr>
          <p:blipFill>
            <a:blip r:embed="rId1840">
              <a:extLst>
                <a:ext uri="{96DAC541-7B7A-43D3-8B79-37D633B846F1}">
                  <asvg:svgBlip xmlns:asvg="http://schemas.microsoft.com/office/drawing/2016/SVG/main" r:embed="rId1841"/>
                </a:ext>
              </a:extLst>
            </a:blip>
            <a:stretch>
              <a:fillRect/>
            </a:stretch>
          </p:blipFill>
          <p:spPr>
            <a:xfrm>
              <a:off x="17256050" y="7488467"/>
              <a:ext cx="40073" cy="40239"/>
            </a:xfrm>
            <a:prstGeom prst="rect">
              <a:avLst/>
            </a:prstGeom>
          </p:spPr>
        </p:pic>
        <p:pic>
          <p:nvPicPr>
            <p:cNvPr id="934" name="Image 920" descr=" "/>
            <p:cNvPicPr>
              <a:picLocks noChangeAspect="1"/>
            </p:cNvPicPr>
            <p:nvPr/>
          </p:nvPicPr>
          <p:blipFill>
            <a:blip r:embed="rId1842">
              <a:extLst>
                <a:ext uri="{96DAC541-7B7A-43D3-8B79-37D633B846F1}">
                  <asvg:svgBlip xmlns:asvg="http://schemas.microsoft.com/office/drawing/2016/SVG/main" r:embed="rId1843"/>
                </a:ext>
              </a:extLst>
            </a:blip>
            <a:stretch>
              <a:fillRect/>
            </a:stretch>
          </p:blipFill>
          <p:spPr>
            <a:xfrm>
              <a:off x="17192931" y="7489124"/>
              <a:ext cx="39640" cy="45901"/>
            </a:xfrm>
            <a:prstGeom prst="rect">
              <a:avLst/>
            </a:prstGeom>
          </p:spPr>
        </p:pic>
        <p:pic>
          <p:nvPicPr>
            <p:cNvPr id="935" name="Image 921" descr=" "/>
            <p:cNvPicPr>
              <a:picLocks noChangeAspect="1"/>
            </p:cNvPicPr>
            <p:nvPr/>
          </p:nvPicPr>
          <p:blipFill>
            <a:blip r:embed="rId1844">
              <a:extLst>
                <a:ext uri="{96DAC541-7B7A-43D3-8B79-37D633B846F1}">
                  <asvg:svgBlip xmlns:asvg="http://schemas.microsoft.com/office/drawing/2016/SVG/main" r:embed="rId1845"/>
                </a:ext>
              </a:extLst>
            </a:blip>
            <a:stretch>
              <a:fillRect/>
            </a:stretch>
          </p:blipFill>
          <p:spPr>
            <a:xfrm>
              <a:off x="17129402" y="7489410"/>
              <a:ext cx="40025" cy="46056"/>
            </a:xfrm>
            <a:prstGeom prst="rect">
              <a:avLst/>
            </a:prstGeom>
          </p:spPr>
        </p:pic>
        <p:pic>
          <p:nvPicPr>
            <p:cNvPr id="936" name="Image 922" descr=" "/>
            <p:cNvPicPr>
              <a:picLocks noChangeAspect="1"/>
            </p:cNvPicPr>
            <p:nvPr/>
          </p:nvPicPr>
          <p:blipFill>
            <a:blip r:embed="rId1846">
              <a:extLst>
                <a:ext uri="{96DAC541-7B7A-43D3-8B79-37D633B846F1}">
                  <asvg:svgBlip xmlns:asvg="http://schemas.microsoft.com/office/drawing/2016/SVG/main" r:embed="rId1847"/>
                </a:ext>
              </a:extLst>
            </a:blip>
            <a:stretch>
              <a:fillRect/>
            </a:stretch>
          </p:blipFill>
          <p:spPr>
            <a:xfrm>
              <a:off x="17065848" y="7489800"/>
              <a:ext cx="40268" cy="46385"/>
            </a:xfrm>
            <a:prstGeom prst="rect">
              <a:avLst/>
            </a:prstGeom>
          </p:spPr>
        </p:pic>
        <p:pic>
          <p:nvPicPr>
            <p:cNvPr id="937" name="Image 923" descr=" "/>
            <p:cNvPicPr>
              <a:picLocks noChangeAspect="1"/>
            </p:cNvPicPr>
            <p:nvPr/>
          </p:nvPicPr>
          <p:blipFill>
            <a:blip r:embed="rId1848">
              <a:extLst>
                <a:ext uri="{96DAC541-7B7A-43D3-8B79-37D633B846F1}">
                  <asvg:svgBlip xmlns:asvg="http://schemas.microsoft.com/office/drawing/2016/SVG/main" r:embed="rId1849"/>
                </a:ext>
              </a:extLst>
            </a:blip>
            <a:stretch>
              <a:fillRect/>
            </a:stretch>
          </p:blipFill>
          <p:spPr>
            <a:xfrm>
              <a:off x="17002457" y="7490668"/>
              <a:ext cx="40268" cy="45982"/>
            </a:xfrm>
            <a:prstGeom prst="rect">
              <a:avLst/>
            </a:prstGeom>
          </p:spPr>
        </p:pic>
        <p:pic>
          <p:nvPicPr>
            <p:cNvPr id="938" name="Image 924" descr=" "/>
            <p:cNvPicPr>
              <a:picLocks noChangeAspect="1"/>
            </p:cNvPicPr>
            <p:nvPr/>
          </p:nvPicPr>
          <p:blipFill>
            <a:blip r:embed="rId1850">
              <a:extLst>
                <a:ext uri="{96DAC541-7B7A-43D3-8B79-37D633B846F1}">
                  <asvg:svgBlip xmlns:asvg="http://schemas.microsoft.com/office/drawing/2016/SVG/main" r:embed="rId1851"/>
                </a:ext>
              </a:extLst>
            </a:blip>
            <a:stretch>
              <a:fillRect/>
            </a:stretch>
          </p:blipFill>
          <p:spPr>
            <a:xfrm>
              <a:off x="16939223" y="7490743"/>
              <a:ext cx="40268" cy="46385"/>
            </a:xfrm>
            <a:prstGeom prst="rect">
              <a:avLst/>
            </a:prstGeom>
          </p:spPr>
        </p:pic>
        <p:pic>
          <p:nvPicPr>
            <p:cNvPr id="939" name="Image 925" descr=" "/>
            <p:cNvPicPr>
              <a:picLocks noChangeAspect="1"/>
            </p:cNvPicPr>
            <p:nvPr/>
          </p:nvPicPr>
          <p:blipFill>
            <a:blip r:embed="rId1852">
              <a:extLst>
                <a:ext uri="{96DAC541-7B7A-43D3-8B79-37D633B846F1}">
                  <asvg:svgBlip xmlns:asvg="http://schemas.microsoft.com/office/drawing/2016/SVG/main" r:embed="rId1853"/>
                </a:ext>
              </a:extLst>
            </a:blip>
            <a:stretch>
              <a:fillRect/>
            </a:stretch>
          </p:blipFill>
          <p:spPr>
            <a:xfrm>
              <a:off x="16495641" y="7493732"/>
              <a:ext cx="40268" cy="46385"/>
            </a:xfrm>
            <a:prstGeom prst="rect">
              <a:avLst/>
            </a:prstGeom>
          </p:spPr>
        </p:pic>
        <p:pic>
          <p:nvPicPr>
            <p:cNvPr id="940" name="Image 926" descr=" "/>
            <p:cNvPicPr>
              <a:picLocks noChangeAspect="1"/>
            </p:cNvPicPr>
            <p:nvPr/>
          </p:nvPicPr>
          <p:blipFill>
            <a:blip r:embed="rId1854">
              <a:extLst>
                <a:ext uri="{96DAC541-7B7A-43D3-8B79-37D633B846F1}">
                  <asvg:svgBlip xmlns:asvg="http://schemas.microsoft.com/office/drawing/2016/SVG/main" r:embed="rId1855"/>
                </a:ext>
              </a:extLst>
            </a:blip>
            <a:stretch>
              <a:fillRect/>
            </a:stretch>
          </p:blipFill>
          <p:spPr>
            <a:xfrm>
              <a:off x="16432433" y="7494129"/>
              <a:ext cx="40073" cy="40239"/>
            </a:xfrm>
            <a:prstGeom prst="rect">
              <a:avLst/>
            </a:prstGeom>
          </p:spPr>
        </p:pic>
        <p:pic>
          <p:nvPicPr>
            <p:cNvPr id="941" name="Image 927" descr=" "/>
            <p:cNvPicPr>
              <a:picLocks noChangeAspect="1"/>
            </p:cNvPicPr>
            <p:nvPr/>
          </p:nvPicPr>
          <p:blipFill>
            <a:blip r:embed="rId1856">
              <a:extLst>
                <a:ext uri="{96DAC541-7B7A-43D3-8B79-37D633B846F1}">
                  <asvg:svgBlip xmlns:asvg="http://schemas.microsoft.com/office/drawing/2016/SVG/main" r:embed="rId1857"/>
                </a:ext>
              </a:extLst>
            </a:blip>
            <a:stretch>
              <a:fillRect/>
            </a:stretch>
          </p:blipFill>
          <p:spPr>
            <a:xfrm>
              <a:off x="15482170" y="7500733"/>
              <a:ext cx="40024" cy="46056"/>
            </a:xfrm>
            <a:prstGeom prst="rect">
              <a:avLst/>
            </a:prstGeom>
          </p:spPr>
        </p:pic>
        <p:pic>
          <p:nvPicPr>
            <p:cNvPr id="942" name="Image 928" descr=" "/>
            <p:cNvPicPr>
              <a:picLocks noChangeAspect="1"/>
            </p:cNvPicPr>
            <p:nvPr/>
          </p:nvPicPr>
          <p:blipFill>
            <a:blip r:embed="rId1858">
              <a:extLst>
                <a:ext uri="{96DAC541-7B7A-43D3-8B79-37D633B846F1}">
                  <asvg:svgBlip xmlns:asvg="http://schemas.microsoft.com/office/drawing/2016/SVG/main" r:embed="rId1859"/>
                </a:ext>
              </a:extLst>
            </a:blip>
            <a:stretch>
              <a:fillRect/>
            </a:stretch>
          </p:blipFill>
          <p:spPr>
            <a:xfrm>
              <a:off x="15355409" y="7501514"/>
              <a:ext cx="40073" cy="40239"/>
            </a:xfrm>
            <a:prstGeom prst="rect">
              <a:avLst/>
            </a:prstGeom>
          </p:spPr>
        </p:pic>
        <p:pic>
          <p:nvPicPr>
            <p:cNvPr id="943" name="Image 929" descr=" "/>
            <p:cNvPicPr>
              <a:picLocks noChangeAspect="1"/>
            </p:cNvPicPr>
            <p:nvPr/>
          </p:nvPicPr>
          <p:blipFill>
            <a:blip r:embed="rId1860">
              <a:extLst>
                <a:ext uri="{96DAC541-7B7A-43D3-8B79-37D633B846F1}">
                  <asvg:svgBlip xmlns:asvg="http://schemas.microsoft.com/office/drawing/2016/SVG/main" r:embed="rId1861"/>
                </a:ext>
              </a:extLst>
            </a:blip>
            <a:stretch>
              <a:fillRect/>
            </a:stretch>
          </p:blipFill>
          <p:spPr>
            <a:xfrm>
              <a:off x="15292029" y="7501985"/>
              <a:ext cx="40149" cy="46056"/>
            </a:xfrm>
            <a:prstGeom prst="rect">
              <a:avLst/>
            </a:prstGeom>
          </p:spPr>
        </p:pic>
        <p:pic>
          <p:nvPicPr>
            <p:cNvPr id="944" name="Image 930" descr=" "/>
            <p:cNvPicPr>
              <a:picLocks noChangeAspect="1"/>
            </p:cNvPicPr>
            <p:nvPr/>
          </p:nvPicPr>
          <p:blipFill>
            <a:blip r:embed="rId1862">
              <a:extLst>
                <a:ext uri="{96DAC541-7B7A-43D3-8B79-37D633B846F1}">
                  <asvg:svgBlip xmlns:asvg="http://schemas.microsoft.com/office/drawing/2016/SVG/main" r:embed="rId1863"/>
                </a:ext>
              </a:extLst>
            </a:blip>
            <a:stretch>
              <a:fillRect/>
            </a:stretch>
          </p:blipFill>
          <p:spPr>
            <a:xfrm>
              <a:off x="15228762" y="7502457"/>
              <a:ext cx="40025" cy="46056"/>
            </a:xfrm>
            <a:prstGeom prst="rect">
              <a:avLst/>
            </a:prstGeom>
          </p:spPr>
        </p:pic>
        <p:pic>
          <p:nvPicPr>
            <p:cNvPr id="945" name="Image 931" descr=" "/>
            <p:cNvPicPr>
              <a:picLocks noChangeAspect="1"/>
            </p:cNvPicPr>
            <p:nvPr/>
          </p:nvPicPr>
          <p:blipFill>
            <a:blip r:embed="rId1864">
              <a:extLst>
                <a:ext uri="{96DAC541-7B7A-43D3-8B79-37D633B846F1}">
                  <asvg:svgBlip xmlns:asvg="http://schemas.microsoft.com/office/drawing/2016/SVG/main" r:embed="rId1865"/>
                </a:ext>
              </a:extLst>
            </a:blip>
            <a:stretch>
              <a:fillRect/>
            </a:stretch>
          </p:blipFill>
          <p:spPr>
            <a:xfrm>
              <a:off x="15101816" y="7503319"/>
              <a:ext cx="40268" cy="46385"/>
            </a:xfrm>
            <a:prstGeom prst="rect">
              <a:avLst/>
            </a:prstGeom>
          </p:spPr>
        </p:pic>
        <p:pic>
          <p:nvPicPr>
            <p:cNvPr id="946" name="Image 932" descr=" "/>
            <p:cNvPicPr>
              <a:picLocks noChangeAspect="1"/>
            </p:cNvPicPr>
            <p:nvPr/>
          </p:nvPicPr>
          <p:blipFill>
            <a:blip r:embed="rId1866">
              <a:extLst>
                <a:ext uri="{96DAC541-7B7A-43D3-8B79-37D633B846F1}">
                  <asvg:svgBlip xmlns:asvg="http://schemas.microsoft.com/office/drawing/2016/SVG/main" r:embed="rId1867"/>
                </a:ext>
              </a:extLst>
            </a:blip>
            <a:stretch>
              <a:fillRect/>
            </a:stretch>
          </p:blipFill>
          <p:spPr>
            <a:xfrm>
              <a:off x="14911800" y="7504261"/>
              <a:ext cx="40268" cy="46453"/>
            </a:xfrm>
            <a:prstGeom prst="rect">
              <a:avLst/>
            </a:prstGeom>
          </p:spPr>
        </p:pic>
        <p:pic>
          <p:nvPicPr>
            <p:cNvPr id="947" name="Image 933" descr=" "/>
            <p:cNvPicPr>
              <a:picLocks noChangeAspect="1"/>
            </p:cNvPicPr>
            <p:nvPr/>
          </p:nvPicPr>
          <p:blipFill>
            <a:blip r:embed="rId1868">
              <a:extLst>
                <a:ext uri="{96DAC541-7B7A-43D3-8B79-37D633B846F1}">
                  <asvg:svgBlip xmlns:asvg="http://schemas.microsoft.com/office/drawing/2016/SVG/main" r:embed="rId1869"/>
                </a:ext>
              </a:extLst>
            </a:blip>
            <a:stretch>
              <a:fillRect/>
            </a:stretch>
          </p:blipFill>
          <p:spPr>
            <a:xfrm>
              <a:off x="14848408" y="7505049"/>
              <a:ext cx="40268" cy="46385"/>
            </a:xfrm>
            <a:prstGeom prst="rect">
              <a:avLst/>
            </a:prstGeom>
          </p:spPr>
        </p:pic>
        <p:pic>
          <p:nvPicPr>
            <p:cNvPr id="948" name="Image 934" descr=" "/>
            <p:cNvPicPr>
              <a:picLocks noChangeAspect="1"/>
            </p:cNvPicPr>
            <p:nvPr/>
          </p:nvPicPr>
          <p:blipFill>
            <a:blip r:embed="rId1870">
              <a:extLst>
                <a:ext uri="{96DAC541-7B7A-43D3-8B79-37D633B846F1}">
                  <asvg:svgBlip xmlns:asvg="http://schemas.microsoft.com/office/drawing/2016/SVG/main" r:embed="rId1871"/>
                </a:ext>
              </a:extLst>
            </a:blip>
            <a:stretch>
              <a:fillRect/>
            </a:stretch>
          </p:blipFill>
          <p:spPr>
            <a:xfrm>
              <a:off x="14595000" y="7506773"/>
              <a:ext cx="40268" cy="46385"/>
            </a:xfrm>
            <a:prstGeom prst="rect">
              <a:avLst/>
            </a:prstGeom>
          </p:spPr>
        </p:pic>
        <p:pic>
          <p:nvPicPr>
            <p:cNvPr id="949" name="Image 935" descr=" "/>
            <p:cNvPicPr>
              <a:picLocks noChangeAspect="1"/>
            </p:cNvPicPr>
            <p:nvPr/>
          </p:nvPicPr>
          <p:blipFill>
            <a:blip r:embed="rId1872">
              <a:extLst>
                <a:ext uri="{96DAC541-7B7A-43D3-8B79-37D633B846F1}">
                  <asvg:svgBlip xmlns:asvg="http://schemas.microsoft.com/office/drawing/2016/SVG/main" r:embed="rId1873"/>
                </a:ext>
              </a:extLst>
            </a:blip>
            <a:stretch>
              <a:fillRect/>
            </a:stretch>
          </p:blipFill>
          <p:spPr>
            <a:xfrm>
              <a:off x="14531782" y="7507176"/>
              <a:ext cx="40084" cy="40239"/>
            </a:xfrm>
            <a:prstGeom prst="rect">
              <a:avLst/>
            </a:prstGeom>
          </p:spPr>
        </p:pic>
        <p:pic>
          <p:nvPicPr>
            <p:cNvPr id="950" name="Image 936" descr=" "/>
            <p:cNvPicPr>
              <a:picLocks noChangeAspect="1"/>
            </p:cNvPicPr>
            <p:nvPr/>
          </p:nvPicPr>
          <p:blipFill>
            <a:blip r:embed="rId1874">
              <a:extLst>
                <a:ext uri="{96DAC541-7B7A-43D3-8B79-37D633B846F1}">
                  <asvg:svgBlip xmlns:asvg="http://schemas.microsoft.com/office/drawing/2016/SVG/main" r:embed="rId1875"/>
                </a:ext>
              </a:extLst>
            </a:blip>
            <a:stretch>
              <a:fillRect/>
            </a:stretch>
          </p:blipFill>
          <p:spPr>
            <a:xfrm>
              <a:off x="14468403" y="7507703"/>
              <a:ext cx="46610" cy="46527"/>
            </a:xfrm>
            <a:prstGeom prst="rect">
              <a:avLst/>
            </a:prstGeom>
          </p:spPr>
        </p:pic>
        <p:pic>
          <p:nvPicPr>
            <p:cNvPr id="951" name="Image 937" descr=" "/>
            <p:cNvPicPr>
              <a:picLocks noChangeAspect="1"/>
            </p:cNvPicPr>
            <p:nvPr/>
          </p:nvPicPr>
          <p:blipFill>
            <a:blip r:embed="rId1876">
              <a:extLst>
                <a:ext uri="{96DAC541-7B7A-43D3-8B79-37D633B846F1}">
                  <asvg:svgBlip xmlns:asvg="http://schemas.microsoft.com/office/drawing/2016/SVG/main" r:embed="rId1877"/>
                </a:ext>
              </a:extLst>
            </a:blip>
            <a:stretch>
              <a:fillRect/>
            </a:stretch>
          </p:blipFill>
          <p:spPr>
            <a:xfrm>
              <a:off x="14404983" y="7507722"/>
              <a:ext cx="40269" cy="46453"/>
            </a:xfrm>
            <a:prstGeom prst="rect">
              <a:avLst/>
            </a:prstGeom>
          </p:spPr>
        </p:pic>
        <p:pic>
          <p:nvPicPr>
            <p:cNvPr id="952" name="Image 938" descr=" "/>
            <p:cNvPicPr>
              <a:picLocks noChangeAspect="1"/>
            </p:cNvPicPr>
            <p:nvPr/>
          </p:nvPicPr>
          <p:blipFill>
            <a:blip r:embed="rId1878">
              <a:extLst>
                <a:ext uri="{96DAC541-7B7A-43D3-8B79-37D633B846F1}">
                  <asvg:svgBlip xmlns:asvg="http://schemas.microsoft.com/office/drawing/2016/SVG/main" r:embed="rId1879"/>
                </a:ext>
              </a:extLst>
            </a:blip>
            <a:stretch>
              <a:fillRect/>
            </a:stretch>
          </p:blipFill>
          <p:spPr>
            <a:xfrm>
              <a:off x="22387266" y="7381497"/>
              <a:ext cx="40268" cy="46385"/>
            </a:xfrm>
            <a:prstGeom prst="rect">
              <a:avLst/>
            </a:prstGeom>
          </p:spPr>
        </p:pic>
        <p:pic>
          <p:nvPicPr>
            <p:cNvPr id="953" name="Image 939" descr=" "/>
            <p:cNvPicPr>
              <a:picLocks noChangeAspect="1"/>
            </p:cNvPicPr>
            <p:nvPr/>
          </p:nvPicPr>
          <p:blipFill>
            <a:blip r:embed="rId1880">
              <a:extLst>
                <a:ext uri="{96DAC541-7B7A-43D3-8B79-37D633B846F1}">
                  <asvg:svgBlip xmlns:asvg="http://schemas.microsoft.com/office/drawing/2016/SVG/main" r:embed="rId1881"/>
                </a:ext>
              </a:extLst>
            </a:blip>
            <a:stretch>
              <a:fillRect/>
            </a:stretch>
          </p:blipFill>
          <p:spPr>
            <a:xfrm>
              <a:off x="22324059" y="7382210"/>
              <a:ext cx="40003" cy="46056"/>
            </a:xfrm>
            <a:prstGeom prst="rect">
              <a:avLst/>
            </a:prstGeom>
          </p:spPr>
        </p:pic>
        <p:pic>
          <p:nvPicPr>
            <p:cNvPr id="954" name="Image 940" descr=" "/>
            <p:cNvPicPr>
              <a:picLocks noChangeAspect="1"/>
            </p:cNvPicPr>
            <p:nvPr/>
          </p:nvPicPr>
          <p:blipFill>
            <a:blip r:embed="rId1882">
              <a:extLst>
                <a:ext uri="{96DAC541-7B7A-43D3-8B79-37D633B846F1}">
                  <asvg:svgBlip xmlns:asvg="http://schemas.microsoft.com/office/drawing/2016/SVG/main" r:embed="rId1883"/>
                </a:ext>
              </a:extLst>
            </a:blip>
            <a:stretch>
              <a:fillRect/>
            </a:stretch>
          </p:blipFill>
          <p:spPr>
            <a:xfrm>
              <a:off x="22260697" y="7381949"/>
              <a:ext cx="46898" cy="46527"/>
            </a:xfrm>
            <a:prstGeom prst="rect">
              <a:avLst/>
            </a:prstGeom>
          </p:spPr>
        </p:pic>
        <p:pic>
          <p:nvPicPr>
            <p:cNvPr id="955" name="Image 941" descr=" "/>
            <p:cNvPicPr>
              <a:picLocks noChangeAspect="1"/>
            </p:cNvPicPr>
            <p:nvPr/>
          </p:nvPicPr>
          <p:blipFill>
            <a:blip r:embed="rId1884">
              <a:extLst>
                <a:ext uri="{96DAC541-7B7A-43D3-8B79-37D633B846F1}">
                  <asvg:svgBlip xmlns:asvg="http://schemas.microsoft.com/office/drawing/2016/SVG/main" r:embed="rId1885"/>
                </a:ext>
              </a:extLst>
            </a:blip>
            <a:stretch>
              <a:fillRect/>
            </a:stretch>
          </p:blipFill>
          <p:spPr>
            <a:xfrm>
              <a:off x="22197469" y="7381813"/>
              <a:ext cx="40834" cy="46453"/>
            </a:xfrm>
            <a:prstGeom prst="rect">
              <a:avLst/>
            </a:prstGeom>
          </p:spPr>
        </p:pic>
        <p:pic>
          <p:nvPicPr>
            <p:cNvPr id="956" name="Image 942" descr=" "/>
            <p:cNvPicPr>
              <a:picLocks noChangeAspect="1"/>
            </p:cNvPicPr>
            <p:nvPr/>
          </p:nvPicPr>
          <p:blipFill>
            <a:blip r:embed="rId1886">
              <a:extLst>
                <a:ext uri="{96DAC541-7B7A-43D3-8B79-37D633B846F1}">
                  <asvg:svgBlip xmlns:asvg="http://schemas.microsoft.com/office/drawing/2016/SVG/main" r:embed="rId1887"/>
                </a:ext>
              </a:extLst>
            </a:blip>
            <a:stretch>
              <a:fillRect/>
            </a:stretch>
          </p:blipFill>
          <p:spPr>
            <a:xfrm>
              <a:off x="22133857" y="7383227"/>
              <a:ext cx="40268" cy="46385"/>
            </a:xfrm>
            <a:prstGeom prst="rect">
              <a:avLst/>
            </a:prstGeom>
          </p:spPr>
        </p:pic>
        <p:pic>
          <p:nvPicPr>
            <p:cNvPr id="957" name="Image 943" descr=" "/>
            <p:cNvPicPr>
              <a:picLocks noChangeAspect="1"/>
            </p:cNvPicPr>
            <p:nvPr/>
          </p:nvPicPr>
          <p:blipFill>
            <a:blip r:embed="rId1888">
              <a:extLst>
                <a:ext uri="{96DAC541-7B7A-43D3-8B79-37D633B846F1}">
                  <asvg:svgBlip xmlns:asvg="http://schemas.microsoft.com/office/drawing/2016/SVG/main" r:embed="rId1889"/>
                </a:ext>
              </a:extLst>
            </a:blip>
            <a:stretch>
              <a:fillRect/>
            </a:stretch>
          </p:blipFill>
          <p:spPr>
            <a:xfrm>
              <a:off x="22070466" y="7383382"/>
              <a:ext cx="40269" cy="46298"/>
            </a:xfrm>
            <a:prstGeom prst="rect">
              <a:avLst/>
            </a:prstGeom>
          </p:spPr>
        </p:pic>
        <p:pic>
          <p:nvPicPr>
            <p:cNvPr id="958" name="Image 944" descr=" "/>
            <p:cNvPicPr>
              <a:picLocks noChangeAspect="1"/>
            </p:cNvPicPr>
            <p:nvPr/>
          </p:nvPicPr>
          <p:blipFill>
            <a:blip r:embed="rId1890">
              <a:extLst>
                <a:ext uri="{96DAC541-7B7A-43D3-8B79-37D633B846F1}">
                  <asvg:svgBlip xmlns:asvg="http://schemas.microsoft.com/office/drawing/2016/SVG/main" r:embed="rId1891"/>
                </a:ext>
              </a:extLst>
            </a:blip>
            <a:stretch>
              <a:fillRect/>
            </a:stretch>
          </p:blipFill>
          <p:spPr>
            <a:xfrm>
              <a:off x="22007279" y="7383835"/>
              <a:ext cx="46591" cy="46527"/>
            </a:xfrm>
            <a:prstGeom prst="rect">
              <a:avLst/>
            </a:prstGeom>
          </p:spPr>
        </p:pic>
        <p:pic>
          <p:nvPicPr>
            <p:cNvPr id="959" name="Image 945" descr=" "/>
            <p:cNvPicPr>
              <a:picLocks noChangeAspect="1"/>
            </p:cNvPicPr>
            <p:nvPr/>
          </p:nvPicPr>
          <p:blipFill>
            <a:blip r:embed="rId1892">
              <a:extLst>
                <a:ext uri="{96DAC541-7B7A-43D3-8B79-37D633B846F1}">
                  <asvg:svgBlip xmlns:asvg="http://schemas.microsoft.com/office/drawing/2016/SVG/main" r:embed="rId1893"/>
                </a:ext>
              </a:extLst>
            </a:blip>
            <a:stretch>
              <a:fillRect/>
            </a:stretch>
          </p:blipFill>
          <p:spPr>
            <a:xfrm>
              <a:off x="21753861" y="7385825"/>
              <a:ext cx="40149" cy="46056"/>
            </a:xfrm>
            <a:prstGeom prst="rect">
              <a:avLst/>
            </a:prstGeom>
          </p:spPr>
        </p:pic>
        <p:pic>
          <p:nvPicPr>
            <p:cNvPr id="960" name="Image 946" descr=" "/>
            <p:cNvPicPr>
              <a:picLocks noChangeAspect="1"/>
            </p:cNvPicPr>
            <p:nvPr/>
          </p:nvPicPr>
          <p:blipFill>
            <a:blip r:embed="rId1894">
              <a:extLst>
                <a:ext uri="{96DAC541-7B7A-43D3-8B79-37D633B846F1}">
                  <asvg:svgBlip xmlns:asvg="http://schemas.microsoft.com/office/drawing/2016/SVG/main" r:embed="rId1895"/>
                </a:ext>
              </a:extLst>
            </a:blip>
            <a:stretch>
              <a:fillRect/>
            </a:stretch>
          </p:blipFill>
          <p:spPr>
            <a:xfrm>
              <a:off x="21690604" y="7386296"/>
              <a:ext cx="39768" cy="39923"/>
            </a:xfrm>
            <a:prstGeom prst="rect">
              <a:avLst/>
            </a:prstGeom>
          </p:spPr>
        </p:pic>
        <p:pic>
          <p:nvPicPr>
            <p:cNvPr id="961" name="Image 947" descr=" "/>
            <p:cNvPicPr>
              <a:picLocks noChangeAspect="1"/>
            </p:cNvPicPr>
            <p:nvPr/>
          </p:nvPicPr>
          <p:blipFill>
            <a:blip r:embed="rId1896">
              <a:extLst>
                <a:ext uri="{96DAC541-7B7A-43D3-8B79-37D633B846F1}">
                  <asvg:svgBlip xmlns:asvg="http://schemas.microsoft.com/office/drawing/2016/SVG/main" r:embed="rId1897"/>
                </a:ext>
              </a:extLst>
            </a:blip>
            <a:stretch>
              <a:fillRect/>
            </a:stretch>
          </p:blipFill>
          <p:spPr>
            <a:xfrm>
              <a:off x="21563649" y="7387152"/>
              <a:ext cx="40268" cy="46385"/>
            </a:xfrm>
            <a:prstGeom prst="rect">
              <a:avLst/>
            </a:prstGeom>
          </p:spPr>
        </p:pic>
        <p:pic>
          <p:nvPicPr>
            <p:cNvPr id="962" name="Image 948" descr=" "/>
            <p:cNvPicPr>
              <a:picLocks noChangeAspect="1"/>
            </p:cNvPicPr>
            <p:nvPr/>
          </p:nvPicPr>
          <p:blipFill>
            <a:blip r:embed="rId1898">
              <a:extLst>
                <a:ext uri="{96DAC541-7B7A-43D3-8B79-37D633B846F1}">
                  <asvg:svgBlip xmlns:asvg="http://schemas.microsoft.com/office/drawing/2016/SVG/main" r:embed="rId1899"/>
                </a:ext>
              </a:extLst>
            </a:blip>
            <a:stretch>
              <a:fillRect/>
            </a:stretch>
          </p:blipFill>
          <p:spPr>
            <a:xfrm>
              <a:off x="21500453" y="7387555"/>
              <a:ext cx="40148" cy="46056"/>
            </a:xfrm>
            <a:prstGeom prst="rect">
              <a:avLst/>
            </a:prstGeom>
          </p:spPr>
        </p:pic>
        <p:pic>
          <p:nvPicPr>
            <p:cNvPr id="963" name="Image 949" descr=" "/>
            <p:cNvPicPr>
              <a:picLocks noChangeAspect="1"/>
            </p:cNvPicPr>
            <p:nvPr/>
          </p:nvPicPr>
          <p:blipFill>
            <a:blip r:embed="rId1900">
              <a:extLst>
                <a:ext uri="{96DAC541-7B7A-43D3-8B79-37D633B846F1}">
                  <asvg:svgBlip xmlns:asvg="http://schemas.microsoft.com/office/drawing/2016/SVG/main" r:embed="rId1901"/>
                </a:ext>
              </a:extLst>
            </a:blip>
            <a:stretch>
              <a:fillRect/>
            </a:stretch>
          </p:blipFill>
          <p:spPr>
            <a:xfrm>
              <a:off x="21183662" y="7389180"/>
              <a:ext cx="46591" cy="46527"/>
            </a:xfrm>
            <a:prstGeom prst="rect">
              <a:avLst/>
            </a:prstGeom>
          </p:spPr>
        </p:pic>
        <p:pic>
          <p:nvPicPr>
            <p:cNvPr id="964" name="Image 950" descr=" "/>
            <p:cNvPicPr>
              <a:picLocks noChangeAspect="1"/>
            </p:cNvPicPr>
            <p:nvPr/>
          </p:nvPicPr>
          <p:blipFill>
            <a:blip r:embed="rId1902">
              <a:extLst>
                <a:ext uri="{96DAC541-7B7A-43D3-8B79-37D633B846F1}">
                  <asvg:svgBlip xmlns:asvg="http://schemas.microsoft.com/office/drawing/2016/SVG/main" r:embed="rId1903"/>
                </a:ext>
              </a:extLst>
            </a:blip>
            <a:stretch>
              <a:fillRect/>
            </a:stretch>
          </p:blipFill>
          <p:spPr>
            <a:xfrm>
              <a:off x="21120224" y="7389825"/>
              <a:ext cx="40268" cy="46453"/>
            </a:xfrm>
            <a:prstGeom prst="rect">
              <a:avLst/>
            </a:prstGeom>
          </p:spPr>
        </p:pic>
        <p:pic>
          <p:nvPicPr>
            <p:cNvPr id="965" name="Image 951" descr=" "/>
            <p:cNvPicPr>
              <a:picLocks noChangeAspect="1"/>
            </p:cNvPicPr>
            <p:nvPr/>
          </p:nvPicPr>
          <p:blipFill>
            <a:blip r:embed="rId1904">
              <a:extLst>
                <a:ext uri="{96DAC541-7B7A-43D3-8B79-37D633B846F1}">
                  <asvg:svgBlip xmlns:asvg="http://schemas.microsoft.com/office/drawing/2016/SVG/main" r:embed="rId1905"/>
                </a:ext>
              </a:extLst>
            </a:blip>
            <a:stretch>
              <a:fillRect/>
            </a:stretch>
          </p:blipFill>
          <p:spPr>
            <a:xfrm>
              <a:off x="20930253" y="7391226"/>
              <a:ext cx="46591" cy="46527"/>
            </a:xfrm>
            <a:prstGeom prst="rect">
              <a:avLst/>
            </a:prstGeom>
          </p:spPr>
        </p:pic>
        <p:pic>
          <p:nvPicPr>
            <p:cNvPr id="966" name="Image 952" descr=" "/>
            <p:cNvPicPr>
              <a:picLocks noChangeAspect="1"/>
            </p:cNvPicPr>
            <p:nvPr/>
          </p:nvPicPr>
          <p:blipFill>
            <a:blip r:embed="rId1906">
              <a:extLst>
                <a:ext uri="{96DAC541-7B7A-43D3-8B79-37D633B846F1}">
                  <asvg:svgBlip xmlns:asvg="http://schemas.microsoft.com/office/drawing/2016/SVG/main" r:embed="rId1907"/>
                </a:ext>
              </a:extLst>
            </a:blip>
            <a:stretch>
              <a:fillRect/>
            </a:stretch>
          </p:blipFill>
          <p:spPr>
            <a:xfrm>
              <a:off x="20803611" y="7392033"/>
              <a:ext cx="46608" cy="46527"/>
            </a:xfrm>
            <a:prstGeom prst="rect">
              <a:avLst/>
            </a:prstGeom>
          </p:spPr>
        </p:pic>
        <p:pic>
          <p:nvPicPr>
            <p:cNvPr id="967" name="Image 953" descr=" "/>
            <p:cNvPicPr>
              <a:picLocks noChangeAspect="1"/>
            </p:cNvPicPr>
            <p:nvPr/>
          </p:nvPicPr>
          <p:blipFill>
            <a:blip r:embed="rId1908">
              <a:extLst>
                <a:ext uri="{96DAC541-7B7A-43D3-8B79-37D633B846F1}">
                  <asvg:svgBlip xmlns:asvg="http://schemas.microsoft.com/office/drawing/2016/SVG/main" r:embed="rId1909"/>
                </a:ext>
              </a:extLst>
            </a:blip>
            <a:stretch>
              <a:fillRect/>
            </a:stretch>
          </p:blipFill>
          <p:spPr>
            <a:xfrm>
              <a:off x="20359842" y="7395325"/>
              <a:ext cx="40268" cy="46385"/>
            </a:xfrm>
            <a:prstGeom prst="rect">
              <a:avLst/>
            </a:prstGeom>
          </p:spPr>
        </p:pic>
        <p:pic>
          <p:nvPicPr>
            <p:cNvPr id="968" name="Image 954" descr=" "/>
            <p:cNvPicPr>
              <a:picLocks noChangeAspect="1"/>
            </p:cNvPicPr>
            <p:nvPr/>
          </p:nvPicPr>
          <p:blipFill>
            <a:blip r:embed="rId1910">
              <a:extLst>
                <a:ext uri="{96DAC541-7B7A-43D3-8B79-37D633B846F1}">
                  <asvg:svgBlip xmlns:asvg="http://schemas.microsoft.com/office/drawing/2016/SVG/main" r:embed="rId1911"/>
                </a:ext>
              </a:extLst>
            </a:blip>
            <a:stretch>
              <a:fillRect/>
            </a:stretch>
          </p:blipFill>
          <p:spPr>
            <a:xfrm>
              <a:off x="20296450" y="7396200"/>
              <a:ext cx="40268" cy="45982"/>
            </a:xfrm>
            <a:prstGeom prst="rect">
              <a:avLst/>
            </a:prstGeom>
          </p:spPr>
        </p:pic>
        <p:pic>
          <p:nvPicPr>
            <p:cNvPr id="969" name="Image 955" descr=" "/>
            <p:cNvPicPr>
              <a:picLocks noChangeAspect="1"/>
            </p:cNvPicPr>
            <p:nvPr/>
          </p:nvPicPr>
          <p:blipFill>
            <a:blip r:embed="rId1912">
              <a:extLst>
                <a:ext uri="{96DAC541-7B7A-43D3-8B79-37D633B846F1}">
                  <asvg:svgBlip xmlns:asvg="http://schemas.microsoft.com/office/drawing/2016/SVG/main" r:embed="rId1913"/>
                </a:ext>
              </a:extLst>
            </a:blip>
            <a:stretch>
              <a:fillRect/>
            </a:stretch>
          </p:blipFill>
          <p:spPr>
            <a:xfrm>
              <a:off x="20233403" y="7395964"/>
              <a:ext cx="46609" cy="46527"/>
            </a:xfrm>
            <a:prstGeom prst="rect">
              <a:avLst/>
            </a:prstGeom>
          </p:spPr>
        </p:pic>
        <p:pic>
          <p:nvPicPr>
            <p:cNvPr id="970" name="Image 956" descr=" "/>
            <p:cNvPicPr>
              <a:picLocks noChangeAspect="1"/>
            </p:cNvPicPr>
            <p:nvPr/>
          </p:nvPicPr>
          <p:blipFill>
            <a:blip r:embed="rId1914">
              <a:extLst>
                <a:ext uri="{96DAC541-7B7A-43D3-8B79-37D633B846F1}">
                  <asvg:svgBlip xmlns:asvg="http://schemas.microsoft.com/office/drawing/2016/SVG/main" r:embed="rId1915"/>
                </a:ext>
              </a:extLst>
            </a:blip>
            <a:stretch>
              <a:fillRect/>
            </a:stretch>
          </p:blipFill>
          <p:spPr>
            <a:xfrm>
              <a:off x="20169825" y="7396584"/>
              <a:ext cx="40268" cy="46385"/>
            </a:xfrm>
            <a:prstGeom prst="rect">
              <a:avLst/>
            </a:prstGeom>
          </p:spPr>
        </p:pic>
        <p:pic>
          <p:nvPicPr>
            <p:cNvPr id="971" name="Image 957" descr=" "/>
            <p:cNvPicPr>
              <a:picLocks noChangeAspect="1"/>
            </p:cNvPicPr>
            <p:nvPr/>
          </p:nvPicPr>
          <p:blipFill>
            <a:blip r:embed="rId1916">
              <a:extLst>
                <a:ext uri="{96DAC541-7B7A-43D3-8B79-37D633B846F1}">
                  <asvg:svgBlip xmlns:asvg="http://schemas.microsoft.com/office/drawing/2016/SVG/main" r:embed="rId1917"/>
                </a:ext>
              </a:extLst>
            </a:blip>
            <a:stretch>
              <a:fillRect/>
            </a:stretch>
          </p:blipFill>
          <p:spPr>
            <a:xfrm>
              <a:off x="20106434" y="7397055"/>
              <a:ext cx="40269" cy="46385"/>
            </a:xfrm>
            <a:prstGeom prst="rect">
              <a:avLst/>
            </a:prstGeom>
          </p:spPr>
        </p:pic>
        <p:pic>
          <p:nvPicPr>
            <p:cNvPr id="972" name="Image 958" descr=" "/>
            <p:cNvPicPr>
              <a:picLocks noChangeAspect="1"/>
            </p:cNvPicPr>
            <p:nvPr/>
          </p:nvPicPr>
          <p:blipFill>
            <a:blip r:embed="rId1918">
              <a:extLst>
                <a:ext uri="{96DAC541-7B7A-43D3-8B79-37D633B846F1}">
                  <asvg:svgBlip xmlns:asvg="http://schemas.microsoft.com/office/drawing/2016/SVG/main" r:embed="rId1919"/>
                </a:ext>
              </a:extLst>
            </a:blip>
            <a:stretch>
              <a:fillRect/>
            </a:stretch>
          </p:blipFill>
          <p:spPr>
            <a:xfrm>
              <a:off x="20043042" y="7397930"/>
              <a:ext cx="40268" cy="45982"/>
            </a:xfrm>
            <a:prstGeom prst="rect">
              <a:avLst/>
            </a:prstGeom>
          </p:spPr>
        </p:pic>
        <p:pic>
          <p:nvPicPr>
            <p:cNvPr id="973" name="Image 959" descr=" "/>
            <p:cNvPicPr>
              <a:picLocks noChangeAspect="1"/>
            </p:cNvPicPr>
            <p:nvPr/>
          </p:nvPicPr>
          <p:blipFill>
            <a:blip r:embed="rId1920">
              <a:extLst>
                <a:ext uri="{96DAC541-7B7A-43D3-8B79-37D633B846F1}">
                  <asvg:svgBlip xmlns:asvg="http://schemas.microsoft.com/office/drawing/2016/SVG/main" r:embed="rId1921"/>
                </a:ext>
              </a:extLst>
            </a:blip>
            <a:stretch>
              <a:fillRect/>
            </a:stretch>
          </p:blipFill>
          <p:spPr>
            <a:xfrm>
              <a:off x="19599800" y="7400596"/>
              <a:ext cx="40098" cy="40239"/>
            </a:xfrm>
            <a:prstGeom prst="rect">
              <a:avLst/>
            </a:prstGeom>
          </p:spPr>
        </p:pic>
        <p:pic>
          <p:nvPicPr>
            <p:cNvPr id="974" name="Image 960" descr=" "/>
            <p:cNvPicPr>
              <a:picLocks noChangeAspect="1"/>
            </p:cNvPicPr>
            <p:nvPr/>
          </p:nvPicPr>
          <p:blipFill>
            <a:blip r:embed="rId1922">
              <a:extLst>
                <a:ext uri="{96DAC541-7B7A-43D3-8B79-37D633B846F1}">
                  <asvg:svgBlip xmlns:asvg="http://schemas.microsoft.com/office/drawing/2016/SVG/main" r:embed="rId1923"/>
                </a:ext>
              </a:extLst>
            </a:blip>
            <a:stretch>
              <a:fillRect/>
            </a:stretch>
          </p:blipFill>
          <p:spPr>
            <a:xfrm>
              <a:off x="19536226" y="7401384"/>
              <a:ext cx="40268" cy="45982"/>
            </a:xfrm>
            <a:prstGeom prst="rect">
              <a:avLst/>
            </a:prstGeom>
          </p:spPr>
        </p:pic>
        <p:pic>
          <p:nvPicPr>
            <p:cNvPr id="975" name="Image 961" descr=" "/>
            <p:cNvPicPr>
              <a:picLocks noChangeAspect="1"/>
            </p:cNvPicPr>
            <p:nvPr/>
          </p:nvPicPr>
          <p:blipFill>
            <a:blip r:embed="rId1924">
              <a:extLst>
                <a:ext uri="{96DAC541-7B7A-43D3-8B79-37D633B846F1}">
                  <asvg:svgBlip xmlns:asvg="http://schemas.microsoft.com/office/drawing/2016/SVG/main" r:embed="rId1925"/>
                </a:ext>
              </a:extLst>
            </a:blip>
            <a:stretch>
              <a:fillRect/>
            </a:stretch>
          </p:blipFill>
          <p:spPr>
            <a:xfrm>
              <a:off x="18839392" y="7405315"/>
              <a:ext cx="40268" cy="46143"/>
            </a:xfrm>
            <a:prstGeom prst="rect">
              <a:avLst/>
            </a:prstGeom>
          </p:spPr>
        </p:pic>
        <p:pic>
          <p:nvPicPr>
            <p:cNvPr id="976" name="Image 962" descr=" "/>
            <p:cNvPicPr>
              <a:picLocks noChangeAspect="1"/>
            </p:cNvPicPr>
            <p:nvPr/>
          </p:nvPicPr>
          <p:blipFill>
            <a:blip r:embed="rId1926">
              <a:extLst>
                <a:ext uri="{96DAC541-7B7A-43D3-8B79-37D633B846F1}">
                  <asvg:svgBlip xmlns:asvg="http://schemas.microsoft.com/office/drawing/2016/SVG/main" r:embed="rId1927"/>
                </a:ext>
              </a:extLst>
            </a:blip>
            <a:stretch>
              <a:fillRect/>
            </a:stretch>
          </p:blipFill>
          <p:spPr>
            <a:xfrm>
              <a:off x="18776161" y="7406258"/>
              <a:ext cx="40121" cy="40239"/>
            </a:xfrm>
            <a:prstGeom prst="rect">
              <a:avLst/>
            </a:prstGeom>
          </p:spPr>
        </p:pic>
        <p:pic>
          <p:nvPicPr>
            <p:cNvPr id="977" name="Image 963" descr=" "/>
            <p:cNvPicPr>
              <a:picLocks noChangeAspect="1"/>
            </p:cNvPicPr>
            <p:nvPr/>
          </p:nvPicPr>
          <p:blipFill>
            <a:blip r:embed="rId1928">
              <a:extLst>
                <a:ext uri="{96DAC541-7B7A-43D3-8B79-37D633B846F1}">
                  <asvg:svgBlip xmlns:asvg="http://schemas.microsoft.com/office/drawing/2016/SVG/main" r:embed="rId1929"/>
                </a:ext>
              </a:extLst>
            </a:blip>
            <a:stretch>
              <a:fillRect/>
            </a:stretch>
          </p:blipFill>
          <p:spPr>
            <a:xfrm>
              <a:off x="18712609" y="7406649"/>
              <a:ext cx="40268" cy="46385"/>
            </a:xfrm>
            <a:prstGeom prst="rect">
              <a:avLst/>
            </a:prstGeom>
          </p:spPr>
        </p:pic>
        <p:pic>
          <p:nvPicPr>
            <p:cNvPr id="978" name="Image 964" descr=" "/>
            <p:cNvPicPr>
              <a:picLocks noChangeAspect="1"/>
            </p:cNvPicPr>
            <p:nvPr/>
          </p:nvPicPr>
          <p:blipFill>
            <a:blip r:embed="rId1930">
              <a:extLst>
                <a:ext uri="{96DAC541-7B7A-43D3-8B79-37D633B846F1}">
                  <asvg:svgBlip xmlns:asvg="http://schemas.microsoft.com/office/drawing/2016/SVG/main" r:embed="rId1931"/>
                </a:ext>
              </a:extLst>
            </a:blip>
            <a:stretch>
              <a:fillRect/>
            </a:stretch>
          </p:blipFill>
          <p:spPr>
            <a:xfrm>
              <a:off x="18649402" y="7407046"/>
              <a:ext cx="40073" cy="40239"/>
            </a:xfrm>
            <a:prstGeom prst="rect">
              <a:avLst/>
            </a:prstGeom>
          </p:spPr>
        </p:pic>
        <p:pic>
          <p:nvPicPr>
            <p:cNvPr id="979" name="Image 965" descr=" "/>
            <p:cNvPicPr>
              <a:picLocks noChangeAspect="1"/>
            </p:cNvPicPr>
            <p:nvPr/>
          </p:nvPicPr>
          <p:blipFill>
            <a:blip r:embed="rId1932">
              <a:extLst>
                <a:ext uri="{96DAC541-7B7A-43D3-8B79-37D633B846F1}">
                  <asvg:svgBlip xmlns:asvg="http://schemas.microsoft.com/office/drawing/2016/SVG/main" r:embed="rId1933"/>
                </a:ext>
              </a:extLst>
            </a:blip>
            <a:stretch>
              <a:fillRect/>
            </a:stretch>
          </p:blipFill>
          <p:spPr>
            <a:xfrm>
              <a:off x="18585984" y="7407672"/>
              <a:ext cx="40268" cy="46143"/>
            </a:xfrm>
            <a:prstGeom prst="rect">
              <a:avLst/>
            </a:prstGeom>
          </p:spPr>
        </p:pic>
        <p:pic>
          <p:nvPicPr>
            <p:cNvPr id="980" name="Image 966" descr=" "/>
            <p:cNvPicPr>
              <a:picLocks noChangeAspect="1"/>
            </p:cNvPicPr>
            <p:nvPr/>
          </p:nvPicPr>
          <p:blipFill>
            <a:blip r:embed="rId1934">
              <a:extLst>
                <a:ext uri="{96DAC541-7B7A-43D3-8B79-37D633B846F1}">
                  <asvg:svgBlip xmlns:asvg="http://schemas.microsoft.com/office/drawing/2016/SVG/main" r:embed="rId1935"/>
                </a:ext>
              </a:extLst>
            </a:blip>
            <a:stretch>
              <a:fillRect/>
            </a:stretch>
          </p:blipFill>
          <p:spPr>
            <a:xfrm>
              <a:off x="18522755" y="7407988"/>
              <a:ext cx="40025" cy="46056"/>
            </a:xfrm>
            <a:prstGeom prst="rect">
              <a:avLst/>
            </a:prstGeom>
          </p:spPr>
        </p:pic>
        <p:pic>
          <p:nvPicPr>
            <p:cNvPr id="981" name="Image 967" descr=" "/>
            <p:cNvPicPr>
              <a:picLocks noChangeAspect="1"/>
            </p:cNvPicPr>
            <p:nvPr/>
          </p:nvPicPr>
          <p:blipFill>
            <a:blip r:embed="rId1936">
              <a:extLst>
                <a:ext uri="{96DAC541-7B7A-43D3-8B79-37D633B846F1}">
                  <asvg:svgBlip xmlns:asvg="http://schemas.microsoft.com/office/drawing/2016/SVG/main" r:embed="rId1937"/>
                </a:ext>
              </a:extLst>
            </a:blip>
            <a:stretch>
              <a:fillRect/>
            </a:stretch>
          </p:blipFill>
          <p:spPr>
            <a:xfrm>
              <a:off x="18458572" y="7408373"/>
              <a:ext cx="40268" cy="46385"/>
            </a:xfrm>
            <a:prstGeom prst="rect">
              <a:avLst/>
            </a:prstGeom>
          </p:spPr>
        </p:pic>
        <p:pic>
          <p:nvPicPr>
            <p:cNvPr id="982" name="Image 968" descr=" "/>
            <p:cNvPicPr>
              <a:picLocks noChangeAspect="1"/>
            </p:cNvPicPr>
            <p:nvPr/>
          </p:nvPicPr>
          <p:blipFill>
            <a:blip r:embed="rId1938">
              <a:extLst>
                <a:ext uri="{96DAC541-7B7A-43D3-8B79-37D633B846F1}">
                  <asvg:svgBlip xmlns:asvg="http://schemas.microsoft.com/office/drawing/2016/SVG/main" r:embed="rId1939"/>
                </a:ext>
              </a:extLst>
            </a:blip>
            <a:stretch>
              <a:fillRect/>
            </a:stretch>
          </p:blipFill>
          <p:spPr>
            <a:xfrm>
              <a:off x="18395837" y="7408776"/>
              <a:ext cx="40073" cy="40239"/>
            </a:xfrm>
            <a:prstGeom prst="rect">
              <a:avLst/>
            </a:prstGeom>
          </p:spPr>
        </p:pic>
        <p:pic>
          <p:nvPicPr>
            <p:cNvPr id="983" name="Image 969" descr=" "/>
            <p:cNvPicPr>
              <a:picLocks noChangeAspect="1"/>
            </p:cNvPicPr>
            <p:nvPr/>
          </p:nvPicPr>
          <p:blipFill>
            <a:blip r:embed="rId1940">
              <a:extLst>
                <a:ext uri="{96DAC541-7B7A-43D3-8B79-37D633B846F1}">
                  <asvg:svgBlip xmlns:asvg="http://schemas.microsoft.com/office/drawing/2016/SVG/main" r:embed="rId1941"/>
                </a:ext>
              </a:extLst>
            </a:blip>
            <a:stretch>
              <a:fillRect/>
            </a:stretch>
          </p:blipFill>
          <p:spPr>
            <a:xfrm>
              <a:off x="18332918" y="7409247"/>
              <a:ext cx="40159" cy="46056"/>
            </a:xfrm>
            <a:prstGeom prst="rect">
              <a:avLst/>
            </a:prstGeom>
          </p:spPr>
        </p:pic>
        <p:pic>
          <p:nvPicPr>
            <p:cNvPr id="984" name="Image 970" descr=" "/>
            <p:cNvPicPr>
              <a:picLocks noChangeAspect="1"/>
            </p:cNvPicPr>
            <p:nvPr/>
          </p:nvPicPr>
          <p:blipFill>
            <a:blip r:embed="rId1942">
              <a:extLst>
                <a:ext uri="{96DAC541-7B7A-43D3-8B79-37D633B846F1}">
                  <asvg:svgBlip xmlns:asvg="http://schemas.microsoft.com/office/drawing/2016/SVG/main" r:embed="rId1943"/>
                </a:ext>
              </a:extLst>
            </a:blip>
            <a:stretch>
              <a:fillRect/>
            </a:stretch>
          </p:blipFill>
          <p:spPr>
            <a:xfrm>
              <a:off x="18269976" y="7409718"/>
              <a:ext cx="40025" cy="46056"/>
            </a:xfrm>
            <a:prstGeom prst="rect">
              <a:avLst/>
            </a:prstGeom>
          </p:spPr>
        </p:pic>
        <p:pic>
          <p:nvPicPr>
            <p:cNvPr id="985" name="Image 971" descr=" "/>
            <p:cNvPicPr>
              <a:picLocks noChangeAspect="1"/>
            </p:cNvPicPr>
            <p:nvPr/>
          </p:nvPicPr>
          <p:blipFill>
            <a:blip r:embed="rId1944">
              <a:extLst>
                <a:ext uri="{96DAC541-7B7A-43D3-8B79-37D633B846F1}">
                  <asvg:svgBlip xmlns:asvg="http://schemas.microsoft.com/office/drawing/2016/SVG/main" r:embed="rId1945"/>
                </a:ext>
              </a:extLst>
            </a:blip>
            <a:stretch>
              <a:fillRect/>
            </a:stretch>
          </p:blipFill>
          <p:spPr>
            <a:xfrm>
              <a:off x="18205976" y="7410190"/>
              <a:ext cx="40098" cy="40239"/>
            </a:xfrm>
            <a:prstGeom prst="rect">
              <a:avLst/>
            </a:prstGeom>
          </p:spPr>
        </p:pic>
        <p:pic>
          <p:nvPicPr>
            <p:cNvPr id="986" name="Image 972" descr=" "/>
            <p:cNvPicPr>
              <a:picLocks noChangeAspect="1"/>
            </p:cNvPicPr>
            <p:nvPr/>
          </p:nvPicPr>
          <p:blipFill>
            <a:blip r:embed="rId1946">
              <a:extLst>
                <a:ext uri="{96DAC541-7B7A-43D3-8B79-37D633B846F1}">
                  <asvg:svgBlip xmlns:asvg="http://schemas.microsoft.com/office/drawing/2016/SVG/main" r:embed="rId1947"/>
                </a:ext>
              </a:extLst>
            </a:blip>
            <a:stretch>
              <a:fillRect/>
            </a:stretch>
          </p:blipFill>
          <p:spPr>
            <a:xfrm>
              <a:off x="18142585" y="7410506"/>
              <a:ext cx="40073" cy="40239"/>
            </a:xfrm>
            <a:prstGeom prst="rect">
              <a:avLst/>
            </a:prstGeom>
          </p:spPr>
        </p:pic>
        <p:pic>
          <p:nvPicPr>
            <p:cNvPr id="987" name="Image 973" descr=" "/>
            <p:cNvPicPr>
              <a:picLocks noChangeAspect="1"/>
            </p:cNvPicPr>
            <p:nvPr/>
          </p:nvPicPr>
          <p:blipFill>
            <a:blip r:embed="rId1948">
              <a:extLst>
                <a:ext uri="{96DAC541-7B7A-43D3-8B79-37D633B846F1}">
                  <asvg:svgBlip xmlns:asvg="http://schemas.microsoft.com/office/drawing/2016/SVG/main" r:embed="rId1949"/>
                </a:ext>
              </a:extLst>
            </a:blip>
            <a:stretch>
              <a:fillRect/>
            </a:stretch>
          </p:blipFill>
          <p:spPr>
            <a:xfrm>
              <a:off x="18079195" y="7410977"/>
              <a:ext cx="40159" cy="46056"/>
            </a:xfrm>
            <a:prstGeom prst="rect">
              <a:avLst/>
            </a:prstGeom>
          </p:spPr>
        </p:pic>
        <p:pic>
          <p:nvPicPr>
            <p:cNvPr id="988" name="Image 974" descr=" "/>
            <p:cNvPicPr>
              <a:picLocks noChangeAspect="1"/>
            </p:cNvPicPr>
            <p:nvPr/>
          </p:nvPicPr>
          <p:blipFill>
            <a:blip r:embed="rId1950">
              <a:extLst>
                <a:ext uri="{96DAC541-7B7A-43D3-8B79-37D633B846F1}">
                  <asvg:svgBlip xmlns:asvg="http://schemas.microsoft.com/office/drawing/2016/SVG/main" r:embed="rId1951"/>
                </a:ext>
              </a:extLst>
            </a:blip>
            <a:stretch>
              <a:fillRect/>
            </a:stretch>
          </p:blipFill>
          <p:spPr>
            <a:xfrm>
              <a:off x="18015776" y="7411603"/>
              <a:ext cx="40268" cy="46143"/>
            </a:xfrm>
            <a:prstGeom prst="rect">
              <a:avLst/>
            </a:prstGeom>
          </p:spPr>
        </p:pic>
        <p:pic>
          <p:nvPicPr>
            <p:cNvPr id="989" name="Image 975" descr=" "/>
            <p:cNvPicPr>
              <a:picLocks noChangeAspect="1"/>
            </p:cNvPicPr>
            <p:nvPr/>
          </p:nvPicPr>
          <p:blipFill>
            <a:blip r:embed="rId1952">
              <a:extLst>
                <a:ext uri="{96DAC541-7B7A-43D3-8B79-37D633B846F1}">
                  <asvg:svgBlip xmlns:asvg="http://schemas.microsoft.com/office/drawing/2016/SVG/main" r:embed="rId1953"/>
                </a:ext>
              </a:extLst>
            </a:blip>
            <a:stretch>
              <a:fillRect/>
            </a:stretch>
          </p:blipFill>
          <p:spPr>
            <a:xfrm>
              <a:off x="17952384" y="7411517"/>
              <a:ext cx="40268" cy="46453"/>
            </a:xfrm>
            <a:prstGeom prst="rect">
              <a:avLst/>
            </a:prstGeom>
          </p:spPr>
        </p:pic>
        <p:pic>
          <p:nvPicPr>
            <p:cNvPr id="990" name="Image 976" descr=" "/>
            <p:cNvPicPr>
              <a:picLocks noChangeAspect="1"/>
            </p:cNvPicPr>
            <p:nvPr/>
          </p:nvPicPr>
          <p:blipFill>
            <a:blip r:embed="rId1954">
              <a:extLst>
                <a:ext uri="{96DAC541-7B7A-43D3-8B79-37D633B846F1}">
                  <asvg:svgBlip xmlns:asvg="http://schemas.microsoft.com/office/drawing/2016/SVG/main" r:embed="rId1955"/>
                </a:ext>
              </a:extLst>
            </a:blip>
            <a:stretch>
              <a:fillRect/>
            </a:stretch>
          </p:blipFill>
          <p:spPr>
            <a:xfrm>
              <a:off x="17889167" y="7412391"/>
              <a:ext cx="40108" cy="40239"/>
            </a:xfrm>
            <a:prstGeom prst="rect">
              <a:avLst/>
            </a:prstGeom>
          </p:spPr>
        </p:pic>
        <p:pic>
          <p:nvPicPr>
            <p:cNvPr id="991" name="Image 977" descr=" "/>
            <p:cNvPicPr>
              <a:picLocks noChangeAspect="1"/>
            </p:cNvPicPr>
            <p:nvPr/>
          </p:nvPicPr>
          <p:blipFill>
            <a:blip r:embed="rId1956">
              <a:extLst>
                <a:ext uri="{96DAC541-7B7A-43D3-8B79-37D633B846F1}">
                  <asvg:svgBlip xmlns:asvg="http://schemas.microsoft.com/office/drawing/2016/SVG/main" r:embed="rId1957"/>
                </a:ext>
              </a:extLst>
            </a:blip>
            <a:stretch>
              <a:fillRect/>
            </a:stretch>
          </p:blipFill>
          <p:spPr>
            <a:xfrm>
              <a:off x="17825772" y="7412546"/>
              <a:ext cx="40061" cy="40239"/>
            </a:xfrm>
            <a:prstGeom prst="rect">
              <a:avLst/>
            </a:prstGeom>
          </p:spPr>
        </p:pic>
        <p:pic>
          <p:nvPicPr>
            <p:cNvPr id="992" name="Image 978" descr=" "/>
            <p:cNvPicPr>
              <a:picLocks noChangeAspect="1"/>
            </p:cNvPicPr>
            <p:nvPr/>
          </p:nvPicPr>
          <p:blipFill>
            <a:blip r:embed="rId1958">
              <a:extLst>
                <a:ext uri="{96DAC541-7B7A-43D3-8B79-37D633B846F1}">
                  <asvg:svgBlip xmlns:asvg="http://schemas.microsoft.com/office/drawing/2016/SVG/main" r:embed="rId1959"/>
                </a:ext>
              </a:extLst>
            </a:blip>
            <a:stretch>
              <a:fillRect/>
            </a:stretch>
          </p:blipFill>
          <p:spPr>
            <a:xfrm>
              <a:off x="17762384" y="7413650"/>
              <a:ext cx="40013" cy="46056"/>
            </a:xfrm>
            <a:prstGeom prst="rect">
              <a:avLst/>
            </a:prstGeom>
          </p:spPr>
        </p:pic>
        <p:pic>
          <p:nvPicPr>
            <p:cNvPr id="993" name="Image 979" descr=" "/>
            <p:cNvPicPr>
              <a:picLocks noChangeAspect="1"/>
            </p:cNvPicPr>
            <p:nvPr/>
          </p:nvPicPr>
          <p:blipFill>
            <a:blip r:embed="rId1960">
              <a:extLst>
                <a:ext uri="{96DAC541-7B7A-43D3-8B79-37D633B846F1}">
                  <asvg:svgBlip xmlns:asvg="http://schemas.microsoft.com/office/drawing/2016/SVG/main" r:embed="rId1961"/>
                </a:ext>
              </a:extLst>
            </a:blip>
            <a:stretch>
              <a:fillRect/>
            </a:stretch>
          </p:blipFill>
          <p:spPr>
            <a:xfrm>
              <a:off x="17699140" y="7413650"/>
              <a:ext cx="40338" cy="46056"/>
            </a:xfrm>
            <a:prstGeom prst="rect">
              <a:avLst/>
            </a:prstGeom>
          </p:spPr>
        </p:pic>
        <p:pic>
          <p:nvPicPr>
            <p:cNvPr id="994" name="Image 980" descr=" "/>
            <p:cNvPicPr>
              <a:picLocks noChangeAspect="1"/>
            </p:cNvPicPr>
            <p:nvPr/>
          </p:nvPicPr>
          <p:blipFill>
            <a:blip r:embed="rId1962">
              <a:extLst>
                <a:ext uri="{96DAC541-7B7A-43D3-8B79-37D633B846F1}">
                  <asvg:svgBlip xmlns:asvg="http://schemas.microsoft.com/office/drawing/2016/SVG/main" r:embed="rId1963"/>
                </a:ext>
              </a:extLst>
            </a:blip>
            <a:stretch>
              <a:fillRect/>
            </a:stretch>
          </p:blipFill>
          <p:spPr>
            <a:xfrm>
              <a:off x="17635768" y="7414115"/>
              <a:ext cx="40098" cy="40239"/>
            </a:xfrm>
            <a:prstGeom prst="rect">
              <a:avLst/>
            </a:prstGeom>
          </p:spPr>
        </p:pic>
        <p:pic>
          <p:nvPicPr>
            <p:cNvPr id="995" name="Image 981" descr=" "/>
            <p:cNvPicPr>
              <a:picLocks noChangeAspect="1"/>
            </p:cNvPicPr>
            <p:nvPr/>
          </p:nvPicPr>
          <p:blipFill>
            <a:blip r:embed="rId1964">
              <a:extLst>
                <a:ext uri="{96DAC541-7B7A-43D3-8B79-37D633B846F1}">
                  <asvg:svgBlip xmlns:asvg="http://schemas.microsoft.com/office/drawing/2016/SVG/main" r:embed="rId1965"/>
                </a:ext>
              </a:extLst>
            </a:blip>
            <a:stretch>
              <a:fillRect/>
            </a:stretch>
          </p:blipFill>
          <p:spPr>
            <a:xfrm>
              <a:off x="17572377" y="7414431"/>
              <a:ext cx="40073" cy="40239"/>
            </a:xfrm>
            <a:prstGeom prst="rect">
              <a:avLst/>
            </a:prstGeom>
          </p:spPr>
        </p:pic>
        <p:pic>
          <p:nvPicPr>
            <p:cNvPr id="996" name="Image 982" descr=" "/>
            <p:cNvPicPr>
              <a:picLocks noChangeAspect="1"/>
            </p:cNvPicPr>
            <p:nvPr/>
          </p:nvPicPr>
          <p:blipFill>
            <a:blip r:embed="rId1966">
              <a:extLst>
                <a:ext uri="{96DAC541-7B7A-43D3-8B79-37D633B846F1}">
                  <asvg:svgBlip xmlns:asvg="http://schemas.microsoft.com/office/drawing/2016/SVG/main" r:embed="rId1967"/>
                </a:ext>
              </a:extLst>
            </a:blip>
            <a:stretch>
              <a:fillRect/>
            </a:stretch>
          </p:blipFill>
          <p:spPr>
            <a:xfrm>
              <a:off x="17508998" y="7414902"/>
              <a:ext cx="40149" cy="46056"/>
            </a:xfrm>
            <a:prstGeom prst="rect">
              <a:avLst/>
            </a:prstGeom>
          </p:spPr>
        </p:pic>
        <p:pic>
          <p:nvPicPr>
            <p:cNvPr id="997" name="Image 983" descr=" "/>
            <p:cNvPicPr>
              <a:picLocks noChangeAspect="1"/>
            </p:cNvPicPr>
            <p:nvPr/>
          </p:nvPicPr>
          <p:blipFill>
            <a:blip r:embed="rId1968">
              <a:extLst>
                <a:ext uri="{96DAC541-7B7A-43D3-8B79-37D633B846F1}">
                  <asvg:svgBlip xmlns:asvg="http://schemas.microsoft.com/office/drawing/2016/SVG/main" r:embed="rId1969"/>
                </a:ext>
              </a:extLst>
            </a:blip>
            <a:stretch>
              <a:fillRect/>
            </a:stretch>
          </p:blipFill>
          <p:spPr>
            <a:xfrm>
              <a:off x="17445730" y="7415374"/>
              <a:ext cx="40025" cy="46056"/>
            </a:xfrm>
            <a:prstGeom prst="rect">
              <a:avLst/>
            </a:prstGeom>
          </p:spPr>
        </p:pic>
        <p:pic>
          <p:nvPicPr>
            <p:cNvPr id="998" name="Image 984" descr=" "/>
            <p:cNvPicPr>
              <a:picLocks noChangeAspect="1"/>
            </p:cNvPicPr>
            <p:nvPr/>
          </p:nvPicPr>
          <p:blipFill>
            <a:blip r:embed="rId1970">
              <a:extLst>
                <a:ext uri="{96DAC541-7B7A-43D3-8B79-37D633B846F1}">
                  <asvg:svgBlip xmlns:asvg="http://schemas.microsoft.com/office/drawing/2016/SVG/main" r:embed="rId1971"/>
                </a:ext>
              </a:extLst>
            </a:blip>
            <a:stretch>
              <a:fillRect/>
            </a:stretch>
          </p:blipFill>
          <p:spPr>
            <a:xfrm>
              <a:off x="17382176" y="7415448"/>
              <a:ext cx="40268" cy="46453"/>
            </a:xfrm>
            <a:prstGeom prst="rect">
              <a:avLst/>
            </a:prstGeom>
          </p:spPr>
        </p:pic>
        <p:pic>
          <p:nvPicPr>
            <p:cNvPr id="999" name="Image 985" descr=" "/>
            <p:cNvPicPr>
              <a:picLocks noChangeAspect="1"/>
            </p:cNvPicPr>
            <p:nvPr/>
          </p:nvPicPr>
          <p:blipFill>
            <a:blip r:embed="rId1972">
              <a:extLst>
                <a:ext uri="{96DAC541-7B7A-43D3-8B79-37D633B846F1}">
                  <asvg:svgBlip xmlns:asvg="http://schemas.microsoft.com/office/drawing/2016/SVG/main" r:embed="rId1973"/>
                </a:ext>
              </a:extLst>
            </a:blip>
            <a:stretch>
              <a:fillRect/>
            </a:stretch>
          </p:blipFill>
          <p:spPr>
            <a:xfrm>
              <a:off x="17318785" y="7416236"/>
              <a:ext cx="40268" cy="46385"/>
            </a:xfrm>
            <a:prstGeom prst="rect">
              <a:avLst/>
            </a:prstGeom>
          </p:spPr>
        </p:pic>
        <p:pic>
          <p:nvPicPr>
            <p:cNvPr id="1000" name="Image 986" descr=" "/>
            <p:cNvPicPr>
              <a:picLocks noChangeAspect="1"/>
            </p:cNvPicPr>
            <p:nvPr/>
          </p:nvPicPr>
          <p:blipFill>
            <a:blip r:embed="rId1974">
              <a:extLst>
                <a:ext uri="{96DAC541-7B7A-43D3-8B79-37D633B846F1}">
                  <asvg:svgBlip xmlns:asvg="http://schemas.microsoft.com/office/drawing/2016/SVG/main" r:embed="rId1975"/>
                </a:ext>
              </a:extLst>
            </a:blip>
            <a:stretch>
              <a:fillRect/>
            </a:stretch>
          </p:blipFill>
          <p:spPr>
            <a:xfrm>
              <a:off x="17255590" y="7416633"/>
              <a:ext cx="40148" cy="46056"/>
            </a:xfrm>
            <a:prstGeom prst="rect">
              <a:avLst/>
            </a:prstGeom>
          </p:spPr>
        </p:pic>
        <p:pic>
          <p:nvPicPr>
            <p:cNvPr id="1001" name="Image 987" descr=" "/>
            <p:cNvPicPr>
              <a:picLocks noChangeAspect="1"/>
            </p:cNvPicPr>
            <p:nvPr/>
          </p:nvPicPr>
          <p:blipFill>
            <a:blip r:embed="rId1976">
              <a:extLst>
                <a:ext uri="{96DAC541-7B7A-43D3-8B79-37D633B846F1}">
                  <asvg:svgBlip xmlns:asvg="http://schemas.microsoft.com/office/drawing/2016/SVG/main" r:embed="rId1977"/>
                </a:ext>
              </a:extLst>
            </a:blip>
            <a:stretch>
              <a:fillRect/>
            </a:stretch>
          </p:blipFill>
          <p:spPr>
            <a:xfrm>
              <a:off x="17192332" y="7417104"/>
              <a:ext cx="39768" cy="39929"/>
            </a:xfrm>
            <a:prstGeom prst="rect">
              <a:avLst/>
            </a:prstGeom>
          </p:spPr>
        </p:pic>
        <p:pic>
          <p:nvPicPr>
            <p:cNvPr id="1002" name="Image 988" descr=" "/>
            <p:cNvPicPr>
              <a:picLocks noChangeAspect="1"/>
            </p:cNvPicPr>
            <p:nvPr/>
          </p:nvPicPr>
          <p:blipFill>
            <a:blip r:embed="rId1978">
              <a:extLst>
                <a:ext uri="{96DAC541-7B7A-43D3-8B79-37D633B846F1}">
                  <asvg:svgBlip xmlns:asvg="http://schemas.microsoft.com/office/drawing/2016/SVG/main" r:embed="rId1979"/>
                </a:ext>
              </a:extLst>
            </a:blip>
            <a:stretch>
              <a:fillRect/>
            </a:stretch>
          </p:blipFill>
          <p:spPr>
            <a:xfrm>
              <a:off x="17128768" y="7417178"/>
              <a:ext cx="40268" cy="46453"/>
            </a:xfrm>
            <a:prstGeom prst="rect">
              <a:avLst/>
            </a:prstGeom>
          </p:spPr>
        </p:pic>
        <p:pic>
          <p:nvPicPr>
            <p:cNvPr id="1003" name="Image 989" descr=" "/>
            <p:cNvPicPr>
              <a:picLocks noChangeAspect="1"/>
            </p:cNvPicPr>
            <p:nvPr/>
          </p:nvPicPr>
          <p:blipFill>
            <a:blip r:embed="rId1980">
              <a:extLst>
                <a:ext uri="{96DAC541-7B7A-43D3-8B79-37D633B846F1}">
                  <asvg:svgBlip xmlns:asvg="http://schemas.microsoft.com/office/drawing/2016/SVG/main" r:embed="rId1981"/>
                </a:ext>
              </a:extLst>
            </a:blip>
            <a:stretch>
              <a:fillRect/>
            </a:stretch>
          </p:blipFill>
          <p:spPr>
            <a:xfrm>
              <a:off x="17065377" y="7417966"/>
              <a:ext cx="40268" cy="46385"/>
            </a:xfrm>
            <a:prstGeom prst="rect">
              <a:avLst/>
            </a:prstGeom>
          </p:spPr>
        </p:pic>
        <p:pic>
          <p:nvPicPr>
            <p:cNvPr id="1004" name="Image 990" descr=" "/>
            <p:cNvPicPr>
              <a:picLocks noChangeAspect="1"/>
            </p:cNvPicPr>
            <p:nvPr/>
          </p:nvPicPr>
          <p:blipFill>
            <a:blip r:embed="rId1982">
              <a:extLst>
                <a:ext uri="{96DAC541-7B7A-43D3-8B79-37D633B846F1}">
                  <asvg:svgBlip xmlns:asvg="http://schemas.microsoft.com/office/drawing/2016/SVG/main" r:embed="rId1983"/>
                </a:ext>
              </a:extLst>
            </a:blip>
            <a:stretch>
              <a:fillRect/>
            </a:stretch>
          </p:blipFill>
          <p:spPr>
            <a:xfrm>
              <a:off x="17002171" y="7418363"/>
              <a:ext cx="40159" cy="46056"/>
            </a:xfrm>
            <a:prstGeom prst="rect">
              <a:avLst/>
            </a:prstGeom>
          </p:spPr>
        </p:pic>
        <p:pic>
          <p:nvPicPr>
            <p:cNvPr id="1005" name="Image 991" descr=" "/>
            <p:cNvPicPr>
              <a:picLocks noChangeAspect="1"/>
            </p:cNvPicPr>
            <p:nvPr/>
          </p:nvPicPr>
          <p:blipFill>
            <a:blip r:embed="rId1984">
              <a:extLst>
                <a:ext uri="{96DAC541-7B7A-43D3-8B79-37D633B846F1}">
                  <asvg:svgBlip xmlns:asvg="http://schemas.microsoft.com/office/drawing/2016/SVG/main" r:embed="rId1985"/>
                </a:ext>
              </a:extLst>
            </a:blip>
            <a:stretch>
              <a:fillRect/>
            </a:stretch>
          </p:blipFill>
          <p:spPr>
            <a:xfrm>
              <a:off x="16938799" y="7418574"/>
              <a:ext cx="46591" cy="46527"/>
            </a:xfrm>
            <a:prstGeom prst="rect">
              <a:avLst/>
            </a:prstGeom>
          </p:spPr>
        </p:pic>
        <p:pic>
          <p:nvPicPr>
            <p:cNvPr id="1006" name="Image 992" descr=" "/>
            <p:cNvPicPr>
              <a:picLocks noChangeAspect="1"/>
            </p:cNvPicPr>
            <p:nvPr/>
          </p:nvPicPr>
          <p:blipFill>
            <a:blip r:embed="rId1986">
              <a:extLst>
                <a:ext uri="{96DAC541-7B7A-43D3-8B79-37D633B846F1}">
                  <asvg:svgBlip xmlns:asvg="http://schemas.microsoft.com/office/drawing/2016/SVG/main" r:embed="rId1987"/>
                </a:ext>
              </a:extLst>
            </a:blip>
            <a:stretch>
              <a:fillRect/>
            </a:stretch>
          </p:blipFill>
          <p:spPr>
            <a:xfrm>
              <a:off x="15608161" y="7427869"/>
              <a:ext cx="40269" cy="46385"/>
            </a:xfrm>
            <a:prstGeom prst="rect">
              <a:avLst/>
            </a:prstGeom>
          </p:spPr>
        </p:pic>
        <p:pic>
          <p:nvPicPr>
            <p:cNvPr id="1007" name="Image 993" descr=" "/>
            <p:cNvPicPr>
              <a:picLocks noChangeAspect="1"/>
            </p:cNvPicPr>
            <p:nvPr/>
          </p:nvPicPr>
          <p:blipFill>
            <a:blip r:embed="rId1988">
              <a:extLst>
                <a:ext uri="{96DAC541-7B7A-43D3-8B79-37D633B846F1}">
                  <asvg:svgBlip xmlns:asvg="http://schemas.microsoft.com/office/drawing/2016/SVG/main" r:embed="rId1989"/>
                </a:ext>
              </a:extLst>
            </a:blip>
            <a:stretch>
              <a:fillRect/>
            </a:stretch>
          </p:blipFill>
          <p:spPr>
            <a:xfrm>
              <a:off x="15544770" y="7428266"/>
              <a:ext cx="40268" cy="46453"/>
            </a:xfrm>
            <a:prstGeom prst="rect">
              <a:avLst/>
            </a:prstGeom>
          </p:spPr>
        </p:pic>
        <p:pic>
          <p:nvPicPr>
            <p:cNvPr id="1008" name="Image 994" descr=" "/>
            <p:cNvPicPr>
              <a:picLocks noChangeAspect="1"/>
            </p:cNvPicPr>
            <p:nvPr/>
          </p:nvPicPr>
          <p:blipFill>
            <a:blip r:embed="rId1990">
              <a:extLst>
                <a:ext uri="{96DAC541-7B7A-43D3-8B79-37D633B846F1}">
                  <asvg:svgBlip xmlns:asvg="http://schemas.microsoft.com/office/drawing/2016/SVG/main" r:embed="rId1991"/>
                </a:ext>
              </a:extLst>
            </a:blip>
            <a:stretch>
              <a:fillRect/>
            </a:stretch>
          </p:blipFill>
          <p:spPr>
            <a:xfrm>
              <a:off x="15354926" y="7429680"/>
              <a:ext cx="40108" cy="40239"/>
            </a:xfrm>
            <a:prstGeom prst="rect">
              <a:avLst/>
            </a:prstGeom>
          </p:spPr>
        </p:pic>
        <p:pic>
          <p:nvPicPr>
            <p:cNvPr id="1009" name="Image 995" descr=" "/>
            <p:cNvPicPr>
              <a:picLocks noChangeAspect="1"/>
            </p:cNvPicPr>
            <p:nvPr/>
          </p:nvPicPr>
          <p:blipFill>
            <a:blip r:embed="rId1992">
              <a:extLst>
                <a:ext uri="{96DAC541-7B7A-43D3-8B79-37D633B846F1}">
                  <asvg:svgBlip xmlns:asvg="http://schemas.microsoft.com/office/drawing/2016/SVG/main" r:embed="rId1993"/>
                </a:ext>
              </a:extLst>
            </a:blip>
            <a:stretch>
              <a:fillRect/>
            </a:stretch>
          </p:blipFill>
          <p:spPr>
            <a:xfrm>
              <a:off x="15291361" y="7430467"/>
              <a:ext cx="40268" cy="45982"/>
            </a:xfrm>
            <a:prstGeom prst="rect">
              <a:avLst/>
            </a:prstGeom>
          </p:spPr>
        </p:pic>
        <p:pic>
          <p:nvPicPr>
            <p:cNvPr id="1010" name="Image 996" descr=" "/>
            <p:cNvPicPr>
              <a:picLocks noChangeAspect="1"/>
            </p:cNvPicPr>
            <p:nvPr/>
          </p:nvPicPr>
          <p:blipFill>
            <a:blip r:embed="rId1994">
              <a:extLst>
                <a:ext uri="{96DAC541-7B7A-43D3-8B79-37D633B846F1}">
                  <asvg:svgBlip xmlns:asvg="http://schemas.microsoft.com/office/drawing/2016/SVG/main" r:embed="rId1995"/>
                </a:ext>
              </a:extLst>
            </a:blip>
            <a:stretch>
              <a:fillRect/>
            </a:stretch>
          </p:blipFill>
          <p:spPr>
            <a:xfrm>
              <a:off x="15164922" y="7430703"/>
              <a:ext cx="46609" cy="46527"/>
            </a:xfrm>
            <a:prstGeom prst="rect">
              <a:avLst/>
            </a:prstGeom>
          </p:spPr>
        </p:pic>
        <p:pic>
          <p:nvPicPr>
            <p:cNvPr id="1011" name="Image 997" descr=" "/>
            <p:cNvPicPr>
              <a:picLocks noChangeAspect="1"/>
            </p:cNvPicPr>
            <p:nvPr/>
          </p:nvPicPr>
          <p:blipFill>
            <a:blip r:embed="rId1996">
              <a:extLst>
                <a:ext uri="{96DAC541-7B7A-43D3-8B79-37D633B846F1}">
                  <asvg:svgBlip xmlns:asvg="http://schemas.microsoft.com/office/drawing/2016/SVG/main" r:embed="rId1997"/>
                </a:ext>
              </a:extLst>
            </a:blip>
            <a:stretch>
              <a:fillRect/>
            </a:stretch>
          </p:blipFill>
          <p:spPr>
            <a:xfrm>
              <a:off x="15037953" y="7431794"/>
              <a:ext cx="40269" cy="46385"/>
            </a:xfrm>
            <a:prstGeom prst="rect">
              <a:avLst/>
            </a:prstGeom>
          </p:spPr>
        </p:pic>
        <p:pic>
          <p:nvPicPr>
            <p:cNvPr id="1012" name="Image 998" descr=" "/>
            <p:cNvPicPr>
              <a:picLocks noChangeAspect="1"/>
            </p:cNvPicPr>
            <p:nvPr/>
          </p:nvPicPr>
          <p:blipFill>
            <a:blip r:embed="rId1998">
              <a:extLst>
                <a:ext uri="{96DAC541-7B7A-43D3-8B79-37D633B846F1}">
                  <asvg:svgBlip xmlns:asvg="http://schemas.microsoft.com/office/drawing/2016/SVG/main" r:embed="rId1999"/>
                </a:ext>
              </a:extLst>
            </a:blip>
            <a:stretch>
              <a:fillRect/>
            </a:stretch>
          </p:blipFill>
          <p:spPr>
            <a:xfrm>
              <a:off x="14784739" y="7433611"/>
              <a:ext cx="40087" cy="40239"/>
            </a:xfrm>
            <a:prstGeom prst="rect">
              <a:avLst/>
            </a:prstGeom>
          </p:spPr>
        </p:pic>
        <p:pic>
          <p:nvPicPr>
            <p:cNvPr id="1013" name="Image 999" descr=" "/>
            <p:cNvPicPr>
              <a:picLocks noChangeAspect="1"/>
            </p:cNvPicPr>
            <p:nvPr/>
          </p:nvPicPr>
          <p:blipFill>
            <a:blip r:embed="rId2000">
              <a:extLst>
                <a:ext uri="{96DAC541-7B7A-43D3-8B79-37D633B846F1}">
                  <asvg:svgBlip xmlns:asvg="http://schemas.microsoft.com/office/drawing/2016/SVG/main" r:embed="rId2001"/>
                </a:ext>
              </a:extLst>
            </a:blip>
            <a:stretch>
              <a:fillRect/>
            </a:stretch>
          </p:blipFill>
          <p:spPr>
            <a:xfrm>
              <a:off x="14594528" y="7435025"/>
              <a:ext cx="40268" cy="46143"/>
            </a:xfrm>
            <a:prstGeom prst="rect">
              <a:avLst/>
            </a:prstGeom>
          </p:spPr>
        </p:pic>
        <p:pic>
          <p:nvPicPr>
            <p:cNvPr id="1014" name="Image 1000" descr=" "/>
            <p:cNvPicPr>
              <a:picLocks noChangeAspect="1"/>
            </p:cNvPicPr>
            <p:nvPr/>
          </p:nvPicPr>
          <p:blipFill>
            <a:blip r:embed="rId2002">
              <a:extLst>
                <a:ext uri="{96DAC541-7B7A-43D3-8B79-37D633B846F1}">
                  <asvg:svgBlip xmlns:asvg="http://schemas.microsoft.com/office/drawing/2016/SVG/main" r:embed="rId2003"/>
                </a:ext>
              </a:extLst>
            </a:blip>
            <a:stretch>
              <a:fillRect/>
            </a:stretch>
          </p:blipFill>
          <p:spPr>
            <a:xfrm>
              <a:off x="14531309" y="7435335"/>
              <a:ext cx="40109" cy="40239"/>
            </a:xfrm>
            <a:prstGeom prst="rect">
              <a:avLst/>
            </a:prstGeom>
          </p:spPr>
        </p:pic>
        <p:pic>
          <p:nvPicPr>
            <p:cNvPr id="1015" name="Image 1001" descr=" "/>
            <p:cNvPicPr>
              <a:picLocks noChangeAspect="1"/>
            </p:cNvPicPr>
            <p:nvPr/>
          </p:nvPicPr>
          <p:blipFill>
            <a:blip r:embed="rId2004">
              <a:extLst>
                <a:ext uri="{96DAC541-7B7A-43D3-8B79-37D633B846F1}">
                  <asvg:svgBlip xmlns:asvg="http://schemas.microsoft.com/office/drawing/2016/SVG/main" r:embed="rId2005"/>
                </a:ext>
              </a:extLst>
            </a:blip>
            <a:stretch>
              <a:fillRect/>
            </a:stretch>
          </p:blipFill>
          <p:spPr>
            <a:xfrm>
              <a:off x="14467745" y="7436910"/>
              <a:ext cx="40269" cy="45982"/>
            </a:xfrm>
            <a:prstGeom prst="rect">
              <a:avLst/>
            </a:prstGeom>
          </p:spPr>
        </p:pic>
        <p:pic>
          <p:nvPicPr>
            <p:cNvPr id="1016" name="Image 1002" descr=" "/>
            <p:cNvPicPr>
              <a:picLocks noChangeAspect="1"/>
            </p:cNvPicPr>
            <p:nvPr/>
          </p:nvPicPr>
          <p:blipFill>
            <a:blip r:embed="rId2006">
              <a:extLst>
                <a:ext uri="{96DAC541-7B7A-43D3-8B79-37D633B846F1}">
                  <asvg:svgBlip xmlns:asvg="http://schemas.microsoft.com/office/drawing/2016/SVG/main" r:embed="rId2007"/>
                </a:ext>
              </a:extLst>
            </a:blip>
            <a:stretch>
              <a:fillRect/>
            </a:stretch>
          </p:blipFill>
          <p:spPr>
            <a:xfrm>
              <a:off x="14404537" y="7436439"/>
              <a:ext cx="40073" cy="40239"/>
            </a:xfrm>
            <a:prstGeom prst="rect">
              <a:avLst/>
            </a:prstGeom>
          </p:spPr>
        </p:pic>
        <p:pic>
          <p:nvPicPr>
            <p:cNvPr id="1017" name="Image 1003" descr=" "/>
            <p:cNvPicPr>
              <a:picLocks noChangeAspect="1"/>
            </p:cNvPicPr>
            <p:nvPr/>
          </p:nvPicPr>
          <p:blipFill>
            <a:blip r:embed="rId2008">
              <a:extLst>
                <a:ext uri="{96DAC541-7B7A-43D3-8B79-37D633B846F1}">
                  <asvg:svgBlip xmlns:asvg="http://schemas.microsoft.com/office/drawing/2016/SVG/main" r:embed="rId2009"/>
                </a:ext>
              </a:extLst>
            </a:blip>
            <a:stretch>
              <a:fillRect/>
            </a:stretch>
          </p:blipFill>
          <p:spPr>
            <a:xfrm>
              <a:off x="14214337" y="7437456"/>
              <a:ext cx="40268" cy="46385"/>
            </a:xfrm>
            <a:prstGeom prst="rect">
              <a:avLst/>
            </a:prstGeom>
          </p:spPr>
        </p:pic>
        <p:pic>
          <p:nvPicPr>
            <p:cNvPr id="1018" name="Image 1004" descr=" "/>
            <p:cNvPicPr>
              <a:picLocks noChangeAspect="1"/>
            </p:cNvPicPr>
            <p:nvPr/>
          </p:nvPicPr>
          <p:blipFill>
            <a:blip r:embed="rId2010">
              <a:extLst>
                <a:ext uri="{96DAC541-7B7A-43D3-8B79-37D633B846F1}">
                  <asvg:svgBlip xmlns:asvg="http://schemas.microsoft.com/office/drawing/2016/SVG/main" r:embed="rId2011"/>
                </a:ext>
              </a:extLst>
            </a:blip>
            <a:stretch>
              <a:fillRect/>
            </a:stretch>
          </p:blipFill>
          <p:spPr>
            <a:xfrm>
              <a:off x="22323401" y="7310760"/>
              <a:ext cx="40268" cy="46385"/>
            </a:xfrm>
            <a:prstGeom prst="rect">
              <a:avLst/>
            </a:prstGeom>
          </p:spPr>
        </p:pic>
        <p:pic>
          <p:nvPicPr>
            <p:cNvPr id="1019" name="Image 1005" descr=" "/>
            <p:cNvPicPr>
              <a:picLocks noChangeAspect="1"/>
            </p:cNvPicPr>
            <p:nvPr/>
          </p:nvPicPr>
          <p:blipFill>
            <a:blip r:embed="rId2012">
              <a:extLst>
                <a:ext uri="{96DAC541-7B7A-43D3-8B79-37D633B846F1}">
                  <asvg:svgBlip xmlns:asvg="http://schemas.microsoft.com/office/drawing/2016/SVG/main" r:embed="rId2013"/>
                </a:ext>
              </a:extLst>
            </a:blip>
            <a:stretch>
              <a:fillRect/>
            </a:stretch>
          </p:blipFill>
          <p:spPr>
            <a:xfrm>
              <a:off x="22260010" y="7311157"/>
              <a:ext cx="40269" cy="45982"/>
            </a:xfrm>
            <a:prstGeom prst="rect">
              <a:avLst/>
            </a:prstGeom>
          </p:spPr>
        </p:pic>
        <p:pic>
          <p:nvPicPr>
            <p:cNvPr id="1020" name="Image 1006" descr=" "/>
            <p:cNvPicPr>
              <a:picLocks noChangeAspect="1"/>
            </p:cNvPicPr>
            <p:nvPr/>
          </p:nvPicPr>
          <p:blipFill>
            <a:blip r:embed="rId2014">
              <a:extLst>
                <a:ext uri="{96DAC541-7B7A-43D3-8B79-37D633B846F1}">
                  <asvg:svgBlip xmlns:asvg="http://schemas.microsoft.com/office/drawing/2016/SVG/main" r:embed="rId2015"/>
                </a:ext>
              </a:extLst>
            </a:blip>
            <a:stretch>
              <a:fillRect/>
            </a:stretch>
          </p:blipFill>
          <p:spPr>
            <a:xfrm>
              <a:off x="22196962" y="7310450"/>
              <a:ext cx="46608" cy="46527"/>
            </a:xfrm>
            <a:prstGeom prst="rect">
              <a:avLst/>
            </a:prstGeom>
          </p:spPr>
        </p:pic>
        <p:pic>
          <p:nvPicPr>
            <p:cNvPr id="1021" name="Image 1007" descr=" "/>
            <p:cNvPicPr>
              <a:picLocks noChangeAspect="1"/>
            </p:cNvPicPr>
            <p:nvPr/>
          </p:nvPicPr>
          <p:blipFill>
            <a:blip r:embed="rId2016">
              <a:extLst>
                <a:ext uri="{96DAC541-7B7A-43D3-8B79-37D633B846F1}">
                  <asvg:svgBlip xmlns:asvg="http://schemas.microsoft.com/office/drawing/2016/SVG/main" r:embed="rId2017"/>
                </a:ext>
              </a:extLst>
            </a:blip>
            <a:stretch>
              <a:fillRect/>
            </a:stretch>
          </p:blipFill>
          <p:spPr>
            <a:xfrm>
              <a:off x="22133384" y="7310760"/>
              <a:ext cx="40269" cy="46385"/>
            </a:xfrm>
            <a:prstGeom prst="rect">
              <a:avLst/>
            </a:prstGeom>
          </p:spPr>
        </p:pic>
        <p:pic>
          <p:nvPicPr>
            <p:cNvPr id="1022" name="Image 1008" descr=" "/>
            <p:cNvPicPr>
              <a:picLocks noChangeAspect="1"/>
            </p:cNvPicPr>
            <p:nvPr/>
          </p:nvPicPr>
          <p:blipFill>
            <a:blip r:embed="rId2018">
              <a:extLst>
                <a:ext uri="{96DAC541-7B7A-43D3-8B79-37D633B846F1}">
                  <asvg:svgBlip xmlns:asvg="http://schemas.microsoft.com/office/drawing/2016/SVG/main" r:embed="rId2019"/>
                </a:ext>
              </a:extLst>
            </a:blip>
            <a:stretch>
              <a:fillRect/>
            </a:stretch>
          </p:blipFill>
          <p:spPr>
            <a:xfrm>
              <a:off x="22070168" y="7311789"/>
              <a:ext cx="40107" cy="40239"/>
            </a:xfrm>
            <a:prstGeom prst="rect">
              <a:avLst/>
            </a:prstGeom>
          </p:spPr>
        </p:pic>
        <p:pic>
          <p:nvPicPr>
            <p:cNvPr id="1023" name="Image 1009" descr=" "/>
            <p:cNvPicPr>
              <a:picLocks noChangeAspect="1"/>
            </p:cNvPicPr>
            <p:nvPr/>
          </p:nvPicPr>
          <p:blipFill>
            <a:blip r:embed="rId2020">
              <a:extLst>
                <a:ext uri="{96DAC541-7B7A-43D3-8B79-37D633B846F1}">
                  <asvg:svgBlip xmlns:asvg="http://schemas.microsoft.com/office/drawing/2016/SVG/main" r:embed="rId2021"/>
                </a:ext>
              </a:extLst>
            </a:blip>
            <a:stretch>
              <a:fillRect/>
            </a:stretch>
          </p:blipFill>
          <p:spPr>
            <a:xfrm>
              <a:off x="22006603" y="7312577"/>
              <a:ext cx="40268" cy="45982"/>
            </a:xfrm>
            <a:prstGeom prst="rect">
              <a:avLst/>
            </a:prstGeom>
          </p:spPr>
        </p:pic>
        <p:pic>
          <p:nvPicPr>
            <p:cNvPr id="1024" name="Image 1010" descr=" "/>
            <p:cNvPicPr>
              <a:picLocks noChangeAspect="1"/>
            </p:cNvPicPr>
            <p:nvPr/>
          </p:nvPicPr>
          <p:blipFill>
            <a:blip r:embed="rId2022">
              <a:extLst>
                <a:ext uri="{96DAC541-7B7A-43D3-8B79-37D633B846F1}">
                  <asvg:svgBlip xmlns:asvg="http://schemas.microsoft.com/office/drawing/2016/SVG/main" r:embed="rId2023"/>
                </a:ext>
              </a:extLst>
            </a:blip>
            <a:stretch>
              <a:fillRect/>
            </a:stretch>
          </p:blipFill>
          <p:spPr>
            <a:xfrm>
              <a:off x="21943396" y="7312571"/>
              <a:ext cx="40073" cy="40239"/>
            </a:xfrm>
            <a:prstGeom prst="rect">
              <a:avLst/>
            </a:prstGeom>
          </p:spPr>
        </p:pic>
        <p:pic>
          <p:nvPicPr>
            <p:cNvPr id="1025" name="Image 1011" descr=" "/>
            <p:cNvPicPr>
              <a:picLocks noChangeAspect="1"/>
            </p:cNvPicPr>
            <p:nvPr/>
          </p:nvPicPr>
          <p:blipFill>
            <a:blip r:embed="rId2024">
              <a:extLst>
                <a:ext uri="{96DAC541-7B7A-43D3-8B79-37D633B846F1}">
                  <asvg:svgBlip xmlns:asvg="http://schemas.microsoft.com/office/drawing/2016/SVG/main" r:embed="rId2025"/>
                </a:ext>
              </a:extLst>
            </a:blip>
            <a:stretch>
              <a:fillRect/>
            </a:stretch>
          </p:blipFill>
          <p:spPr>
            <a:xfrm>
              <a:off x="21879976" y="7313116"/>
              <a:ext cx="40268" cy="46385"/>
            </a:xfrm>
            <a:prstGeom prst="rect">
              <a:avLst/>
            </a:prstGeom>
          </p:spPr>
        </p:pic>
        <p:pic>
          <p:nvPicPr>
            <p:cNvPr id="1026" name="Image 1012" descr=" "/>
            <p:cNvPicPr>
              <a:picLocks noChangeAspect="1"/>
            </p:cNvPicPr>
            <p:nvPr/>
          </p:nvPicPr>
          <p:blipFill>
            <a:blip r:embed="rId2026">
              <a:extLst>
                <a:ext uri="{96DAC541-7B7A-43D3-8B79-37D633B846F1}">
                  <asvg:svgBlip xmlns:asvg="http://schemas.microsoft.com/office/drawing/2016/SVG/main" r:embed="rId2027"/>
                </a:ext>
              </a:extLst>
            </a:blip>
            <a:stretch>
              <a:fillRect/>
            </a:stretch>
          </p:blipFill>
          <p:spPr>
            <a:xfrm>
              <a:off x="21816839" y="7313538"/>
              <a:ext cx="39640" cy="45901"/>
            </a:xfrm>
            <a:prstGeom prst="rect">
              <a:avLst/>
            </a:prstGeom>
          </p:spPr>
        </p:pic>
        <p:pic>
          <p:nvPicPr>
            <p:cNvPr id="1027" name="Image 1013" descr=" "/>
            <p:cNvPicPr>
              <a:picLocks noChangeAspect="1"/>
            </p:cNvPicPr>
            <p:nvPr/>
          </p:nvPicPr>
          <p:blipFill>
            <a:blip r:embed="rId2028">
              <a:extLst>
                <a:ext uri="{96DAC541-7B7A-43D3-8B79-37D633B846F1}">
                  <asvg:svgBlip xmlns:asvg="http://schemas.microsoft.com/office/drawing/2016/SVG/main" r:embed="rId2029"/>
                </a:ext>
              </a:extLst>
            </a:blip>
            <a:stretch>
              <a:fillRect/>
            </a:stretch>
          </p:blipFill>
          <p:spPr>
            <a:xfrm>
              <a:off x="21563177" y="7315405"/>
              <a:ext cx="40269" cy="46143"/>
            </a:xfrm>
            <a:prstGeom prst="rect">
              <a:avLst/>
            </a:prstGeom>
          </p:spPr>
        </p:pic>
        <p:pic>
          <p:nvPicPr>
            <p:cNvPr id="1028" name="Image 1014" descr=" "/>
            <p:cNvPicPr>
              <a:picLocks noChangeAspect="1"/>
            </p:cNvPicPr>
            <p:nvPr/>
          </p:nvPicPr>
          <p:blipFill>
            <a:blip r:embed="rId2030">
              <a:extLst>
                <a:ext uri="{96DAC541-7B7A-43D3-8B79-37D633B846F1}">
                  <asvg:svgBlip xmlns:asvg="http://schemas.microsoft.com/office/drawing/2016/SVG/main" r:embed="rId2031"/>
                </a:ext>
              </a:extLst>
            </a:blip>
            <a:stretch>
              <a:fillRect/>
            </a:stretch>
          </p:blipFill>
          <p:spPr>
            <a:xfrm>
              <a:off x="21119779" y="7318232"/>
              <a:ext cx="40074" cy="40239"/>
            </a:xfrm>
            <a:prstGeom prst="rect">
              <a:avLst/>
            </a:prstGeom>
          </p:spPr>
        </p:pic>
        <p:pic>
          <p:nvPicPr>
            <p:cNvPr id="1029" name="Image 1015" descr=" "/>
            <p:cNvPicPr>
              <a:picLocks noChangeAspect="1"/>
            </p:cNvPicPr>
            <p:nvPr/>
          </p:nvPicPr>
          <p:blipFill>
            <a:blip r:embed="rId2032">
              <a:extLst>
                <a:ext uri="{96DAC541-7B7A-43D3-8B79-37D633B846F1}">
                  <asvg:svgBlip xmlns:asvg="http://schemas.microsoft.com/office/drawing/2016/SVG/main" r:embed="rId2033"/>
                </a:ext>
              </a:extLst>
            </a:blip>
            <a:stretch>
              <a:fillRect/>
            </a:stretch>
          </p:blipFill>
          <p:spPr>
            <a:xfrm>
              <a:off x="20549573" y="7322164"/>
              <a:ext cx="40159" cy="46056"/>
            </a:xfrm>
            <a:prstGeom prst="rect">
              <a:avLst/>
            </a:prstGeom>
          </p:spPr>
        </p:pic>
        <p:pic>
          <p:nvPicPr>
            <p:cNvPr id="1030" name="Image 1016" descr=" "/>
            <p:cNvPicPr>
              <a:picLocks noChangeAspect="1"/>
            </p:cNvPicPr>
            <p:nvPr/>
          </p:nvPicPr>
          <p:blipFill>
            <a:blip r:embed="rId2034">
              <a:extLst>
                <a:ext uri="{96DAC541-7B7A-43D3-8B79-37D633B846F1}">
                  <asvg:svgBlip xmlns:asvg="http://schemas.microsoft.com/office/drawing/2016/SVG/main" r:embed="rId2035"/>
                </a:ext>
              </a:extLst>
            </a:blip>
            <a:stretch>
              <a:fillRect/>
            </a:stretch>
          </p:blipFill>
          <p:spPr>
            <a:xfrm>
              <a:off x="20486315" y="7322635"/>
              <a:ext cx="40024" cy="46056"/>
            </a:xfrm>
            <a:prstGeom prst="rect">
              <a:avLst/>
            </a:prstGeom>
          </p:spPr>
        </p:pic>
        <p:pic>
          <p:nvPicPr>
            <p:cNvPr id="1031" name="Image 1017" descr=" "/>
            <p:cNvPicPr>
              <a:picLocks noChangeAspect="1"/>
            </p:cNvPicPr>
            <p:nvPr/>
          </p:nvPicPr>
          <p:blipFill>
            <a:blip r:embed="rId2036">
              <a:extLst>
                <a:ext uri="{96DAC541-7B7A-43D3-8B79-37D633B846F1}">
                  <asvg:svgBlip xmlns:asvg="http://schemas.microsoft.com/office/drawing/2016/SVG/main" r:embed="rId2037"/>
                </a:ext>
              </a:extLst>
            </a:blip>
            <a:stretch>
              <a:fillRect/>
            </a:stretch>
          </p:blipFill>
          <p:spPr>
            <a:xfrm>
              <a:off x="20359544" y="7323578"/>
              <a:ext cx="40108" cy="40239"/>
            </a:xfrm>
            <a:prstGeom prst="rect">
              <a:avLst/>
            </a:prstGeom>
          </p:spPr>
        </p:pic>
        <p:pic>
          <p:nvPicPr>
            <p:cNvPr id="1032" name="Image 1018" descr=" "/>
            <p:cNvPicPr>
              <a:picLocks noChangeAspect="1"/>
            </p:cNvPicPr>
            <p:nvPr/>
          </p:nvPicPr>
          <p:blipFill>
            <a:blip r:embed="rId2038">
              <a:extLst>
                <a:ext uri="{96DAC541-7B7A-43D3-8B79-37D633B846F1}">
                  <asvg:svgBlip xmlns:asvg="http://schemas.microsoft.com/office/drawing/2016/SVG/main" r:embed="rId2039"/>
                </a:ext>
              </a:extLst>
            </a:blip>
            <a:stretch>
              <a:fillRect/>
            </a:stretch>
          </p:blipFill>
          <p:spPr>
            <a:xfrm>
              <a:off x="20296163" y="7323894"/>
              <a:ext cx="40073" cy="40239"/>
            </a:xfrm>
            <a:prstGeom prst="rect">
              <a:avLst/>
            </a:prstGeom>
          </p:spPr>
        </p:pic>
        <p:pic>
          <p:nvPicPr>
            <p:cNvPr id="1033" name="Image 1019" descr=" "/>
            <p:cNvPicPr>
              <a:picLocks noChangeAspect="1"/>
            </p:cNvPicPr>
            <p:nvPr/>
          </p:nvPicPr>
          <p:blipFill>
            <a:blip r:embed="rId2040">
              <a:extLst>
                <a:ext uri="{96DAC541-7B7A-43D3-8B79-37D633B846F1}">
                  <asvg:svgBlip xmlns:asvg="http://schemas.microsoft.com/office/drawing/2016/SVG/main" r:embed="rId2041"/>
                </a:ext>
              </a:extLst>
            </a:blip>
            <a:stretch>
              <a:fillRect/>
            </a:stretch>
          </p:blipFill>
          <p:spPr>
            <a:xfrm>
              <a:off x="20232744" y="7324520"/>
              <a:ext cx="40268" cy="46143"/>
            </a:xfrm>
            <a:prstGeom prst="rect">
              <a:avLst/>
            </a:prstGeom>
          </p:spPr>
        </p:pic>
        <p:pic>
          <p:nvPicPr>
            <p:cNvPr id="1034" name="Image 1020" descr=" "/>
            <p:cNvPicPr>
              <a:picLocks noChangeAspect="1"/>
            </p:cNvPicPr>
            <p:nvPr/>
          </p:nvPicPr>
          <p:blipFill>
            <a:blip r:embed="rId2042">
              <a:extLst>
                <a:ext uri="{96DAC541-7B7A-43D3-8B79-37D633B846F1}">
                  <asvg:svgBlip xmlns:asvg="http://schemas.microsoft.com/office/drawing/2016/SVG/main" r:embed="rId2043"/>
                </a:ext>
              </a:extLst>
            </a:blip>
            <a:stretch>
              <a:fillRect/>
            </a:stretch>
          </p:blipFill>
          <p:spPr>
            <a:xfrm>
              <a:off x="20169516" y="7324837"/>
              <a:ext cx="40025" cy="46056"/>
            </a:xfrm>
            <a:prstGeom prst="rect">
              <a:avLst/>
            </a:prstGeom>
          </p:spPr>
        </p:pic>
        <p:pic>
          <p:nvPicPr>
            <p:cNvPr id="1035" name="Image 1021" descr=" "/>
            <p:cNvPicPr>
              <a:picLocks noChangeAspect="1"/>
            </p:cNvPicPr>
            <p:nvPr/>
          </p:nvPicPr>
          <p:blipFill>
            <a:blip r:embed="rId2044">
              <a:extLst>
                <a:ext uri="{96DAC541-7B7A-43D3-8B79-37D633B846F1}">
                  <asvg:svgBlip xmlns:asvg="http://schemas.microsoft.com/office/drawing/2016/SVG/main" r:embed="rId2045"/>
                </a:ext>
              </a:extLst>
            </a:blip>
            <a:stretch>
              <a:fillRect/>
            </a:stretch>
          </p:blipFill>
          <p:spPr>
            <a:xfrm>
              <a:off x="20105961" y="7325221"/>
              <a:ext cx="40269" cy="46385"/>
            </a:xfrm>
            <a:prstGeom prst="rect">
              <a:avLst/>
            </a:prstGeom>
          </p:spPr>
        </p:pic>
        <p:pic>
          <p:nvPicPr>
            <p:cNvPr id="1036" name="Image 1022" descr=" "/>
            <p:cNvPicPr>
              <a:picLocks noChangeAspect="1"/>
            </p:cNvPicPr>
            <p:nvPr/>
          </p:nvPicPr>
          <p:blipFill>
            <a:blip r:embed="rId2046">
              <a:extLst>
                <a:ext uri="{96DAC541-7B7A-43D3-8B79-37D633B846F1}">
                  <asvg:svgBlip xmlns:asvg="http://schemas.microsoft.com/office/drawing/2016/SVG/main" r:embed="rId2047"/>
                </a:ext>
              </a:extLst>
            </a:blip>
            <a:stretch>
              <a:fillRect/>
            </a:stretch>
          </p:blipFill>
          <p:spPr>
            <a:xfrm>
              <a:off x="20042754" y="7326406"/>
              <a:ext cx="40073" cy="40239"/>
            </a:xfrm>
            <a:prstGeom prst="rect">
              <a:avLst/>
            </a:prstGeom>
          </p:spPr>
        </p:pic>
        <p:pic>
          <p:nvPicPr>
            <p:cNvPr id="1037" name="Image 1023" descr=" "/>
            <p:cNvPicPr>
              <a:picLocks noChangeAspect="1"/>
            </p:cNvPicPr>
            <p:nvPr/>
          </p:nvPicPr>
          <p:blipFill>
            <a:blip r:embed="rId2048">
              <a:extLst>
                <a:ext uri="{96DAC541-7B7A-43D3-8B79-37D633B846F1}">
                  <asvg:svgBlip xmlns:asvg="http://schemas.microsoft.com/office/drawing/2016/SVG/main" r:embed="rId2049"/>
                </a:ext>
              </a:extLst>
            </a:blip>
            <a:stretch>
              <a:fillRect/>
            </a:stretch>
          </p:blipFill>
          <p:spPr>
            <a:xfrm>
              <a:off x="19725966" y="7327819"/>
              <a:ext cx="40149" cy="46056"/>
            </a:xfrm>
            <a:prstGeom prst="rect">
              <a:avLst/>
            </a:prstGeom>
          </p:spPr>
        </p:pic>
        <p:pic>
          <p:nvPicPr>
            <p:cNvPr id="1038" name="Image 1024" descr=" "/>
            <p:cNvPicPr>
              <a:picLocks noChangeAspect="1"/>
            </p:cNvPicPr>
            <p:nvPr/>
          </p:nvPicPr>
          <p:blipFill>
            <a:blip r:embed="rId2050">
              <a:extLst>
                <a:ext uri="{96DAC541-7B7A-43D3-8B79-37D633B846F1}">
                  <asvg:svgBlip xmlns:asvg="http://schemas.microsoft.com/office/drawing/2016/SVG/main" r:embed="rId2051"/>
                </a:ext>
              </a:extLst>
            </a:blip>
            <a:stretch>
              <a:fillRect/>
            </a:stretch>
          </p:blipFill>
          <p:spPr>
            <a:xfrm>
              <a:off x="19662699" y="7328291"/>
              <a:ext cx="40025" cy="46056"/>
            </a:xfrm>
            <a:prstGeom prst="rect">
              <a:avLst/>
            </a:prstGeom>
          </p:spPr>
        </p:pic>
        <p:pic>
          <p:nvPicPr>
            <p:cNvPr id="1039" name="Image 1025" descr=" "/>
            <p:cNvPicPr>
              <a:picLocks noChangeAspect="1"/>
            </p:cNvPicPr>
            <p:nvPr/>
          </p:nvPicPr>
          <p:blipFill>
            <a:blip r:embed="rId2052">
              <a:extLst>
                <a:ext uri="{96DAC541-7B7A-43D3-8B79-37D633B846F1}">
                  <asvg:svgBlip xmlns:asvg="http://schemas.microsoft.com/office/drawing/2016/SVG/main" r:embed="rId2053"/>
                </a:ext>
              </a:extLst>
            </a:blip>
            <a:stretch>
              <a:fillRect/>
            </a:stretch>
          </p:blipFill>
          <p:spPr>
            <a:xfrm>
              <a:off x="19599145" y="7328365"/>
              <a:ext cx="40268" cy="46453"/>
            </a:xfrm>
            <a:prstGeom prst="rect">
              <a:avLst/>
            </a:prstGeom>
          </p:spPr>
        </p:pic>
        <p:pic>
          <p:nvPicPr>
            <p:cNvPr id="1040" name="Image 1026" descr=" "/>
            <p:cNvPicPr>
              <a:picLocks noChangeAspect="1"/>
            </p:cNvPicPr>
            <p:nvPr/>
          </p:nvPicPr>
          <p:blipFill>
            <a:blip r:embed="rId2054">
              <a:extLst>
                <a:ext uri="{96DAC541-7B7A-43D3-8B79-37D633B846F1}">
                  <asvg:svgBlip xmlns:asvg="http://schemas.microsoft.com/office/drawing/2016/SVG/main" r:embed="rId2055"/>
                </a:ext>
              </a:extLst>
            </a:blip>
            <a:stretch>
              <a:fillRect/>
            </a:stretch>
          </p:blipFill>
          <p:spPr>
            <a:xfrm>
              <a:off x="19535754" y="7329153"/>
              <a:ext cx="40268" cy="46385"/>
            </a:xfrm>
            <a:prstGeom prst="rect">
              <a:avLst/>
            </a:prstGeom>
          </p:spPr>
        </p:pic>
        <p:pic>
          <p:nvPicPr>
            <p:cNvPr id="1041" name="Image 1027" descr=" "/>
            <p:cNvPicPr>
              <a:picLocks noChangeAspect="1"/>
            </p:cNvPicPr>
            <p:nvPr/>
          </p:nvPicPr>
          <p:blipFill>
            <a:blip r:embed="rId2056">
              <a:extLst>
                <a:ext uri="{96DAC541-7B7A-43D3-8B79-37D633B846F1}">
                  <asvg:svgBlip xmlns:asvg="http://schemas.microsoft.com/office/drawing/2016/SVG/main" r:embed="rId2057"/>
                </a:ext>
              </a:extLst>
            </a:blip>
            <a:stretch>
              <a:fillRect/>
            </a:stretch>
          </p:blipFill>
          <p:spPr>
            <a:xfrm>
              <a:off x="19472548" y="7329550"/>
              <a:ext cx="40158" cy="46056"/>
            </a:xfrm>
            <a:prstGeom prst="rect">
              <a:avLst/>
            </a:prstGeom>
          </p:spPr>
        </p:pic>
        <p:pic>
          <p:nvPicPr>
            <p:cNvPr id="1042" name="Image 1028" descr=" "/>
            <p:cNvPicPr>
              <a:picLocks noChangeAspect="1"/>
            </p:cNvPicPr>
            <p:nvPr/>
          </p:nvPicPr>
          <p:blipFill>
            <a:blip r:embed="rId2058">
              <a:extLst>
                <a:ext uri="{96DAC541-7B7A-43D3-8B79-37D633B846F1}">
                  <asvg:svgBlip xmlns:asvg="http://schemas.microsoft.com/office/drawing/2016/SVG/main" r:embed="rId2059"/>
                </a:ext>
              </a:extLst>
            </a:blip>
            <a:stretch>
              <a:fillRect/>
            </a:stretch>
          </p:blipFill>
          <p:spPr>
            <a:xfrm>
              <a:off x="18965546" y="7333084"/>
              <a:ext cx="40268" cy="46385"/>
            </a:xfrm>
            <a:prstGeom prst="rect">
              <a:avLst/>
            </a:prstGeom>
          </p:spPr>
        </p:pic>
        <p:pic>
          <p:nvPicPr>
            <p:cNvPr id="1043" name="Image 1029" descr=" "/>
            <p:cNvPicPr>
              <a:picLocks noChangeAspect="1"/>
            </p:cNvPicPr>
            <p:nvPr/>
          </p:nvPicPr>
          <p:blipFill>
            <a:blip r:embed="rId2060">
              <a:extLst>
                <a:ext uri="{96DAC541-7B7A-43D3-8B79-37D633B846F1}">
                  <asvg:svgBlip xmlns:asvg="http://schemas.microsoft.com/office/drawing/2016/SVG/main" r:embed="rId2061"/>
                </a:ext>
              </a:extLst>
            </a:blip>
            <a:stretch>
              <a:fillRect/>
            </a:stretch>
          </p:blipFill>
          <p:spPr>
            <a:xfrm>
              <a:off x="18902340" y="7333481"/>
              <a:ext cx="40158" cy="46056"/>
            </a:xfrm>
            <a:prstGeom prst="rect">
              <a:avLst/>
            </a:prstGeom>
          </p:spPr>
        </p:pic>
        <p:pic>
          <p:nvPicPr>
            <p:cNvPr id="1044" name="Image 1030" descr=" "/>
            <p:cNvPicPr>
              <a:picLocks noChangeAspect="1"/>
            </p:cNvPicPr>
            <p:nvPr/>
          </p:nvPicPr>
          <p:blipFill>
            <a:blip r:embed="rId2062">
              <a:extLst>
                <a:ext uri="{96DAC541-7B7A-43D3-8B79-37D633B846F1}">
                  <asvg:svgBlip xmlns:asvg="http://schemas.microsoft.com/office/drawing/2016/SVG/main" r:embed="rId2063"/>
                </a:ext>
              </a:extLst>
            </a:blip>
            <a:stretch>
              <a:fillRect/>
            </a:stretch>
          </p:blipFill>
          <p:spPr>
            <a:xfrm>
              <a:off x="18839093" y="7333952"/>
              <a:ext cx="39768" cy="39923"/>
            </a:xfrm>
            <a:prstGeom prst="rect">
              <a:avLst/>
            </a:prstGeom>
          </p:spPr>
        </p:pic>
        <p:pic>
          <p:nvPicPr>
            <p:cNvPr id="1045" name="Image 1031" descr=" "/>
            <p:cNvPicPr>
              <a:picLocks noChangeAspect="1"/>
            </p:cNvPicPr>
            <p:nvPr/>
          </p:nvPicPr>
          <p:blipFill>
            <a:blip r:embed="rId2064">
              <a:extLst>
                <a:ext uri="{96DAC541-7B7A-43D3-8B79-37D633B846F1}">
                  <asvg:svgBlip xmlns:asvg="http://schemas.microsoft.com/office/drawing/2016/SVG/main" r:embed="rId2065"/>
                </a:ext>
              </a:extLst>
            </a:blip>
            <a:stretch>
              <a:fillRect/>
            </a:stretch>
          </p:blipFill>
          <p:spPr>
            <a:xfrm>
              <a:off x="18775691" y="7334424"/>
              <a:ext cx="40481" cy="45901"/>
            </a:xfrm>
            <a:prstGeom prst="rect">
              <a:avLst/>
            </a:prstGeom>
          </p:spPr>
        </p:pic>
        <p:pic>
          <p:nvPicPr>
            <p:cNvPr id="1046" name="Image 1032" descr=" "/>
            <p:cNvPicPr>
              <a:picLocks noChangeAspect="1"/>
            </p:cNvPicPr>
            <p:nvPr/>
          </p:nvPicPr>
          <p:blipFill>
            <a:blip r:embed="rId2066">
              <a:extLst>
                <a:ext uri="{96DAC541-7B7A-43D3-8B79-37D633B846F1}">
                  <asvg:svgBlip xmlns:asvg="http://schemas.microsoft.com/office/drawing/2016/SVG/main" r:embed="rId2067"/>
                </a:ext>
              </a:extLst>
            </a:blip>
            <a:stretch>
              <a:fillRect/>
            </a:stretch>
          </p:blipFill>
          <p:spPr>
            <a:xfrm>
              <a:off x="18712137" y="7334808"/>
              <a:ext cx="40268" cy="46385"/>
            </a:xfrm>
            <a:prstGeom prst="rect">
              <a:avLst/>
            </a:prstGeom>
          </p:spPr>
        </p:pic>
        <p:pic>
          <p:nvPicPr>
            <p:cNvPr id="1047" name="Image 1033" descr=" "/>
            <p:cNvPicPr>
              <a:picLocks noChangeAspect="1"/>
            </p:cNvPicPr>
            <p:nvPr/>
          </p:nvPicPr>
          <p:blipFill>
            <a:blip r:embed="rId2068">
              <a:extLst>
                <a:ext uri="{96DAC541-7B7A-43D3-8B79-37D633B846F1}">
                  <asvg:svgBlip xmlns:asvg="http://schemas.microsoft.com/office/drawing/2016/SVG/main" r:embed="rId2069"/>
                </a:ext>
              </a:extLst>
            </a:blip>
            <a:stretch>
              <a:fillRect/>
            </a:stretch>
          </p:blipFill>
          <p:spPr>
            <a:xfrm>
              <a:off x="18648941" y="7335211"/>
              <a:ext cx="40149" cy="46056"/>
            </a:xfrm>
            <a:prstGeom prst="rect">
              <a:avLst/>
            </a:prstGeom>
          </p:spPr>
        </p:pic>
        <p:pic>
          <p:nvPicPr>
            <p:cNvPr id="1048" name="Image 1034" descr=" "/>
            <p:cNvPicPr>
              <a:picLocks noChangeAspect="1"/>
            </p:cNvPicPr>
            <p:nvPr/>
          </p:nvPicPr>
          <p:blipFill>
            <a:blip r:embed="rId2070">
              <a:extLst>
                <a:ext uri="{96DAC541-7B7A-43D3-8B79-37D633B846F1}">
                  <asvg:svgBlip xmlns:asvg="http://schemas.microsoft.com/office/drawing/2016/SVG/main" r:embed="rId2071"/>
                </a:ext>
              </a:extLst>
            </a:blip>
            <a:stretch>
              <a:fillRect/>
            </a:stretch>
          </p:blipFill>
          <p:spPr>
            <a:xfrm>
              <a:off x="18585354" y="7335596"/>
              <a:ext cx="40268" cy="46385"/>
            </a:xfrm>
            <a:prstGeom prst="rect">
              <a:avLst/>
            </a:prstGeom>
          </p:spPr>
        </p:pic>
        <p:pic>
          <p:nvPicPr>
            <p:cNvPr id="1049" name="Image 1035" descr=" "/>
            <p:cNvPicPr>
              <a:picLocks noChangeAspect="1"/>
            </p:cNvPicPr>
            <p:nvPr/>
          </p:nvPicPr>
          <p:blipFill>
            <a:blip r:embed="rId2072">
              <a:extLst>
                <a:ext uri="{96DAC541-7B7A-43D3-8B79-37D633B846F1}">
                  <asvg:svgBlip xmlns:asvg="http://schemas.microsoft.com/office/drawing/2016/SVG/main" r:embed="rId2073"/>
                </a:ext>
              </a:extLst>
            </a:blip>
            <a:stretch>
              <a:fillRect/>
            </a:stretch>
          </p:blipFill>
          <p:spPr>
            <a:xfrm>
              <a:off x="18521491" y="7335751"/>
              <a:ext cx="40268" cy="46453"/>
            </a:xfrm>
            <a:prstGeom prst="rect">
              <a:avLst/>
            </a:prstGeom>
          </p:spPr>
        </p:pic>
        <p:pic>
          <p:nvPicPr>
            <p:cNvPr id="1050" name="Image 1036" descr=" "/>
            <p:cNvPicPr>
              <a:picLocks noChangeAspect="1"/>
            </p:cNvPicPr>
            <p:nvPr/>
          </p:nvPicPr>
          <p:blipFill>
            <a:blip r:embed="rId2074">
              <a:extLst>
                <a:ext uri="{96DAC541-7B7A-43D3-8B79-37D633B846F1}">
                  <asvg:svgBlip xmlns:asvg="http://schemas.microsoft.com/office/drawing/2016/SVG/main" r:embed="rId2075"/>
                </a:ext>
              </a:extLst>
            </a:blip>
            <a:stretch>
              <a:fillRect/>
            </a:stretch>
          </p:blipFill>
          <p:spPr>
            <a:xfrm>
              <a:off x="18458758" y="7336228"/>
              <a:ext cx="46609" cy="46527"/>
            </a:xfrm>
            <a:prstGeom prst="rect">
              <a:avLst/>
            </a:prstGeom>
          </p:spPr>
        </p:pic>
        <p:pic>
          <p:nvPicPr>
            <p:cNvPr id="1051" name="Image 1037" descr=" "/>
            <p:cNvPicPr>
              <a:picLocks noChangeAspect="1"/>
            </p:cNvPicPr>
            <p:nvPr/>
          </p:nvPicPr>
          <p:blipFill>
            <a:blip r:embed="rId2076">
              <a:extLst>
                <a:ext uri="{96DAC541-7B7A-43D3-8B79-37D633B846F1}">
                  <asvg:svgBlip xmlns:asvg="http://schemas.microsoft.com/office/drawing/2016/SVG/main" r:embed="rId2077"/>
                </a:ext>
              </a:extLst>
            </a:blip>
            <a:stretch>
              <a:fillRect/>
            </a:stretch>
          </p:blipFill>
          <p:spPr>
            <a:xfrm>
              <a:off x="18395837" y="7336941"/>
              <a:ext cx="40097" cy="40239"/>
            </a:xfrm>
            <a:prstGeom prst="rect">
              <a:avLst/>
            </a:prstGeom>
          </p:spPr>
        </p:pic>
        <p:pic>
          <p:nvPicPr>
            <p:cNvPr id="1052" name="Image 1038" descr=" "/>
            <p:cNvPicPr>
              <a:picLocks noChangeAspect="1"/>
            </p:cNvPicPr>
            <p:nvPr/>
          </p:nvPicPr>
          <p:blipFill>
            <a:blip r:embed="rId2078">
              <a:extLst>
                <a:ext uri="{96DAC541-7B7A-43D3-8B79-37D633B846F1}">
                  <asvg:svgBlip xmlns:asvg="http://schemas.microsoft.com/office/drawing/2016/SVG/main" r:embed="rId2079"/>
                </a:ext>
              </a:extLst>
            </a:blip>
            <a:stretch>
              <a:fillRect/>
            </a:stretch>
          </p:blipFill>
          <p:spPr>
            <a:xfrm>
              <a:off x="18332733" y="7337326"/>
              <a:ext cx="40268" cy="46385"/>
            </a:xfrm>
            <a:prstGeom prst="rect">
              <a:avLst/>
            </a:prstGeom>
          </p:spPr>
        </p:pic>
        <p:pic>
          <p:nvPicPr>
            <p:cNvPr id="1053" name="Image 1039" descr=" "/>
            <p:cNvPicPr>
              <a:picLocks noChangeAspect="1"/>
            </p:cNvPicPr>
            <p:nvPr/>
          </p:nvPicPr>
          <p:blipFill>
            <a:blip r:embed="rId2080">
              <a:extLst>
                <a:ext uri="{96DAC541-7B7A-43D3-8B79-37D633B846F1}">
                  <asvg:svgBlip xmlns:asvg="http://schemas.microsoft.com/office/drawing/2016/SVG/main" r:embed="rId2081"/>
                </a:ext>
              </a:extLst>
            </a:blip>
            <a:stretch>
              <a:fillRect/>
            </a:stretch>
          </p:blipFill>
          <p:spPr>
            <a:xfrm>
              <a:off x="18268901" y="7337983"/>
              <a:ext cx="39640" cy="45901"/>
            </a:xfrm>
            <a:prstGeom prst="rect">
              <a:avLst/>
            </a:prstGeom>
          </p:spPr>
        </p:pic>
        <p:pic>
          <p:nvPicPr>
            <p:cNvPr id="1054" name="Image 1040" descr=" "/>
            <p:cNvPicPr>
              <a:picLocks noChangeAspect="1"/>
            </p:cNvPicPr>
            <p:nvPr/>
          </p:nvPicPr>
          <p:blipFill>
            <a:blip r:embed="rId2082">
              <a:extLst>
                <a:ext uri="{96DAC541-7B7A-43D3-8B79-37D633B846F1}">
                  <asvg:svgBlip xmlns:asvg="http://schemas.microsoft.com/office/drawing/2016/SVG/main" r:embed="rId2083"/>
                </a:ext>
              </a:extLst>
            </a:blip>
            <a:stretch>
              <a:fillRect/>
            </a:stretch>
          </p:blipFill>
          <p:spPr>
            <a:xfrm>
              <a:off x="18205507" y="7337958"/>
              <a:ext cx="46609" cy="46527"/>
            </a:xfrm>
            <a:prstGeom prst="rect">
              <a:avLst/>
            </a:prstGeom>
          </p:spPr>
        </p:pic>
        <p:pic>
          <p:nvPicPr>
            <p:cNvPr id="1055" name="Image 1041" descr=" "/>
            <p:cNvPicPr>
              <a:picLocks noChangeAspect="1"/>
            </p:cNvPicPr>
            <p:nvPr/>
          </p:nvPicPr>
          <p:blipFill>
            <a:blip r:embed="rId2084">
              <a:extLst>
                <a:ext uri="{96DAC541-7B7A-43D3-8B79-37D633B846F1}">
                  <asvg:svgBlip xmlns:asvg="http://schemas.microsoft.com/office/drawing/2016/SVG/main" r:embed="rId2085"/>
                </a:ext>
              </a:extLst>
            </a:blip>
            <a:stretch>
              <a:fillRect/>
            </a:stretch>
          </p:blipFill>
          <p:spPr>
            <a:xfrm>
              <a:off x="18142101" y="7338665"/>
              <a:ext cx="40085" cy="40239"/>
            </a:xfrm>
            <a:prstGeom prst="rect">
              <a:avLst/>
            </a:prstGeom>
          </p:spPr>
        </p:pic>
        <p:pic>
          <p:nvPicPr>
            <p:cNvPr id="1056" name="Image 1042" descr=" "/>
            <p:cNvPicPr>
              <a:picLocks noChangeAspect="1"/>
            </p:cNvPicPr>
            <p:nvPr/>
          </p:nvPicPr>
          <p:blipFill>
            <a:blip r:embed="rId2086">
              <a:extLst>
                <a:ext uri="{96DAC541-7B7A-43D3-8B79-37D633B846F1}">
                  <asvg:svgBlip xmlns:asvg="http://schemas.microsoft.com/office/drawing/2016/SVG/main" r:embed="rId2087"/>
                </a:ext>
              </a:extLst>
            </a:blip>
            <a:stretch>
              <a:fillRect/>
            </a:stretch>
          </p:blipFill>
          <p:spPr>
            <a:xfrm>
              <a:off x="18078743" y="7338882"/>
              <a:ext cx="46591" cy="46527"/>
            </a:xfrm>
            <a:prstGeom prst="rect">
              <a:avLst/>
            </a:prstGeom>
          </p:spPr>
        </p:pic>
        <p:pic>
          <p:nvPicPr>
            <p:cNvPr id="1057" name="Image 1043" descr=" "/>
            <p:cNvPicPr>
              <a:picLocks noChangeAspect="1"/>
            </p:cNvPicPr>
            <p:nvPr/>
          </p:nvPicPr>
          <p:blipFill>
            <a:blip r:embed="rId2088">
              <a:extLst>
                <a:ext uri="{96DAC541-7B7A-43D3-8B79-37D633B846F1}">
                  <asvg:svgBlip xmlns:asvg="http://schemas.microsoft.com/office/drawing/2016/SVG/main" r:embed="rId2089"/>
                </a:ext>
              </a:extLst>
            </a:blip>
            <a:stretch>
              <a:fillRect/>
            </a:stretch>
          </p:blipFill>
          <p:spPr>
            <a:xfrm>
              <a:off x="18015146" y="7339924"/>
              <a:ext cx="40268" cy="45982"/>
            </a:xfrm>
            <a:prstGeom prst="rect">
              <a:avLst/>
            </a:prstGeom>
          </p:spPr>
        </p:pic>
        <p:pic>
          <p:nvPicPr>
            <p:cNvPr id="1058" name="Image 1044" descr=" "/>
            <p:cNvPicPr>
              <a:picLocks noChangeAspect="1"/>
            </p:cNvPicPr>
            <p:nvPr/>
          </p:nvPicPr>
          <p:blipFill>
            <a:blip r:embed="rId2090">
              <a:extLst>
                <a:ext uri="{96DAC541-7B7A-43D3-8B79-37D633B846F1}">
                  <asvg:svgBlip xmlns:asvg="http://schemas.microsoft.com/office/drawing/2016/SVG/main" r:embed="rId2091"/>
                </a:ext>
              </a:extLst>
            </a:blip>
            <a:stretch>
              <a:fillRect/>
            </a:stretch>
          </p:blipFill>
          <p:spPr>
            <a:xfrm>
              <a:off x="17952123" y="7340135"/>
              <a:ext cx="39639" cy="45901"/>
            </a:xfrm>
            <a:prstGeom prst="rect">
              <a:avLst/>
            </a:prstGeom>
          </p:spPr>
        </p:pic>
        <p:pic>
          <p:nvPicPr>
            <p:cNvPr id="1059" name="Image 1045" descr=" "/>
            <p:cNvPicPr>
              <a:picLocks noChangeAspect="1"/>
            </p:cNvPicPr>
            <p:nvPr/>
          </p:nvPicPr>
          <p:blipFill>
            <a:blip r:embed="rId2092">
              <a:extLst>
                <a:ext uri="{96DAC541-7B7A-43D3-8B79-37D633B846F1}">
                  <asvg:svgBlip xmlns:asvg="http://schemas.microsoft.com/office/drawing/2016/SVG/main" r:embed="rId2093"/>
                </a:ext>
              </a:extLst>
            </a:blip>
            <a:stretch>
              <a:fillRect/>
            </a:stretch>
          </p:blipFill>
          <p:spPr>
            <a:xfrm>
              <a:off x="17888521" y="7340470"/>
              <a:ext cx="40268" cy="46385"/>
            </a:xfrm>
            <a:prstGeom prst="rect">
              <a:avLst/>
            </a:prstGeom>
          </p:spPr>
        </p:pic>
        <p:pic>
          <p:nvPicPr>
            <p:cNvPr id="1060" name="Image 1046" descr=" "/>
            <p:cNvPicPr>
              <a:picLocks noChangeAspect="1"/>
            </p:cNvPicPr>
            <p:nvPr/>
          </p:nvPicPr>
          <p:blipFill>
            <a:blip r:embed="rId2094">
              <a:extLst>
                <a:ext uri="{96DAC541-7B7A-43D3-8B79-37D633B846F1}">
                  <asvg:svgBlip xmlns:asvg="http://schemas.microsoft.com/office/drawing/2016/SVG/main" r:embed="rId2095"/>
                </a:ext>
              </a:extLst>
            </a:blip>
            <a:stretch>
              <a:fillRect/>
            </a:stretch>
          </p:blipFill>
          <p:spPr>
            <a:xfrm>
              <a:off x="17825324" y="7340867"/>
              <a:ext cx="40087" cy="40239"/>
            </a:xfrm>
            <a:prstGeom prst="rect">
              <a:avLst/>
            </a:prstGeom>
          </p:spPr>
        </p:pic>
        <p:pic>
          <p:nvPicPr>
            <p:cNvPr id="1061" name="Image 1047" descr=" "/>
            <p:cNvPicPr>
              <a:picLocks noChangeAspect="1"/>
            </p:cNvPicPr>
            <p:nvPr/>
          </p:nvPicPr>
          <p:blipFill>
            <a:blip r:embed="rId2096">
              <a:extLst>
                <a:ext uri="{96DAC541-7B7A-43D3-8B79-37D633B846F1}">
                  <asvg:svgBlip xmlns:asvg="http://schemas.microsoft.com/office/drawing/2016/SVG/main" r:embed="rId2097"/>
                </a:ext>
              </a:extLst>
            </a:blip>
            <a:stretch>
              <a:fillRect/>
            </a:stretch>
          </p:blipFill>
          <p:spPr>
            <a:xfrm>
              <a:off x="17761738" y="7341654"/>
              <a:ext cx="40268" cy="45982"/>
            </a:xfrm>
            <a:prstGeom prst="rect">
              <a:avLst/>
            </a:prstGeom>
          </p:spPr>
        </p:pic>
        <p:pic>
          <p:nvPicPr>
            <p:cNvPr id="1062" name="Image 1048" descr=" "/>
            <p:cNvPicPr>
              <a:picLocks noChangeAspect="1"/>
            </p:cNvPicPr>
            <p:nvPr/>
          </p:nvPicPr>
          <p:blipFill>
            <a:blip r:embed="rId2098">
              <a:extLst>
                <a:ext uri="{96DAC541-7B7A-43D3-8B79-37D633B846F1}">
                  <asvg:svgBlip xmlns:asvg="http://schemas.microsoft.com/office/drawing/2016/SVG/main" r:embed="rId2099"/>
                </a:ext>
              </a:extLst>
            </a:blip>
            <a:stretch>
              <a:fillRect/>
            </a:stretch>
          </p:blipFill>
          <p:spPr>
            <a:xfrm>
              <a:off x="17698667" y="7342281"/>
              <a:ext cx="40481" cy="45901"/>
            </a:xfrm>
            <a:prstGeom prst="rect">
              <a:avLst/>
            </a:prstGeom>
          </p:spPr>
        </p:pic>
        <p:pic>
          <p:nvPicPr>
            <p:cNvPr id="1063" name="Image 1049" descr=" "/>
            <p:cNvPicPr>
              <a:picLocks noChangeAspect="1"/>
            </p:cNvPicPr>
            <p:nvPr/>
          </p:nvPicPr>
          <p:blipFill>
            <a:blip r:embed="rId2100">
              <a:extLst>
                <a:ext uri="{96DAC541-7B7A-43D3-8B79-37D633B846F1}">
                  <asvg:svgBlip xmlns:asvg="http://schemas.microsoft.com/office/drawing/2016/SVG/main" r:embed="rId2101"/>
                </a:ext>
              </a:extLst>
            </a:blip>
            <a:stretch>
              <a:fillRect/>
            </a:stretch>
          </p:blipFill>
          <p:spPr>
            <a:xfrm>
              <a:off x="17635299" y="7341890"/>
              <a:ext cx="46609" cy="46527"/>
            </a:xfrm>
            <a:prstGeom prst="rect">
              <a:avLst/>
            </a:prstGeom>
          </p:spPr>
        </p:pic>
        <p:pic>
          <p:nvPicPr>
            <p:cNvPr id="1064" name="Image 1050" descr=" "/>
            <p:cNvPicPr>
              <a:picLocks noChangeAspect="1"/>
            </p:cNvPicPr>
            <p:nvPr/>
          </p:nvPicPr>
          <p:blipFill>
            <a:blip r:embed="rId2102">
              <a:extLst>
                <a:ext uri="{96DAC541-7B7A-43D3-8B79-37D633B846F1}">
                  <asvg:svgBlip xmlns:asvg="http://schemas.microsoft.com/office/drawing/2016/SVG/main" r:embed="rId2103"/>
                </a:ext>
              </a:extLst>
            </a:blip>
            <a:stretch>
              <a:fillRect/>
            </a:stretch>
          </p:blipFill>
          <p:spPr>
            <a:xfrm>
              <a:off x="17571916" y="7342281"/>
              <a:ext cx="40087" cy="40239"/>
            </a:xfrm>
            <a:prstGeom prst="rect">
              <a:avLst/>
            </a:prstGeom>
          </p:spPr>
        </p:pic>
        <p:pic>
          <p:nvPicPr>
            <p:cNvPr id="1065" name="Image 1051" descr=" "/>
            <p:cNvPicPr>
              <a:picLocks noChangeAspect="1"/>
            </p:cNvPicPr>
            <p:nvPr/>
          </p:nvPicPr>
          <p:blipFill>
            <a:blip r:embed="rId2104">
              <a:extLst>
                <a:ext uri="{96DAC541-7B7A-43D3-8B79-37D633B846F1}">
                  <asvg:svgBlip xmlns:asvg="http://schemas.microsoft.com/office/drawing/2016/SVG/main" r:embed="rId2105"/>
                </a:ext>
              </a:extLst>
            </a:blip>
            <a:stretch>
              <a:fillRect/>
            </a:stretch>
          </p:blipFill>
          <p:spPr>
            <a:xfrm>
              <a:off x="17508330" y="7342981"/>
              <a:ext cx="40268" cy="46385"/>
            </a:xfrm>
            <a:prstGeom prst="rect">
              <a:avLst/>
            </a:prstGeom>
          </p:spPr>
        </p:pic>
        <p:pic>
          <p:nvPicPr>
            <p:cNvPr id="1066" name="Image 1052" descr=" "/>
            <p:cNvPicPr>
              <a:picLocks noChangeAspect="1"/>
            </p:cNvPicPr>
            <p:nvPr/>
          </p:nvPicPr>
          <p:blipFill>
            <a:blip r:embed="rId2106">
              <a:extLst>
                <a:ext uri="{96DAC541-7B7A-43D3-8B79-37D633B846F1}">
                  <asvg:svgBlip xmlns:asvg="http://schemas.microsoft.com/office/drawing/2016/SVG/main" r:embed="rId2107"/>
                </a:ext>
              </a:extLst>
            </a:blip>
            <a:stretch>
              <a:fillRect/>
            </a:stretch>
          </p:blipFill>
          <p:spPr>
            <a:xfrm>
              <a:off x="17444939" y="7343856"/>
              <a:ext cx="40268" cy="45982"/>
            </a:xfrm>
            <a:prstGeom prst="rect">
              <a:avLst/>
            </a:prstGeom>
          </p:spPr>
        </p:pic>
        <p:pic>
          <p:nvPicPr>
            <p:cNvPr id="1067" name="Image 1053" descr=" "/>
            <p:cNvPicPr>
              <a:picLocks noChangeAspect="1"/>
            </p:cNvPicPr>
            <p:nvPr/>
          </p:nvPicPr>
          <p:blipFill>
            <a:blip r:embed="rId2108">
              <a:extLst>
                <a:ext uri="{96DAC541-7B7A-43D3-8B79-37D633B846F1}">
                  <asvg:svgBlip xmlns:asvg="http://schemas.microsoft.com/office/drawing/2016/SVG/main" r:embed="rId2109"/>
                </a:ext>
              </a:extLst>
            </a:blip>
            <a:stretch>
              <a:fillRect/>
            </a:stretch>
          </p:blipFill>
          <p:spPr>
            <a:xfrm>
              <a:off x="17381891" y="7343620"/>
              <a:ext cx="46609" cy="46527"/>
            </a:xfrm>
            <a:prstGeom prst="rect">
              <a:avLst/>
            </a:prstGeom>
          </p:spPr>
        </p:pic>
        <p:pic>
          <p:nvPicPr>
            <p:cNvPr id="1068" name="Image 1054" descr=" "/>
            <p:cNvPicPr>
              <a:picLocks noChangeAspect="1"/>
            </p:cNvPicPr>
            <p:nvPr/>
          </p:nvPicPr>
          <p:blipFill>
            <a:blip r:embed="rId2110">
              <a:extLst>
                <a:ext uri="{96DAC541-7B7A-43D3-8B79-37D633B846F1}">
                  <asvg:svgBlip xmlns:asvg="http://schemas.microsoft.com/office/drawing/2016/SVG/main" r:embed="rId2111"/>
                </a:ext>
              </a:extLst>
            </a:blip>
            <a:stretch>
              <a:fillRect/>
            </a:stretch>
          </p:blipFill>
          <p:spPr>
            <a:xfrm>
              <a:off x="17318497" y="7344327"/>
              <a:ext cx="40098" cy="40239"/>
            </a:xfrm>
            <a:prstGeom prst="rect">
              <a:avLst/>
            </a:prstGeom>
          </p:spPr>
        </p:pic>
        <p:pic>
          <p:nvPicPr>
            <p:cNvPr id="1069" name="Image 1055" descr=" "/>
            <p:cNvPicPr>
              <a:picLocks noChangeAspect="1"/>
            </p:cNvPicPr>
            <p:nvPr/>
          </p:nvPicPr>
          <p:blipFill>
            <a:blip r:embed="rId2112">
              <a:extLst>
                <a:ext uri="{96DAC541-7B7A-43D3-8B79-37D633B846F1}">
                  <asvg:svgBlip xmlns:asvg="http://schemas.microsoft.com/office/drawing/2016/SVG/main" r:embed="rId2113"/>
                </a:ext>
              </a:extLst>
            </a:blip>
            <a:stretch>
              <a:fillRect/>
            </a:stretch>
          </p:blipFill>
          <p:spPr>
            <a:xfrm>
              <a:off x="17254922" y="7344711"/>
              <a:ext cx="40268" cy="46385"/>
            </a:xfrm>
            <a:prstGeom prst="rect">
              <a:avLst/>
            </a:prstGeom>
          </p:spPr>
        </p:pic>
        <p:pic>
          <p:nvPicPr>
            <p:cNvPr id="1070" name="Image 1056" descr=" "/>
            <p:cNvPicPr>
              <a:picLocks noChangeAspect="1"/>
            </p:cNvPicPr>
            <p:nvPr/>
          </p:nvPicPr>
          <p:blipFill>
            <a:blip r:embed="rId2114">
              <a:extLst>
                <a:ext uri="{96DAC541-7B7A-43D3-8B79-37D633B846F1}">
                  <asvg:svgBlip xmlns:asvg="http://schemas.microsoft.com/office/drawing/2016/SVG/main" r:embed="rId2115"/>
                </a:ext>
              </a:extLst>
            </a:blip>
            <a:stretch>
              <a:fillRect/>
            </a:stretch>
          </p:blipFill>
          <p:spPr>
            <a:xfrm>
              <a:off x="17191530" y="7345586"/>
              <a:ext cx="40268" cy="45982"/>
            </a:xfrm>
            <a:prstGeom prst="rect">
              <a:avLst/>
            </a:prstGeom>
          </p:spPr>
        </p:pic>
        <p:pic>
          <p:nvPicPr>
            <p:cNvPr id="1071" name="Image 1057" descr=" "/>
            <p:cNvPicPr>
              <a:picLocks noChangeAspect="1"/>
            </p:cNvPicPr>
            <p:nvPr/>
          </p:nvPicPr>
          <p:blipFill>
            <a:blip r:embed="rId2116">
              <a:extLst>
                <a:ext uri="{96DAC541-7B7A-43D3-8B79-37D633B846F1}">
                  <asvg:svgBlip xmlns:asvg="http://schemas.microsoft.com/office/drawing/2016/SVG/main" r:embed="rId2117"/>
                </a:ext>
              </a:extLst>
            </a:blip>
            <a:stretch>
              <a:fillRect/>
            </a:stretch>
          </p:blipFill>
          <p:spPr>
            <a:xfrm>
              <a:off x="17128482" y="7345350"/>
              <a:ext cx="46609" cy="46527"/>
            </a:xfrm>
            <a:prstGeom prst="rect">
              <a:avLst/>
            </a:prstGeom>
          </p:spPr>
        </p:pic>
        <p:pic>
          <p:nvPicPr>
            <p:cNvPr id="1072" name="Image 1058" descr=" "/>
            <p:cNvPicPr>
              <a:picLocks noChangeAspect="1"/>
            </p:cNvPicPr>
            <p:nvPr/>
          </p:nvPicPr>
          <p:blipFill>
            <a:blip r:embed="rId2118">
              <a:extLst>
                <a:ext uri="{96DAC541-7B7A-43D3-8B79-37D633B846F1}">
                  <asvg:svgBlip xmlns:asvg="http://schemas.microsoft.com/office/drawing/2016/SVG/main" r:embed="rId2119"/>
                </a:ext>
              </a:extLst>
            </a:blip>
            <a:stretch>
              <a:fillRect/>
            </a:stretch>
          </p:blipFill>
          <p:spPr>
            <a:xfrm>
              <a:off x="17064905" y="7346212"/>
              <a:ext cx="40268" cy="46143"/>
            </a:xfrm>
            <a:prstGeom prst="rect">
              <a:avLst/>
            </a:prstGeom>
          </p:spPr>
        </p:pic>
        <p:pic>
          <p:nvPicPr>
            <p:cNvPr id="1073" name="Image 1059" descr=" "/>
            <p:cNvPicPr>
              <a:picLocks noChangeAspect="1"/>
            </p:cNvPicPr>
            <p:nvPr/>
          </p:nvPicPr>
          <p:blipFill>
            <a:blip r:embed="rId2120">
              <a:extLst>
                <a:ext uri="{96DAC541-7B7A-43D3-8B79-37D633B846F1}">
                  <asvg:svgBlip xmlns:asvg="http://schemas.microsoft.com/office/drawing/2016/SVG/main" r:embed="rId2121"/>
                </a:ext>
              </a:extLst>
            </a:blip>
            <a:stretch>
              <a:fillRect/>
            </a:stretch>
          </p:blipFill>
          <p:spPr>
            <a:xfrm>
              <a:off x="17001687" y="7346528"/>
              <a:ext cx="40108" cy="40239"/>
            </a:xfrm>
            <a:prstGeom prst="rect">
              <a:avLst/>
            </a:prstGeom>
          </p:spPr>
        </p:pic>
        <p:pic>
          <p:nvPicPr>
            <p:cNvPr id="1074" name="Image 1060" descr=" "/>
            <p:cNvPicPr>
              <a:picLocks noChangeAspect="1"/>
            </p:cNvPicPr>
            <p:nvPr/>
          </p:nvPicPr>
          <p:blipFill>
            <a:blip r:embed="rId2122">
              <a:extLst>
                <a:ext uri="{96DAC541-7B7A-43D3-8B79-37D633B846F1}">
                  <asvg:svgBlip xmlns:asvg="http://schemas.microsoft.com/office/drawing/2016/SVG/main" r:embed="rId2123"/>
                </a:ext>
              </a:extLst>
            </a:blip>
            <a:stretch>
              <a:fillRect/>
            </a:stretch>
          </p:blipFill>
          <p:spPr>
            <a:xfrm>
              <a:off x="16938122" y="7347310"/>
              <a:ext cx="40268" cy="45982"/>
            </a:xfrm>
            <a:prstGeom prst="rect">
              <a:avLst/>
            </a:prstGeom>
          </p:spPr>
        </p:pic>
        <p:pic>
          <p:nvPicPr>
            <p:cNvPr id="1075" name="Image 1061" descr=" "/>
            <p:cNvPicPr>
              <a:picLocks noChangeAspect="1"/>
            </p:cNvPicPr>
            <p:nvPr/>
          </p:nvPicPr>
          <p:blipFill>
            <a:blip r:embed="rId2124">
              <a:extLst>
                <a:ext uri="{96DAC541-7B7A-43D3-8B79-37D633B846F1}">
                  <asvg:svgBlip xmlns:asvg="http://schemas.microsoft.com/office/drawing/2016/SVG/main" r:embed="rId2125"/>
                </a:ext>
              </a:extLst>
            </a:blip>
            <a:stretch>
              <a:fillRect/>
            </a:stretch>
          </p:blipFill>
          <p:spPr>
            <a:xfrm>
              <a:off x="16304827" y="7351241"/>
              <a:ext cx="40110" cy="40239"/>
            </a:xfrm>
            <a:prstGeom prst="rect">
              <a:avLst/>
            </a:prstGeom>
          </p:spPr>
        </p:pic>
        <p:pic>
          <p:nvPicPr>
            <p:cNvPr id="1076" name="Image 1062" descr=" "/>
            <p:cNvPicPr>
              <a:picLocks noChangeAspect="1"/>
            </p:cNvPicPr>
            <p:nvPr/>
          </p:nvPicPr>
          <p:blipFill>
            <a:blip r:embed="rId2126">
              <a:extLst>
                <a:ext uri="{96DAC541-7B7A-43D3-8B79-37D633B846F1}">
                  <asvg:svgBlip xmlns:asvg="http://schemas.microsoft.com/office/drawing/2016/SVG/main" r:embed="rId2127"/>
                </a:ext>
              </a:extLst>
            </a:blip>
            <a:stretch>
              <a:fillRect/>
            </a:stretch>
          </p:blipFill>
          <p:spPr>
            <a:xfrm>
              <a:off x="16240659" y="7351874"/>
              <a:ext cx="40268" cy="46143"/>
            </a:xfrm>
            <a:prstGeom prst="rect">
              <a:avLst/>
            </a:prstGeom>
          </p:spPr>
        </p:pic>
        <p:pic>
          <p:nvPicPr>
            <p:cNvPr id="1077" name="Image 1063" descr=" "/>
            <p:cNvPicPr>
              <a:picLocks noChangeAspect="1"/>
            </p:cNvPicPr>
            <p:nvPr/>
          </p:nvPicPr>
          <p:blipFill>
            <a:blip r:embed="rId2128">
              <a:extLst>
                <a:ext uri="{96DAC541-7B7A-43D3-8B79-37D633B846F1}">
                  <asvg:svgBlip xmlns:asvg="http://schemas.microsoft.com/office/drawing/2016/SVG/main" r:embed="rId2129"/>
                </a:ext>
              </a:extLst>
            </a:blip>
            <a:stretch>
              <a:fillRect/>
            </a:stretch>
          </p:blipFill>
          <p:spPr>
            <a:xfrm>
              <a:off x="15164427" y="7359104"/>
              <a:ext cx="40024" cy="46056"/>
            </a:xfrm>
            <a:prstGeom prst="rect">
              <a:avLst/>
            </a:prstGeom>
          </p:spPr>
        </p:pic>
        <p:pic>
          <p:nvPicPr>
            <p:cNvPr id="1078" name="Image 1064" descr=" "/>
            <p:cNvPicPr>
              <a:picLocks noChangeAspect="1"/>
            </p:cNvPicPr>
            <p:nvPr/>
          </p:nvPicPr>
          <p:blipFill>
            <a:blip r:embed="rId2130">
              <a:extLst>
                <a:ext uri="{96DAC541-7B7A-43D3-8B79-37D633B846F1}">
                  <asvg:svgBlip xmlns:asvg="http://schemas.microsoft.com/office/drawing/2016/SVG/main" r:embed="rId2131"/>
                </a:ext>
              </a:extLst>
            </a:blip>
            <a:stretch>
              <a:fillRect/>
            </a:stretch>
          </p:blipFill>
          <p:spPr>
            <a:xfrm>
              <a:off x="15100873" y="7359173"/>
              <a:ext cx="40269" cy="46453"/>
            </a:xfrm>
            <a:prstGeom prst="rect">
              <a:avLst/>
            </a:prstGeom>
          </p:spPr>
        </p:pic>
        <p:pic>
          <p:nvPicPr>
            <p:cNvPr id="1079" name="Image 1065" descr=" "/>
            <p:cNvPicPr>
              <a:picLocks noChangeAspect="1"/>
            </p:cNvPicPr>
            <p:nvPr/>
          </p:nvPicPr>
          <p:blipFill>
            <a:blip r:embed="rId2132">
              <a:extLst>
                <a:ext uri="{96DAC541-7B7A-43D3-8B79-37D633B846F1}">
                  <asvg:svgBlip xmlns:asvg="http://schemas.microsoft.com/office/drawing/2016/SVG/main" r:embed="rId2133"/>
                </a:ext>
              </a:extLst>
            </a:blip>
            <a:stretch>
              <a:fillRect/>
            </a:stretch>
          </p:blipFill>
          <p:spPr>
            <a:xfrm>
              <a:off x="15037655" y="7360047"/>
              <a:ext cx="40108" cy="40239"/>
            </a:xfrm>
            <a:prstGeom prst="rect">
              <a:avLst/>
            </a:prstGeom>
          </p:spPr>
        </p:pic>
        <p:pic>
          <p:nvPicPr>
            <p:cNvPr id="1080" name="Image 1066" descr=" "/>
            <p:cNvPicPr>
              <a:picLocks noChangeAspect="1"/>
            </p:cNvPicPr>
            <p:nvPr/>
          </p:nvPicPr>
          <p:blipFill>
            <a:blip r:embed="rId2134">
              <a:extLst>
                <a:ext uri="{96DAC541-7B7A-43D3-8B79-37D633B846F1}">
                  <asvg:svgBlip xmlns:asvg="http://schemas.microsoft.com/office/drawing/2016/SVG/main" r:embed="rId2135"/>
                </a:ext>
              </a:extLst>
            </a:blip>
            <a:stretch>
              <a:fillRect/>
            </a:stretch>
          </p:blipFill>
          <p:spPr>
            <a:xfrm>
              <a:off x="14594219" y="7363030"/>
              <a:ext cx="40024" cy="46056"/>
            </a:xfrm>
            <a:prstGeom prst="rect">
              <a:avLst/>
            </a:prstGeom>
          </p:spPr>
        </p:pic>
        <p:pic>
          <p:nvPicPr>
            <p:cNvPr id="1081" name="Image 1067" descr=" "/>
            <p:cNvPicPr>
              <a:picLocks noChangeAspect="1"/>
            </p:cNvPicPr>
            <p:nvPr/>
          </p:nvPicPr>
          <p:blipFill>
            <a:blip r:embed="rId2136">
              <a:extLst>
                <a:ext uri="{96DAC541-7B7A-43D3-8B79-37D633B846F1}">
                  <asvg:svgBlip xmlns:asvg="http://schemas.microsoft.com/office/drawing/2016/SVG/main" r:embed="rId2137"/>
                </a:ext>
              </a:extLst>
            </a:blip>
            <a:stretch>
              <a:fillRect/>
            </a:stretch>
          </p:blipFill>
          <p:spPr>
            <a:xfrm>
              <a:off x="14530665" y="7363104"/>
              <a:ext cx="40269" cy="46453"/>
            </a:xfrm>
            <a:prstGeom prst="rect">
              <a:avLst/>
            </a:prstGeom>
          </p:spPr>
        </p:pic>
        <p:pic>
          <p:nvPicPr>
            <p:cNvPr id="1082" name="Image 1068" descr=" "/>
            <p:cNvPicPr>
              <a:picLocks noChangeAspect="1"/>
            </p:cNvPicPr>
            <p:nvPr/>
          </p:nvPicPr>
          <p:blipFill>
            <a:blip r:embed="rId2138">
              <a:extLst>
                <a:ext uri="{96DAC541-7B7A-43D3-8B79-37D633B846F1}">
                  <asvg:svgBlip xmlns:asvg="http://schemas.microsoft.com/office/drawing/2016/SVG/main" r:embed="rId2139"/>
                </a:ext>
              </a:extLst>
            </a:blip>
            <a:stretch>
              <a:fillRect/>
            </a:stretch>
          </p:blipFill>
          <p:spPr>
            <a:xfrm>
              <a:off x="14467273" y="7363892"/>
              <a:ext cx="40268" cy="46385"/>
            </a:xfrm>
            <a:prstGeom prst="rect">
              <a:avLst/>
            </a:prstGeom>
          </p:spPr>
        </p:pic>
        <p:pic>
          <p:nvPicPr>
            <p:cNvPr id="1083" name="Image 1069" descr=" "/>
            <p:cNvPicPr>
              <a:picLocks noChangeAspect="1"/>
            </p:cNvPicPr>
            <p:nvPr/>
          </p:nvPicPr>
          <p:blipFill>
            <a:blip r:embed="rId2140">
              <a:extLst>
                <a:ext uri="{96DAC541-7B7A-43D3-8B79-37D633B846F1}">
                  <asvg:svgBlip xmlns:asvg="http://schemas.microsoft.com/office/drawing/2016/SVG/main" r:embed="rId2141"/>
                </a:ext>
              </a:extLst>
            </a:blip>
            <a:stretch>
              <a:fillRect/>
            </a:stretch>
          </p:blipFill>
          <p:spPr>
            <a:xfrm>
              <a:off x="14404078" y="7364288"/>
              <a:ext cx="40148" cy="46056"/>
            </a:xfrm>
            <a:prstGeom prst="rect">
              <a:avLst/>
            </a:prstGeom>
          </p:spPr>
        </p:pic>
        <p:pic>
          <p:nvPicPr>
            <p:cNvPr id="1084" name="Image 1070" descr=" "/>
            <p:cNvPicPr>
              <a:picLocks noChangeAspect="1"/>
            </p:cNvPicPr>
            <p:nvPr/>
          </p:nvPicPr>
          <p:blipFill>
            <a:blip r:embed="rId2142">
              <a:extLst>
                <a:ext uri="{96DAC541-7B7A-43D3-8B79-37D633B846F1}">
                  <asvg:svgBlip xmlns:asvg="http://schemas.microsoft.com/office/drawing/2016/SVG/main" r:embed="rId2143"/>
                </a:ext>
              </a:extLst>
            </a:blip>
            <a:stretch>
              <a:fillRect/>
            </a:stretch>
          </p:blipFill>
          <p:spPr>
            <a:xfrm>
              <a:off x="14340820" y="7364760"/>
              <a:ext cx="39768" cy="39923"/>
            </a:xfrm>
            <a:prstGeom prst="rect">
              <a:avLst/>
            </a:prstGeom>
          </p:spPr>
        </p:pic>
        <p:pic>
          <p:nvPicPr>
            <p:cNvPr id="1085" name="Image 1071" descr=" "/>
            <p:cNvPicPr>
              <a:picLocks noChangeAspect="1"/>
            </p:cNvPicPr>
            <p:nvPr/>
          </p:nvPicPr>
          <p:blipFill>
            <a:blip r:embed="rId2144">
              <a:extLst>
                <a:ext uri="{96DAC541-7B7A-43D3-8B79-37D633B846F1}">
                  <asvg:svgBlip xmlns:asvg="http://schemas.microsoft.com/office/drawing/2016/SVG/main" r:embed="rId2145"/>
                </a:ext>
              </a:extLst>
            </a:blip>
            <a:stretch>
              <a:fillRect/>
            </a:stretch>
          </p:blipFill>
          <p:spPr>
            <a:xfrm>
              <a:off x="14277256" y="7364834"/>
              <a:ext cx="40268" cy="46453"/>
            </a:xfrm>
            <a:prstGeom prst="rect">
              <a:avLst/>
            </a:prstGeom>
          </p:spPr>
        </p:pic>
        <p:pic>
          <p:nvPicPr>
            <p:cNvPr id="1086" name="Image 1072" descr=" "/>
            <p:cNvPicPr>
              <a:picLocks noChangeAspect="1"/>
            </p:cNvPicPr>
            <p:nvPr/>
          </p:nvPicPr>
          <p:blipFill>
            <a:blip r:embed="rId2146">
              <a:extLst>
                <a:ext uri="{96DAC541-7B7A-43D3-8B79-37D633B846F1}">
                  <asvg:svgBlip xmlns:asvg="http://schemas.microsoft.com/office/drawing/2016/SVG/main" r:embed="rId2147"/>
                </a:ext>
              </a:extLst>
            </a:blip>
            <a:stretch>
              <a:fillRect/>
            </a:stretch>
          </p:blipFill>
          <p:spPr>
            <a:xfrm>
              <a:off x="22322930" y="7238138"/>
              <a:ext cx="40269" cy="46385"/>
            </a:xfrm>
            <a:prstGeom prst="rect">
              <a:avLst/>
            </a:prstGeom>
          </p:spPr>
        </p:pic>
        <p:pic>
          <p:nvPicPr>
            <p:cNvPr id="1087" name="Image 1073" descr=" "/>
            <p:cNvPicPr>
              <a:picLocks noChangeAspect="1"/>
            </p:cNvPicPr>
            <p:nvPr/>
          </p:nvPicPr>
          <p:blipFill>
            <a:blip r:embed="rId2148">
              <a:extLst>
                <a:ext uri="{96DAC541-7B7A-43D3-8B79-37D633B846F1}">
                  <asvg:svgBlip xmlns:asvg="http://schemas.microsoft.com/office/drawing/2016/SVG/main" r:embed="rId2149"/>
                </a:ext>
              </a:extLst>
            </a:blip>
            <a:stretch>
              <a:fillRect/>
            </a:stretch>
          </p:blipFill>
          <p:spPr>
            <a:xfrm>
              <a:off x="22196342" y="7239006"/>
              <a:ext cx="40149" cy="46056"/>
            </a:xfrm>
            <a:prstGeom prst="rect">
              <a:avLst/>
            </a:prstGeom>
          </p:spPr>
        </p:pic>
        <p:pic>
          <p:nvPicPr>
            <p:cNvPr id="1088" name="Image 1074" descr=" "/>
            <p:cNvPicPr>
              <a:picLocks noChangeAspect="1"/>
            </p:cNvPicPr>
            <p:nvPr/>
          </p:nvPicPr>
          <p:blipFill>
            <a:blip r:embed="rId2150">
              <a:extLst>
                <a:ext uri="{96DAC541-7B7A-43D3-8B79-37D633B846F1}">
                  <asvg:svgBlip xmlns:asvg="http://schemas.microsoft.com/office/drawing/2016/SVG/main" r:embed="rId2151"/>
                </a:ext>
              </a:extLst>
            </a:blip>
            <a:stretch>
              <a:fillRect/>
            </a:stretch>
          </p:blipFill>
          <p:spPr>
            <a:xfrm>
              <a:off x="22133076" y="7239484"/>
              <a:ext cx="40024" cy="46056"/>
            </a:xfrm>
            <a:prstGeom prst="rect">
              <a:avLst/>
            </a:prstGeom>
          </p:spPr>
        </p:pic>
        <p:pic>
          <p:nvPicPr>
            <p:cNvPr id="1089" name="Image 1075" descr=" "/>
            <p:cNvPicPr>
              <a:picLocks noChangeAspect="1"/>
            </p:cNvPicPr>
            <p:nvPr/>
          </p:nvPicPr>
          <p:blipFill>
            <a:blip r:embed="rId2152">
              <a:extLst>
                <a:ext uri="{96DAC541-7B7A-43D3-8B79-37D633B846F1}">
                  <asvg:svgBlip xmlns:asvg="http://schemas.microsoft.com/office/drawing/2016/SVG/main" r:embed="rId2153"/>
                </a:ext>
              </a:extLst>
            </a:blip>
            <a:stretch>
              <a:fillRect/>
            </a:stretch>
          </p:blipFill>
          <p:spPr>
            <a:xfrm>
              <a:off x="22069704" y="7239949"/>
              <a:ext cx="40098" cy="40239"/>
            </a:xfrm>
            <a:prstGeom prst="rect">
              <a:avLst/>
            </a:prstGeom>
          </p:spPr>
        </p:pic>
        <p:pic>
          <p:nvPicPr>
            <p:cNvPr id="1090" name="Image 1076" descr=" "/>
            <p:cNvPicPr>
              <a:picLocks noChangeAspect="1"/>
            </p:cNvPicPr>
            <p:nvPr/>
          </p:nvPicPr>
          <p:blipFill>
            <a:blip r:embed="rId2154">
              <a:extLst>
                <a:ext uri="{96DAC541-7B7A-43D3-8B79-37D633B846F1}">
                  <asvg:svgBlip xmlns:asvg="http://schemas.microsoft.com/office/drawing/2016/SVG/main" r:embed="rId2155"/>
                </a:ext>
              </a:extLst>
            </a:blip>
            <a:stretch>
              <a:fillRect/>
            </a:stretch>
          </p:blipFill>
          <p:spPr>
            <a:xfrm>
              <a:off x="22006314" y="7240265"/>
              <a:ext cx="40073" cy="40239"/>
            </a:xfrm>
            <a:prstGeom prst="rect">
              <a:avLst/>
            </a:prstGeom>
          </p:spPr>
        </p:pic>
        <p:pic>
          <p:nvPicPr>
            <p:cNvPr id="1091" name="Image 1077" descr=" "/>
            <p:cNvPicPr>
              <a:picLocks noChangeAspect="1"/>
            </p:cNvPicPr>
            <p:nvPr/>
          </p:nvPicPr>
          <p:blipFill>
            <a:blip r:embed="rId2156">
              <a:extLst>
                <a:ext uri="{96DAC541-7B7A-43D3-8B79-37D633B846F1}">
                  <asvg:svgBlip xmlns:asvg="http://schemas.microsoft.com/office/drawing/2016/SVG/main" r:embed="rId2157"/>
                </a:ext>
              </a:extLst>
            </a:blip>
            <a:stretch>
              <a:fillRect/>
            </a:stretch>
          </p:blipFill>
          <p:spPr>
            <a:xfrm>
              <a:off x="21942924" y="7240736"/>
              <a:ext cx="40158" cy="46056"/>
            </a:xfrm>
            <a:prstGeom prst="rect">
              <a:avLst/>
            </a:prstGeom>
          </p:spPr>
        </p:pic>
        <p:pic>
          <p:nvPicPr>
            <p:cNvPr id="1092" name="Image 1078" descr=" "/>
            <p:cNvPicPr>
              <a:picLocks noChangeAspect="1"/>
            </p:cNvPicPr>
            <p:nvPr/>
          </p:nvPicPr>
          <p:blipFill>
            <a:blip r:embed="rId2158">
              <a:extLst>
                <a:ext uri="{96DAC541-7B7A-43D3-8B79-37D633B846F1}">
                  <asvg:svgBlip xmlns:asvg="http://schemas.microsoft.com/office/drawing/2016/SVG/main" r:embed="rId2159"/>
                </a:ext>
              </a:extLst>
            </a:blip>
            <a:stretch>
              <a:fillRect/>
            </a:stretch>
          </p:blipFill>
          <p:spPr>
            <a:xfrm>
              <a:off x="21879666" y="7241208"/>
              <a:ext cx="40025" cy="46056"/>
            </a:xfrm>
            <a:prstGeom prst="rect">
              <a:avLst/>
            </a:prstGeom>
          </p:spPr>
        </p:pic>
        <p:pic>
          <p:nvPicPr>
            <p:cNvPr id="1093" name="Image 1079" descr=" "/>
            <p:cNvPicPr>
              <a:picLocks noChangeAspect="1"/>
            </p:cNvPicPr>
            <p:nvPr/>
          </p:nvPicPr>
          <p:blipFill>
            <a:blip r:embed="rId2160">
              <a:extLst>
                <a:ext uri="{96DAC541-7B7A-43D3-8B79-37D633B846F1}">
                  <asvg:svgBlip xmlns:asvg="http://schemas.microsoft.com/office/drawing/2016/SVG/main" r:embed="rId2161"/>
                </a:ext>
              </a:extLst>
            </a:blip>
            <a:stretch>
              <a:fillRect/>
            </a:stretch>
          </p:blipFill>
          <p:spPr>
            <a:xfrm>
              <a:off x="21816113" y="7241282"/>
              <a:ext cx="40268" cy="46453"/>
            </a:xfrm>
            <a:prstGeom prst="rect">
              <a:avLst/>
            </a:prstGeom>
          </p:spPr>
        </p:pic>
        <p:pic>
          <p:nvPicPr>
            <p:cNvPr id="1094" name="Image 1080" descr=" "/>
            <p:cNvPicPr>
              <a:picLocks noChangeAspect="1"/>
            </p:cNvPicPr>
            <p:nvPr/>
          </p:nvPicPr>
          <p:blipFill>
            <a:blip r:embed="rId2162">
              <a:extLst>
                <a:ext uri="{96DAC541-7B7A-43D3-8B79-37D633B846F1}">
                  <asvg:svgBlip xmlns:asvg="http://schemas.microsoft.com/office/drawing/2016/SVG/main" r:embed="rId2163"/>
                </a:ext>
              </a:extLst>
            </a:blip>
            <a:stretch>
              <a:fillRect/>
            </a:stretch>
          </p:blipFill>
          <p:spPr>
            <a:xfrm>
              <a:off x="21752721" y="7242070"/>
              <a:ext cx="40269" cy="46385"/>
            </a:xfrm>
            <a:prstGeom prst="rect">
              <a:avLst/>
            </a:prstGeom>
          </p:spPr>
        </p:pic>
        <p:pic>
          <p:nvPicPr>
            <p:cNvPr id="1095" name="Image 1081" descr=" "/>
            <p:cNvPicPr>
              <a:picLocks noChangeAspect="1"/>
            </p:cNvPicPr>
            <p:nvPr/>
          </p:nvPicPr>
          <p:blipFill>
            <a:blip r:embed="rId2164">
              <a:extLst>
                <a:ext uri="{96DAC541-7B7A-43D3-8B79-37D633B846F1}">
                  <asvg:svgBlip xmlns:asvg="http://schemas.microsoft.com/office/drawing/2016/SVG/main" r:embed="rId2165"/>
                </a:ext>
              </a:extLst>
            </a:blip>
            <a:stretch>
              <a:fillRect/>
            </a:stretch>
          </p:blipFill>
          <p:spPr>
            <a:xfrm>
              <a:off x="21689517" y="7242466"/>
              <a:ext cx="40158" cy="46056"/>
            </a:xfrm>
            <a:prstGeom prst="rect">
              <a:avLst/>
            </a:prstGeom>
          </p:spPr>
        </p:pic>
        <p:pic>
          <p:nvPicPr>
            <p:cNvPr id="1096" name="Image 1082" descr=" "/>
            <p:cNvPicPr>
              <a:picLocks noChangeAspect="1"/>
            </p:cNvPicPr>
            <p:nvPr/>
          </p:nvPicPr>
          <p:blipFill>
            <a:blip r:embed="rId2166">
              <a:extLst>
                <a:ext uri="{96DAC541-7B7A-43D3-8B79-37D633B846F1}">
                  <asvg:svgBlip xmlns:asvg="http://schemas.microsoft.com/office/drawing/2016/SVG/main" r:embed="rId2167"/>
                </a:ext>
              </a:extLst>
            </a:blip>
            <a:stretch>
              <a:fillRect/>
            </a:stretch>
          </p:blipFill>
          <p:spPr>
            <a:xfrm>
              <a:off x="21626143" y="7242683"/>
              <a:ext cx="46591" cy="46527"/>
            </a:xfrm>
            <a:prstGeom prst="rect">
              <a:avLst/>
            </a:prstGeom>
          </p:spPr>
        </p:pic>
        <p:pic>
          <p:nvPicPr>
            <p:cNvPr id="1097" name="Image 1083" descr=" "/>
            <p:cNvPicPr>
              <a:picLocks noChangeAspect="1"/>
            </p:cNvPicPr>
            <p:nvPr/>
          </p:nvPicPr>
          <p:blipFill>
            <a:blip r:embed="rId2168">
              <a:extLst>
                <a:ext uri="{96DAC541-7B7A-43D3-8B79-37D633B846F1}">
                  <asvg:svgBlip xmlns:asvg="http://schemas.microsoft.com/office/drawing/2016/SVG/main" r:embed="rId2169"/>
                </a:ext>
              </a:extLst>
            </a:blip>
            <a:stretch>
              <a:fillRect/>
            </a:stretch>
          </p:blipFill>
          <p:spPr>
            <a:xfrm>
              <a:off x="21499313" y="7243800"/>
              <a:ext cx="40268" cy="46385"/>
            </a:xfrm>
            <a:prstGeom prst="rect">
              <a:avLst/>
            </a:prstGeom>
          </p:spPr>
        </p:pic>
        <p:pic>
          <p:nvPicPr>
            <p:cNvPr id="1098" name="Image 1084" descr=" "/>
            <p:cNvPicPr>
              <a:picLocks noChangeAspect="1"/>
            </p:cNvPicPr>
            <p:nvPr/>
          </p:nvPicPr>
          <p:blipFill>
            <a:blip r:embed="rId2170">
              <a:extLst>
                <a:ext uri="{96DAC541-7B7A-43D3-8B79-37D633B846F1}">
                  <asvg:svgBlip xmlns:asvg="http://schemas.microsoft.com/office/drawing/2016/SVG/main" r:embed="rId2171"/>
                </a:ext>
              </a:extLst>
            </a:blip>
            <a:stretch>
              <a:fillRect/>
            </a:stretch>
          </p:blipFill>
          <p:spPr>
            <a:xfrm>
              <a:off x="20992498" y="7247570"/>
              <a:ext cx="40268" cy="46453"/>
            </a:xfrm>
            <a:prstGeom prst="rect">
              <a:avLst/>
            </a:prstGeom>
          </p:spPr>
        </p:pic>
        <p:pic>
          <p:nvPicPr>
            <p:cNvPr id="1099" name="Image 1085" descr=" "/>
            <p:cNvPicPr>
              <a:picLocks noChangeAspect="1"/>
            </p:cNvPicPr>
            <p:nvPr/>
          </p:nvPicPr>
          <p:blipFill>
            <a:blip r:embed="rId2172">
              <a:extLst>
                <a:ext uri="{96DAC541-7B7A-43D3-8B79-37D633B846F1}">
                  <asvg:svgBlip xmlns:asvg="http://schemas.microsoft.com/office/drawing/2016/SVG/main" r:embed="rId2173"/>
                </a:ext>
              </a:extLst>
            </a:blip>
            <a:stretch>
              <a:fillRect/>
            </a:stretch>
          </p:blipFill>
          <p:spPr>
            <a:xfrm>
              <a:off x="20929106" y="7247886"/>
              <a:ext cx="40268" cy="46385"/>
            </a:xfrm>
            <a:prstGeom prst="rect">
              <a:avLst/>
            </a:prstGeom>
          </p:spPr>
        </p:pic>
        <p:pic>
          <p:nvPicPr>
            <p:cNvPr id="1100" name="Image 1086" descr=" "/>
            <p:cNvPicPr>
              <a:picLocks noChangeAspect="1"/>
            </p:cNvPicPr>
            <p:nvPr/>
          </p:nvPicPr>
          <p:blipFill>
            <a:blip r:embed="rId2174">
              <a:extLst>
                <a:ext uri="{96DAC541-7B7A-43D3-8B79-37D633B846F1}">
                  <asvg:svgBlip xmlns:asvg="http://schemas.microsoft.com/office/drawing/2016/SVG/main" r:embed="rId2175"/>
                </a:ext>
              </a:extLst>
            </a:blip>
            <a:stretch>
              <a:fillRect/>
            </a:stretch>
          </p:blipFill>
          <p:spPr>
            <a:xfrm>
              <a:off x="20865438" y="7247967"/>
              <a:ext cx="40148" cy="46056"/>
            </a:xfrm>
            <a:prstGeom prst="rect">
              <a:avLst/>
            </a:prstGeom>
          </p:spPr>
        </p:pic>
        <p:pic>
          <p:nvPicPr>
            <p:cNvPr id="1101" name="Image 1087" descr=" "/>
            <p:cNvPicPr>
              <a:picLocks noChangeAspect="1"/>
            </p:cNvPicPr>
            <p:nvPr/>
          </p:nvPicPr>
          <p:blipFill>
            <a:blip r:embed="rId2176">
              <a:extLst>
                <a:ext uri="{96DAC541-7B7A-43D3-8B79-37D633B846F1}">
                  <asvg:svgBlip xmlns:asvg="http://schemas.microsoft.com/office/drawing/2016/SVG/main" r:embed="rId2177"/>
                </a:ext>
              </a:extLst>
            </a:blip>
            <a:stretch>
              <a:fillRect/>
            </a:stretch>
          </p:blipFill>
          <p:spPr>
            <a:xfrm>
              <a:off x="20802323" y="7247886"/>
              <a:ext cx="40268" cy="46385"/>
            </a:xfrm>
            <a:prstGeom prst="rect">
              <a:avLst/>
            </a:prstGeom>
          </p:spPr>
        </p:pic>
        <p:pic>
          <p:nvPicPr>
            <p:cNvPr id="1102" name="Image 1088" descr=" "/>
            <p:cNvPicPr>
              <a:picLocks noChangeAspect="1"/>
            </p:cNvPicPr>
            <p:nvPr/>
          </p:nvPicPr>
          <p:blipFill>
            <a:blip r:embed="rId2178">
              <a:extLst>
                <a:ext uri="{96DAC541-7B7A-43D3-8B79-37D633B846F1}">
                  <asvg:svgBlip xmlns:asvg="http://schemas.microsoft.com/office/drawing/2016/SVG/main" r:embed="rId2179"/>
                </a:ext>
              </a:extLst>
            </a:blip>
            <a:stretch>
              <a:fillRect/>
            </a:stretch>
          </p:blipFill>
          <p:spPr>
            <a:xfrm>
              <a:off x="20612479" y="7249852"/>
              <a:ext cx="40085" cy="40239"/>
            </a:xfrm>
            <a:prstGeom prst="rect">
              <a:avLst/>
            </a:prstGeom>
          </p:spPr>
        </p:pic>
        <p:pic>
          <p:nvPicPr>
            <p:cNvPr id="1103" name="Image 1089" descr=" "/>
            <p:cNvPicPr>
              <a:picLocks noChangeAspect="1"/>
            </p:cNvPicPr>
            <p:nvPr/>
          </p:nvPicPr>
          <p:blipFill>
            <a:blip r:embed="rId2180">
              <a:extLst>
                <a:ext uri="{96DAC541-7B7A-43D3-8B79-37D633B846F1}">
                  <asvg:svgBlip xmlns:asvg="http://schemas.microsoft.com/office/drawing/2016/SVG/main" r:embed="rId2181"/>
                </a:ext>
              </a:extLst>
            </a:blip>
            <a:stretch>
              <a:fillRect/>
            </a:stretch>
          </p:blipFill>
          <p:spPr>
            <a:xfrm>
              <a:off x="20549119" y="7250069"/>
              <a:ext cx="46591" cy="46527"/>
            </a:xfrm>
            <a:prstGeom prst="rect">
              <a:avLst/>
            </a:prstGeom>
          </p:spPr>
        </p:pic>
        <p:pic>
          <p:nvPicPr>
            <p:cNvPr id="1104" name="Image 1090" descr=" "/>
            <p:cNvPicPr>
              <a:picLocks noChangeAspect="1"/>
            </p:cNvPicPr>
            <p:nvPr/>
          </p:nvPicPr>
          <p:blipFill>
            <a:blip r:embed="rId2182">
              <a:extLst>
                <a:ext uri="{96DAC541-7B7A-43D3-8B79-37D633B846F1}">
                  <asvg:svgBlip xmlns:asvg="http://schemas.microsoft.com/office/drawing/2016/SVG/main" r:embed="rId2183"/>
                </a:ext>
              </a:extLst>
            </a:blip>
            <a:stretch>
              <a:fillRect/>
            </a:stretch>
          </p:blipFill>
          <p:spPr>
            <a:xfrm>
              <a:off x="20485602" y="7251440"/>
              <a:ext cx="40268" cy="46124"/>
            </a:xfrm>
            <a:prstGeom prst="rect">
              <a:avLst/>
            </a:prstGeom>
          </p:spPr>
        </p:pic>
        <p:pic>
          <p:nvPicPr>
            <p:cNvPr id="1105" name="Image 1091" descr=" "/>
            <p:cNvPicPr>
              <a:picLocks noChangeAspect="1"/>
            </p:cNvPicPr>
            <p:nvPr/>
          </p:nvPicPr>
          <p:blipFill>
            <a:blip r:embed="rId2184">
              <a:extLst>
                <a:ext uri="{96DAC541-7B7A-43D3-8B79-37D633B846F1}">
                  <asvg:svgBlip xmlns:asvg="http://schemas.microsoft.com/office/drawing/2016/SVG/main" r:embed="rId2185"/>
                </a:ext>
              </a:extLst>
            </a:blip>
            <a:stretch>
              <a:fillRect/>
            </a:stretch>
          </p:blipFill>
          <p:spPr>
            <a:xfrm>
              <a:off x="20422475" y="7250875"/>
              <a:ext cx="46609" cy="46527"/>
            </a:xfrm>
            <a:prstGeom prst="rect">
              <a:avLst/>
            </a:prstGeom>
          </p:spPr>
        </p:pic>
        <p:pic>
          <p:nvPicPr>
            <p:cNvPr id="1106" name="Image 1092" descr=" "/>
            <p:cNvPicPr>
              <a:picLocks noChangeAspect="1"/>
            </p:cNvPicPr>
            <p:nvPr/>
          </p:nvPicPr>
          <p:blipFill>
            <a:blip r:embed="rId2186">
              <a:extLst>
                <a:ext uri="{96DAC541-7B7A-43D3-8B79-37D633B846F1}">
                  <asvg:svgBlip xmlns:asvg="http://schemas.microsoft.com/office/drawing/2016/SVG/main" r:embed="rId2187"/>
                </a:ext>
              </a:extLst>
            </a:blip>
            <a:stretch>
              <a:fillRect/>
            </a:stretch>
          </p:blipFill>
          <p:spPr>
            <a:xfrm>
              <a:off x="20359069" y="7251582"/>
              <a:ext cx="40085" cy="40239"/>
            </a:xfrm>
            <a:prstGeom prst="rect">
              <a:avLst/>
            </a:prstGeom>
          </p:spPr>
        </p:pic>
        <p:pic>
          <p:nvPicPr>
            <p:cNvPr id="1107" name="Image 1093" descr=" "/>
            <p:cNvPicPr>
              <a:picLocks noChangeAspect="1"/>
            </p:cNvPicPr>
            <p:nvPr/>
          </p:nvPicPr>
          <p:blipFill>
            <a:blip r:embed="rId2188">
              <a:extLst>
                <a:ext uri="{96DAC541-7B7A-43D3-8B79-37D633B846F1}">
                  <asvg:svgBlip xmlns:asvg="http://schemas.microsoft.com/office/drawing/2016/SVG/main" r:embed="rId2189"/>
                </a:ext>
              </a:extLst>
            </a:blip>
            <a:stretch>
              <a:fillRect/>
            </a:stretch>
          </p:blipFill>
          <p:spPr>
            <a:xfrm>
              <a:off x="20295712" y="7251799"/>
              <a:ext cx="46591" cy="46527"/>
            </a:xfrm>
            <a:prstGeom prst="rect">
              <a:avLst/>
            </a:prstGeom>
          </p:spPr>
        </p:pic>
        <p:pic>
          <p:nvPicPr>
            <p:cNvPr id="1108" name="Image 1094" descr=" "/>
            <p:cNvPicPr>
              <a:picLocks noChangeAspect="1"/>
            </p:cNvPicPr>
            <p:nvPr/>
          </p:nvPicPr>
          <p:blipFill>
            <a:blip r:embed="rId2190">
              <a:extLst>
                <a:ext uri="{96DAC541-7B7A-43D3-8B79-37D633B846F1}">
                  <asvg:svgBlip xmlns:asvg="http://schemas.microsoft.com/office/drawing/2016/SVG/main" r:embed="rId2191"/>
                </a:ext>
              </a:extLst>
            </a:blip>
            <a:stretch>
              <a:fillRect/>
            </a:stretch>
          </p:blipFill>
          <p:spPr>
            <a:xfrm>
              <a:off x="20232116" y="7252841"/>
              <a:ext cx="40268" cy="45982"/>
            </a:xfrm>
            <a:prstGeom prst="rect">
              <a:avLst/>
            </a:prstGeom>
          </p:spPr>
        </p:pic>
        <p:pic>
          <p:nvPicPr>
            <p:cNvPr id="1109" name="Image 1095" descr=" "/>
            <p:cNvPicPr>
              <a:picLocks noChangeAspect="1"/>
            </p:cNvPicPr>
            <p:nvPr/>
          </p:nvPicPr>
          <p:blipFill>
            <a:blip r:embed="rId2192">
              <a:extLst>
                <a:ext uri="{96DAC541-7B7A-43D3-8B79-37D633B846F1}">
                  <asvg:svgBlip xmlns:asvg="http://schemas.microsoft.com/office/drawing/2016/SVG/main" r:embed="rId2193"/>
                </a:ext>
              </a:extLst>
            </a:blip>
            <a:stretch>
              <a:fillRect/>
            </a:stretch>
          </p:blipFill>
          <p:spPr>
            <a:xfrm>
              <a:off x="20169067" y="7252605"/>
              <a:ext cx="46609" cy="46527"/>
            </a:xfrm>
            <a:prstGeom prst="rect">
              <a:avLst/>
            </a:prstGeom>
          </p:spPr>
        </p:pic>
        <p:pic>
          <p:nvPicPr>
            <p:cNvPr id="1110" name="Image 1096" descr=" "/>
            <p:cNvPicPr>
              <a:picLocks noChangeAspect="1"/>
            </p:cNvPicPr>
            <p:nvPr/>
          </p:nvPicPr>
          <p:blipFill>
            <a:blip r:embed="rId2194">
              <a:extLst>
                <a:ext uri="{96DAC541-7B7A-43D3-8B79-37D633B846F1}">
                  <asvg:svgBlip xmlns:asvg="http://schemas.microsoft.com/office/drawing/2016/SVG/main" r:embed="rId2195"/>
                </a:ext>
              </a:extLst>
            </a:blip>
            <a:stretch>
              <a:fillRect/>
            </a:stretch>
          </p:blipFill>
          <p:spPr>
            <a:xfrm>
              <a:off x="20105489" y="7253387"/>
              <a:ext cx="40268" cy="46385"/>
            </a:xfrm>
            <a:prstGeom prst="rect">
              <a:avLst/>
            </a:prstGeom>
          </p:spPr>
        </p:pic>
        <p:pic>
          <p:nvPicPr>
            <p:cNvPr id="1111" name="Image 1097" descr=" "/>
            <p:cNvPicPr>
              <a:picLocks noChangeAspect="1"/>
            </p:cNvPicPr>
            <p:nvPr/>
          </p:nvPicPr>
          <p:blipFill>
            <a:blip r:embed="rId2196">
              <a:extLst>
                <a:ext uri="{96DAC541-7B7A-43D3-8B79-37D633B846F1}">
                  <asvg:svgBlip xmlns:asvg="http://schemas.microsoft.com/office/drawing/2016/SVG/main" r:embed="rId2197"/>
                </a:ext>
              </a:extLst>
            </a:blip>
            <a:stretch>
              <a:fillRect/>
            </a:stretch>
          </p:blipFill>
          <p:spPr>
            <a:xfrm>
              <a:off x="20042293" y="7253784"/>
              <a:ext cx="40087" cy="40239"/>
            </a:xfrm>
            <a:prstGeom prst="rect">
              <a:avLst/>
            </a:prstGeom>
          </p:spPr>
        </p:pic>
        <p:pic>
          <p:nvPicPr>
            <p:cNvPr id="1112" name="Image 1098" descr=" "/>
            <p:cNvPicPr>
              <a:picLocks noChangeAspect="1"/>
            </p:cNvPicPr>
            <p:nvPr/>
          </p:nvPicPr>
          <p:blipFill>
            <a:blip r:embed="rId2198">
              <a:extLst>
                <a:ext uri="{96DAC541-7B7A-43D3-8B79-37D633B846F1}">
                  <asvg:svgBlip xmlns:asvg="http://schemas.microsoft.com/office/drawing/2016/SVG/main" r:embed="rId2199"/>
                </a:ext>
              </a:extLst>
            </a:blip>
            <a:stretch>
              <a:fillRect/>
            </a:stretch>
          </p:blipFill>
          <p:spPr>
            <a:xfrm>
              <a:off x="19978707" y="7254571"/>
              <a:ext cx="40268" cy="45982"/>
            </a:xfrm>
            <a:prstGeom prst="rect">
              <a:avLst/>
            </a:prstGeom>
          </p:spPr>
        </p:pic>
        <p:pic>
          <p:nvPicPr>
            <p:cNvPr id="1113" name="Image 1099" descr=" "/>
            <p:cNvPicPr>
              <a:picLocks noChangeAspect="1"/>
            </p:cNvPicPr>
            <p:nvPr/>
          </p:nvPicPr>
          <p:blipFill>
            <a:blip r:embed="rId2200">
              <a:extLst>
                <a:ext uri="{96DAC541-7B7A-43D3-8B79-37D633B846F1}">
                  <asvg:svgBlip xmlns:asvg="http://schemas.microsoft.com/office/drawing/2016/SVG/main" r:embed="rId2201"/>
                </a:ext>
              </a:extLst>
            </a:blip>
            <a:stretch>
              <a:fillRect/>
            </a:stretch>
          </p:blipFill>
          <p:spPr>
            <a:xfrm>
              <a:off x="19915635" y="7254726"/>
              <a:ext cx="40481" cy="45901"/>
            </a:xfrm>
            <a:prstGeom prst="rect">
              <a:avLst/>
            </a:prstGeom>
          </p:spPr>
        </p:pic>
        <p:pic>
          <p:nvPicPr>
            <p:cNvPr id="1114" name="Image 1100" descr=" "/>
            <p:cNvPicPr>
              <a:picLocks noChangeAspect="1"/>
            </p:cNvPicPr>
            <p:nvPr/>
          </p:nvPicPr>
          <p:blipFill>
            <a:blip r:embed="rId2202">
              <a:extLst>
                <a:ext uri="{96DAC541-7B7A-43D3-8B79-37D633B846F1}">
                  <asvg:svgBlip xmlns:asvg="http://schemas.microsoft.com/office/drawing/2016/SVG/main" r:embed="rId2203"/>
                </a:ext>
              </a:extLst>
            </a:blip>
            <a:stretch>
              <a:fillRect/>
            </a:stretch>
          </p:blipFill>
          <p:spPr>
            <a:xfrm>
              <a:off x="19788690" y="7255272"/>
              <a:ext cx="40268" cy="46298"/>
            </a:xfrm>
            <a:prstGeom prst="rect">
              <a:avLst/>
            </a:prstGeom>
          </p:spPr>
        </p:pic>
        <p:pic>
          <p:nvPicPr>
            <p:cNvPr id="1115" name="Image 1101" descr=" "/>
            <p:cNvPicPr>
              <a:picLocks noChangeAspect="1"/>
            </p:cNvPicPr>
            <p:nvPr/>
          </p:nvPicPr>
          <p:blipFill>
            <a:blip r:embed="rId2204">
              <a:extLst>
                <a:ext uri="{96DAC541-7B7A-43D3-8B79-37D633B846F1}">
                  <asvg:svgBlip xmlns:asvg="http://schemas.microsoft.com/office/drawing/2016/SVG/main" r:embed="rId2205"/>
                </a:ext>
              </a:extLst>
            </a:blip>
            <a:stretch>
              <a:fillRect/>
            </a:stretch>
          </p:blipFill>
          <p:spPr>
            <a:xfrm>
              <a:off x="19725298" y="7255898"/>
              <a:ext cx="40268" cy="46385"/>
            </a:xfrm>
            <a:prstGeom prst="rect">
              <a:avLst/>
            </a:prstGeom>
          </p:spPr>
        </p:pic>
        <p:pic>
          <p:nvPicPr>
            <p:cNvPr id="1116" name="Image 1102" descr=" "/>
            <p:cNvPicPr>
              <a:picLocks noChangeAspect="1"/>
            </p:cNvPicPr>
            <p:nvPr/>
          </p:nvPicPr>
          <p:blipFill>
            <a:blip r:embed="rId2206">
              <a:extLst>
                <a:ext uri="{96DAC541-7B7A-43D3-8B79-37D633B846F1}">
                  <asvg:svgBlip xmlns:asvg="http://schemas.microsoft.com/office/drawing/2016/SVG/main" r:embed="rId2207"/>
                </a:ext>
              </a:extLst>
            </a:blip>
            <a:stretch>
              <a:fillRect/>
            </a:stretch>
          </p:blipFill>
          <p:spPr>
            <a:xfrm>
              <a:off x="19661907" y="7256773"/>
              <a:ext cx="40268" cy="45982"/>
            </a:xfrm>
            <a:prstGeom prst="rect">
              <a:avLst/>
            </a:prstGeom>
          </p:spPr>
        </p:pic>
        <p:pic>
          <p:nvPicPr>
            <p:cNvPr id="1117" name="Image 1103" descr=" "/>
            <p:cNvPicPr>
              <a:picLocks noChangeAspect="1"/>
            </p:cNvPicPr>
            <p:nvPr/>
          </p:nvPicPr>
          <p:blipFill>
            <a:blip r:embed="rId2208">
              <a:extLst>
                <a:ext uri="{96DAC541-7B7A-43D3-8B79-37D633B846F1}">
                  <asvg:svgBlip xmlns:asvg="http://schemas.microsoft.com/office/drawing/2016/SVG/main" r:embed="rId2209"/>
                </a:ext>
              </a:extLst>
            </a:blip>
            <a:stretch>
              <a:fillRect/>
            </a:stretch>
          </p:blipFill>
          <p:spPr>
            <a:xfrm>
              <a:off x="19598859" y="7256537"/>
              <a:ext cx="46609" cy="46527"/>
            </a:xfrm>
            <a:prstGeom prst="rect">
              <a:avLst/>
            </a:prstGeom>
          </p:spPr>
        </p:pic>
        <p:pic>
          <p:nvPicPr>
            <p:cNvPr id="1118" name="Image 1104" descr=" "/>
            <p:cNvPicPr>
              <a:picLocks noChangeAspect="1"/>
            </p:cNvPicPr>
            <p:nvPr/>
          </p:nvPicPr>
          <p:blipFill>
            <a:blip r:embed="rId2210">
              <a:extLst>
                <a:ext uri="{96DAC541-7B7A-43D3-8B79-37D633B846F1}">
                  <asvg:svgBlip xmlns:asvg="http://schemas.microsoft.com/office/drawing/2016/SVG/main" r:embed="rId2211"/>
                </a:ext>
              </a:extLst>
            </a:blip>
            <a:stretch>
              <a:fillRect/>
            </a:stretch>
          </p:blipFill>
          <p:spPr>
            <a:xfrm>
              <a:off x="19535282" y="7257157"/>
              <a:ext cx="40268" cy="46385"/>
            </a:xfrm>
            <a:prstGeom prst="rect">
              <a:avLst/>
            </a:prstGeom>
          </p:spPr>
        </p:pic>
        <p:pic>
          <p:nvPicPr>
            <p:cNvPr id="1119" name="Image 1105" descr=" "/>
            <p:cNvPicPr>
              <a:picLocks noChangeAspect="1"/>
            </p:cNvPicPr>
            <p:nvPr/>
          </p:nvPicPr>
          <p:blipFill>
            <a:blip r:embed="rId2212">
              <a:extLst>
                <a:ext uri="{96DAC541-7B7A-43D3-8B79-37D633B846F1}">
                  <asvg:svgBlip xmlns:asvg="http://schemas.microsoft.com/office/drawing/2016/SVG/main" r:embed="rId2213"/>
                </a:ext>
              </a:extLst>
            </a:blip>
            <a:stretch>
              <a:fillRect/>
            </a:stretch>
          </p:blipFill>
          <p:spPr>
            <a:xfrm>
              <a:off x="19471891" y="7257628"/>
              <a:ext cx="40268" cy="46385"/>
            </a:xfrm>
            <a:prstGeom prst="rect">
              <a:avLst/>
            </a:prstGeom>
          </p:spPr>
        </p:pic>
        <p:pic>
          <p:nvPicPr>
            <p:cNvPr id="1120" name="Image 1106" descr=" "/>
            <p:cNvPicPr>
              <a:picLocks noChangeAspect="1"/>
            </p:cNvPicPr>
            <p:nvPr/>
          </p:nvPicPr>
          <p:blipFill>
            <a:blip r:embed="rId2214">
              <a:extLst>
                <a:ext uri="{96DAC541-7B7A-43D3-8B79-37D633B846F1}">
                  <asvg:svgBlip xmlns:asvg="http://schemas.microsoft.com/office/drawing/2016/SVG/main" r:embed="rId2215"/>
                </a:ext>
              </a:extLst>
            </a:blip>
            <a:stretch>
              <a:fillRect/>
            </a:stretch>
          </p:blipFill>
          <p:spPr>
            <a:xfrm>
              <a:off x="19408499" y="7258503"/>
              <a:ext cx="40268" cy="45982"/>
            </a:xfrm>
            <a:prstGeom prst="rect">
              <a:avLst/>
            </a:prstGeom>
          </p:spPr>
        </p:pic>
        <p:pic>
          <p:nvPicPr>
            <p:cNvPr id="1121" name="Image 1107" descr=" "/>
            <p:cNvPicPr>
              <a:picLocks noChangeAspect="1"/>
            </p:cNvPicPr>
            <p:nvPr/>
          </p:nvPicPr>
          <p:blipFill>
            <a:blip r:embed="rId2216">
              <a:extLst>
                <a:ext uri="{96DAC541-7B7A-43D3-8B79-37D633B846F1}">
                  <asvg:svgBlip xmlns:asvg="http://schemas.microsoft.com/office/drawing/2016/SVG/main" r:embed="rId2217"/>
                </a:ext>
              </a:extLst>
            </a:blip>
            <a:stretch>
              <a:fillRect/>
            </a:stretch>
          </p:blipFill>
          <p:spPr>
            <a:xfrm>
              <a:off x="19028465" y="7260772"/>
              <a:ext cx="40268" cy="46385"/>
            </a:xfrm>
            <a:prstGeom prst="rect">
              <a:avLst/>
            </a:prstGeom>
          </p:spPr>
        </p:pic>
        <p:pic>
          <p:nvPicPr>
            <p:cNvPr id="1122" name="Image 1108" descr=" "/>
            <p:cNvPicPr>
              <a:picLocks noChangeAspect="1"/>
            </p:cNvPicPr>
            <p:nvPr/>
          </p:nvPicPr>
          <p:blipFill>
            <a:blip r:embed="rId2218">
              <a:extLst>
                <a:ext uri="{96DAC541-7B7A-43D3-8B79-37D633B846F1}">
                  <asvg:svgBlip xmlns:asvg="http://schemas.microsoft.com/office/drawing/2016/SVG/main" r:embed="rId2219"/>
                </a:ext>
              </a:extLst>
            </a:blip>
            <a:stretch>
              <a:fillRect/>
            </a:stretch>
          </p:blipFill>
          <p:spPr>
            <a:xfrm>
              <a:off x="18965257" y="7261169"/>
              <a:ext cx="40098" cy="40239"/>
            </a:xfrm>
            <a:prstGeom prst="rect">
              <a:avLst/>
            </a:prstGeom>
          </p:spPr>
        </p:pic>
        <p:pic>
          <p:nvPicPr>
            <p:cNvPr id="1123" name="Image 1109" descr=" "/>
            <p:cNvPicPr>
              <a:picLocks noChangeAspect="1"/>
            </p:cNvPicPr>
            <p:nvPr/>
          </p:nvPicPr>
          <p:blipFill>
            <a:blip r:embed="rId2220">
              <a:extLst>
                <a:ext uri="{96DAC541-7B7A-43D3-8B79-37D633B846F1}">
                  <asvg:svgBlip xmlns:asvg="http://schemas.microsoft.com/office/drawing/2016/SVG/main" r:embed="rId2221"/>
                </a:ext>
              </a:extLst>
            </a:blip>
            <a:stretch>
              <a:fillRect/>
            </a:stretch>
          </p:blipFill>
          <p:spPr>
            <a:xfrm>
              <a:off x="18901682" y="7261560"/>
              <a:ext cx="40268" cy="46385"/>
            </a:xfrm>
            <a:prstGeom prst="rect">
              <a:avLst/>
            </a:prstGeom>
          </p:spPr>
        </p:pic>
        <p:pic>
          <p:nvPicPr>
            <p:cNvPr id="1124" name="Image 1110" descr=" "/>
            <p:cNvPicPr>
              <a:picLocks noChangeAspect="1"/>
            </p:cNvPicPr>
            <p:nvPr/>
          </p:nvPicPr>
          <p:blipFill>
            <a:blip r:embed="rId2222">
              <a:extLst>
                <a:ext uri="{96DAC541-7B7A-43D3-8B79-37D633B846F1}">
                  <asvg:svgBlip xmlns:asvg="http://schemas.microsoft.com/office/drawing/2016/SVG/main" r:embed="rId2223"/>
                </a:ext>
              </a:extLst>
            </a:blip>
            <a:stretch>
              <a:fillRect/>
            </a:stretch>
          </p:blipFill>
          <p:spPr>
            <a:xfrm>
              <a:off x="18838475" y="7261957"/>
              <a:ext cx="40073" cy="40239"/>
            </a:xfrm>
            <a:prstGeom prst="rect">
              <a:avLst/>
            </a:prstGeom>
          </p:spPr>
        </p:pic>
        <p:pic>
          <p:nvPicPr>
            <p:cNvPr id="1125" name="Image 1111" descr=" "/>
            <p:cNvPicPr>
              <a:picLocks noChangeAspect="1"/>
            </p:cNvPicPr>
            <p:nvPr/>
          </p:nvPicPr>
          <p:blipFill>
            <a:blip r:embed="rId2224">
              <a:extLst>
                <a:ext uri="{96DAC541-7B7A-43D3-8B79-37D633B846F1}">
                  <asvg:svgBlip xmlns:asvg="http://schemas.microsoft.com/office/drawing/2016/SVG/main" r:embed="rId2225"/>
                </a:ext>
              </a:extLst>
            </a:blip>
            <a:stretch>
              <a:fillRect/>
            </a:stretch>
          </p:blipFill>
          <p:spPr>
            <a:xfrm>
              <a:off x="18775057" y="7262502"/>
              <a:ext cx="40268" cy="46385"/>
            </a:xfrm>
            <a:prstGeom prst="rect">
              <a:avLst/>
            </a:prstGeom>
          </p:spPr>
        </p:pic>
        <p:pic>
          <p:nvPicPr>
            <p:cNvPr id="1126" name="Image 1112" descr=" "/>
            <p:cNvPicPr>
              <a:picLocks noChangeAspect="1"/>
            </p:cNvPicPr>
            <p:nvPr/>
          </p:nvPicPr>
          <p:blipFill>
            <a:blip r:embed="rId2226">
              <a:extLst>
                <a:ext uri="{96DAC541-7B7A-43D3-8B79-37D633B846F1}">
                  <asvg:svgBlip xmlns:asvg="http://schemas.microsoft.com/office/drawing/2016/SVG/main" r:embed="rId2227"/>
                </a:ext>
              </a:extLst>
            </a:blip>
            <a:stretch>
              <a:fillRect/>
            </a:stretch>
          </p:blipFill>
          <p:spPr>
            <a:xfrm>
              <a:off x="18711665" y="7263848"/>
              <a:ext cx="40268" cy="46143"/>
            </a:xfrm>
            <a:prstGeom prst="rect">
              <a:avLst/>
            </a:prstGeom>
          </p:spPr>
        </p:pic>
        <p:pic>
          <p:nvPicPr>
            <p:cNvPr id="1127" name="Image 1113" descr=" "/>
            <p:cNvPicPr>
              <a:picLocks noChangeAspect="1"/>
            </p:cNvPicPr>
            <p:nvPr/>
          </p:nvPicPr>
          <p:blipFill>
            <a:blip r:embed="rId2228">
              <a:extLst>
                <a:ext uri="{96DAC541-7B7A-43D3-8B79-37D633B846F1}">
                  <asvg:svgBlip xmlns:asvg="http://schemas.microsoft.com/office/drawing/2016/SVG/main" r:embed="rId2229"/>
                </a:ext>
              </a:extLst>
            </a:blip>
            <a:stretch>
              <a:fillRect/>
            </a:stretch>
          </p:blipFill>
          <p:spPr>
            <a:xfrm>
              <a:off x="18648274" y="7263606"/>
              <a:ext cx="40268" cy="46385"/>
            </a:xfrm>
            <a:prstGeom prst="rect">
              <a:avLst/>
            </a:prstGeom>
          </p:spPr>
        </p:pic>
        <p:pic>
          <p:nvPicPr>
            <p:cNvPr id="1128" name="Image 1114" descr=" "/>
            <p:cNvPicPr>
              <a:picLocks noChangeAspect="1"/>
            </p:cNvPicPr>
            <p:nvPr/>
          </p:nvPicPr>
          <p:blipFill>
            <a:blip r:embed="rId2230">
              <a:extLst>
                <a:ext uri="{96DAC541-7B7A-43D3-8B79-37D633B846F1}">
                  <asvg:svgBlip xmlns:asvg="http://schemas.microsoft.com/office/drawing/2016/SVG/main" r:embed="rId2231"/>
                </a:ext>
              </a:extLst>
            </a:blip>
            <a:stretch>
              <a:fillRect/>
            </a:stretch>
          </p:blipFill>
          <p:spPr>
            <a:xfrm>
              <a:off x="18584411" y="7264003"/>
              <a:ext cx="40268" cy="45982"/>
            </a:xfrm>
            <a:prstGeom prst="rect">
              <a:avLst/>
            </a:prstGeom>
          </p:spPr>
        </p:pic>
        <p:pic>
          <p:nvPicPr>
            <p:cNvPr id="1129" name="Image 1115" descr=" "/>
            <p:cNvPicPr>
              <a:picLocks noChangeAspect="1"/>
            </p:cNvPicPr>
            <p:nvPr/>
          </p:nvPicPr>
          <p:blipFill>
            <a:blip r:embed="rId2232">
              <a:extLst>
                <a:ext uri="{96DAC541-7B7A-43D3-8B79-37D633B846F1}">
                  <asvg:svgBlip xmlns:asvg="http://schemas.microsoft.com/office/drawing/2016/SVG/main" r:embed="rId2233"/>
                </a:ext>
              </a:extLst>
            </a:blip>
            <a:stretch>
              <a:fillRect/>
            </a:stretch>
          </p:blipFill>
          <p:spPr>
            <a:xfrm>
              <a:off x="18521413" y="7263129"/>
              <a:ext cx="40268" cy="46124"/>
            </a:xfrm>
            <a:prstGeom prst="rect">
              <a:avLst/>
            </a:prstGeom>
          </p:spPr>
        </p:pic>
        <p:pic>
          <p:nvPicPr>
            <p:cNvPr id="1130" name="Image 1116" descr=" "/>
            <p:cNvPicPr>
              <a:picLocks noChangeAspect="1"/>
            </p:cNvPicPr>
            <p:nvPr/>
          </p:nvPicPr>
          <p:blipFill>
            <a:blip r:embed="rId2234">
              <a:extLst>
                <a:ext uri="{96DAC541-7B7A-43D3-8B79-37D633B846F1}">
                  <asvg:svgBlip xmlns:asvg="http://schemas.microsoft.com/office/drawing/2016/SVG/main" r:embed="rId2235"/>
                </a:ext>
              </a:extLst>
            </a:blip>
            <a:stretch>
              <a:fillRect/>
            </a:stretch>
          </p:blipFill>
          <p:spPr>
            <a:xfrm>
              <a:off x="18458572" y="7264791"/>
              <a:ext cx="40268" cy="46143"/>
            </a:xfrm>
            <a:prstGeom prst="rect">
              <a:avLst/>
            </a:prstGeom>
          </p:spPr>
        </p:pic>
        <p:pic>
          <p:nvPicPr>
            <p:cNvPr id="1131" name="Image 1117" descr=" "/>
            <p:cNvPicPr>
              <a:picLocks noChangeAspect="1"/>
            </p:cNvPicPr>
            <p:nvPr/>
          </p:nvPicPr>
          <p:blipFill>
            <a:blip r:embed="rId2236">
              <a:extLst>
                <a:ext uri="{96DAC541-7B7A-43D3-8B79-37D633B846F1}">
                  <asvg:svgBlip xmlns:asvg="http://schemas.microsoft.com/office/drawing/2016/SVG/main" r:embed="rId2237"/>
                </a:ext>
              </a:extLst>
            </a:blip>
            <a:stretch>
              <a:fillRect/>
            </a:stretch>
          </p:blipFill>
          <p:spPr>
            <a:xfrm>
              <a:off x="18395825" y="7265101"/>
              <a:ext cx="40108" cy="40239"/>
            </a:xfrm>
            <a:prstGeom prst="rect">
              <a:avLst/>
            </a:prstGeom>
          </p:spPr>
        </p:pic>
        <p:pic>
          <p:nvPicPr>
            <p:cNvPr id="1132" name="Image 1118" descr=" "/>
            <p:cNvPicPr>
              <a:picLocks noChangeAspect="1"/>
            </p:cNvPicPr>
            <p:nvPr/>
          </p:nvPicPr>
          <p:blipFill>
            <a:blip r:embed="rId2238">
              <a:extLst>
                <a:ext uri="{96DAC541-7B7A-43D3-8B79-37D633B846F1}">
                  <asvg:svgBlip xmlns:asvg="http://schemas.microsoft.com/office/drawing/2016/SVG/main" r:embed="rId2239"/>
                </a:ext>
              </a:extLst>
            </a:blip>
            <a:stretch>
              <a:fillRect/>
            </a:stretch>
          </p:blipFill>
          <p:spPr>
            <a:xfrm>
              <a:off x="18331474" y="7265888"/>
              <a:ext cx="40268" cy="45982"/>
            </a:xfrm>
            <a:prstGeom prst="rect">
              <a:avLst/>
            </a:prstGeom>
          </p:spPr>
        </p:pic>
        <p:pic>
          <p:nvPicPr>
            <p:cNvPr id="1133" name="Image 1119" descr=" "/>
            <p:cNvPicPr>
              <a:picLocks noChangeAspect="1"/>
            </p:cNvPicPr>
            <p:nvPr/>
          </p:nvPicPr>
          <p:blipFill>
            <a:blip r:embed="rId2240">
              <a:extLst>
                <a:ext uri="{96DAC541-7B7A-43D3-8B79-37D633B846F1}">
                  <asvg:svgBlip xmlns:asvg="http://schemas.microsoft.com/office/drawing/2016/SVG/main" r:embed="rId2241"/>
                </a:ext>
              </a:extLst>
            </a:blip>
            <a:stretch>
              <a:fillRect/>
            </a:stretch>
          </p:blipFill>
          <p:spPr>
            <a:xfrm>
              <a:off x="18268268" y="7265888"/>
              <a:ext cx="40073" cy="40239"/>
            </a:xfrm>
            <a:prstGeom prst="rect">
              <a:avLst/>
            </a:prstGeom>
          </p:spPr>
        </p:pic>
        <p:pic>
          <p:nvPicPr>
            <p:cNvPr id="1134" name="Image 1120" descr=" "/>
            <p:cNvPicPr>
              <a:picLocks noChangeAspect="1"/>
            </p:cNvPicPr>
            <p:nvPr/>
          </p:nvPicPr>
          <p:blipFill>
            <a:blip r:embed="rId2242">
              <a:extLst>
                <a:ext uri="{96DAC541-7B7A-43D3-8B79-37D633B846F1}">
                  <asvg:svgBlip xmlns:asvg="http://schemas.microsoft.com/office/drawing/2016/SVG/main" r:embed="rId2243"/>
                </a:ext>
              </a:extLst>
            </a:blip>
            <a:stretch>
              <a:fillRect/>
            </a:stretch>
          </p:blipFill>
          <p:spPr>
            <a:xfrm>
              <a:off x="18204849" y="7266515"/>
              <a:ext cx="40268" cy="46143"/>
            </a:xfrm>
            <a:prstGeom prst="rect">
              <a:avLst/>
            </a:prstGeom>
          </p:spPr>
        </p:pic>
        <p:pic>
          <p:nvPicPr>
            <p:cNvPr id="1135" name="Image 1121" descr=" "/>
            <p:cNvPicPr>
              <a:picLocks noChangeAspect="1"/>
            </p:cNvPicPr>
            <p:nvPr/>
          </p:nvPicPr>
          <p:blipFill>
            <a:blip r:embed="rId2244">
              <a:extLst>
                <a:ext uri="{96DAC541-7B7A-43D3-8B79-37D633B846F1}">
                  <asvg:svgBlip xmlns:asvg="http://schemas.microsoft.com/office/drawing/2016/SVG/main" r:embed="rId2245"/>
                </a:ext>
              </a:extLst>
            </a:blip>
            <a:stretch>
              <a:fillRect/>
            </a:stretch>
          </p:blipFill>
          <p:spPr>
            <a:xfrm>
              <a:off x="18141620" y="7266831"/>
              <a:ext cx="40025" cy="46056"/>
            </a:xfrm>
            <a:prstGeom prst="rect">
              <a:avLst/>
            </a:prstGeom>
          </p:spPr>
        </p:pic>
        <p:pic>
          <p:nvPicPr>
            <p:cNvPr id="1136" name="Image 1122" descr=" "/>
            <p:cNvPicPr>
              <a:picLocks noChangeAspect="1"/>
            </p:cNvPicPr>
            <p:nvPr/>
          </p:nvPicPr>
          <p:blipFill>
            <a:blip r:embed="rId2246">
              <a:extLst>
                <a:ext uri="{96DAC541-7B7A-43D3-8B79-37D633B846F1}">
                  <asvg:svgBlip xmlns:asvg="http://schemas.microsoft.com/office/drawing/2016/SVG/main" r:embed="rId2247"/>
                </a:ext>
              </a:extLst>
            </a:blip>
            <a:stretch>
              <a:fillRect/>
            </a:stretch>
          </p:blipFill>
          <p:spPr>
            <a:xfrm>
              <a:off x="18078066" y="7267222"/>
              <a:ext cx="40268" cy="46385"/>
            </a:xfrm>
            <a:prstGeom prst="rect">
              <a:avLst/>
            </a:prstGeom>
          </p:spPr>
        </p:pic>
        <p:pic>
          <p:nvPicPr>
            <p:cNvPr id="1137" name="Image 1123" descr=" "/>
            <p:cNvPicPr>
              <a:picLocks noChangeAspect="1"/>
            </p:cNvPicPr>
            <p:nvPr/>
          </p:nvPicPr>
          <p:blipFill>
            <a:blip r:embed="rId2248">
              <a:extLst>
                <a:ext uri="{96DAC541-7B7A-43D3-8B79-37D633B846F1}">
                  <asvg:svgBlip xmlns:asvg="http://schemas.microsoft.com/office/drawing/2016/SVG/main" r:embed="rId2249"/>
                </a:ext>
              </a:extLst>
            </a:blip>
            <a:stretch>
              <a:fillRect/>
            </a:stretch>
          </p:blipFill>
          <p:spPr>
            <a:xfrm>
              <a:off x="18014859" y="7267618"/>
              <a:ext cx="40073" cy="40239"/>
            </a:xfrm>
            <a:prstGeom prst="rect">
              <a:avLst/>
            </a:prstGeom>
          </p:spPr>
        </p:pic>
        <p:pic>
          <p:nvPicPr>
            <p:cNvPr id="1138" name="Image 1124" descr=" "/>
            <p:cNvPicPr>
              <a:picLocks noChangeAspect="1"/>
            </p:cNvPicPr>
            <p:nvPr/>
          </p:nvPicPr>
          <p:blipFill>
            <a:blip r:embed="rId2250">
              <a:extLst>
                <a:ext uri="{96DAC541-7B7A-43D3-8B79-37D633B846F1}">
                  <asvg:svgBlip xmlns:asvg="http://schemas.microsoft.com/office/drawing/2016/SVG/main" r:embed="rId2251"/>
                </a:ext>
              </a:extLst>
            </a:blip>
            <a:stretch>
              <a:fillRect/>
            </a:stretch>
          </p:blipFill>
          <p:spPr>
            <a:xfrm>
              <a:off x="17951441" y="7268245"/>
              <a:ext cx="40268" cy="46143"/>
            </a:xfrm>
            <a:prstGeom prst="rect">
              <a:avLst/>
            </a:prstGeom>
          </p:spPr>
        </p:pic>
        <p:pic>
          <p:nvPicPr>
            <p:cNvPr id="1139" name="Image 1125" descr=" "/>
            <p:cNvPicPr>
              <a:picLocks noChangeAspect="1"/>
            </p:cNvPicPr>
            <p:nvPr/>
          </p:nvPicPr>
          <p:blipFill>
            <a:blip r:embed="rId2252">
              <a:extLst>
                <a:ext uri="{96DAC541-7B7A-43D3-8B79-37D633B846F1}">
                  <asvg:svgBlip xmlns:asvg="http://schemas.microsoft.com/office/drawing/2016/SVG/main" r:embed="rId2253"/>
                </a:ext>
              </a:extLst>
            </a:blip>
            <a:stretch>
              <a:fillRect/>
            </a:stretch>
          </p:blipFill>
          <p:spPr>
            <a:xfrm>
              <a:off x="17888212" y="7268561"/>
              <a:ext cx="40025" cy="46056"/>
            </a:xfrm>
            <a:prstGeom prst="rect">
              <a:avLst/>
            </a:prstGeom>
          </p:spPr>
        </p:pic>
        <p:pic>
          <p:nvPicPr>
            <p:cNvPr id="1140" name="Image 1126" descr=" "/>
            <p:cNvPicPr>
              <a:picLocks noChangeAspect="1"/>
            </p:cNvPicPr>
            <p:nvPr/>
          </p:nvPicPr>
          <p:blipFill>
            <a:blip r:embed="rId2254">
              <a:extLst>
                <a:ext uri="{96DAC541-7B7A-43D3-8B79-37D633B846F1}">
                  <asvg:svgBlip xmlns:asvg="http://schemas.microsoft.com/office/drawing/2016/SVG/main" r:embed="rId2255"/>
                </a:ext>
              </a:extLst>
            </a:blip>
            <a:stretch>
              <a:fillRect/>
            </a:stretch>
          </p:blipFill>
          <p:spPr>
            <a:xfrm>
              <a:off x="17824658" y="7268945"/>
              <a:ext cx="40268" cy="46385"/>
            </a:xfrm>
            <a:prstGeom prst="rect">
              <a:avLst/>
            </a:prstGeom>
          </p:spPr>
        </p:pic>
        <p:pic>
          <p:nvPicPr>
            <p:cNvPr id="1141" name="Image 1127" descr=" "/>
            <p:cNvPicPr>
              <a:picLocks noChangeAspect="1"/>
            </p:cNvPicPr>
            <p:nvPr/>
          </p:nvPicPr>
          <p:blipFill>
            <a:blip r:embed="rId2256">
              <a:extLst>
                <a:ext uri="{96DAC541-7B7A-43D3-8B79-37D633B846F1}">
                  <asvg:svgBlip xmlns:asvg="http://schemas.microsoft.com/office/drawing/2016/SVG/main" r:embed="rId2257"/>
                </a:ext>
              </a:extLst>
            </a:blip>
            <a:stretch>
              <a:fillRect/>
            </a:stretch>
          </p:blipFill>
          <p:spPr>
            <a:xfrm>
              <a:off x="17761451" y="7269349"/>
              <a:ext cx="40073" cy="40239"/>
            </a:xfrm>
            <a:prstGeom prst="rect">
              <a:avLst/>
            </a:prstGeom>
          </p:spPr>
        </p:pic>
        <p:pic>
          <p:nvPicPr>
            <p:cNvPr id="1142" name="Image 1128" descr=" "/>
            <p:cNvPicPr>
              <a:picLocks noChangeAspect="1"/>
            </p:cNvPicPr>
            <p:nvPr/>
          </p:nvPicPr>
          <p:blipFill>
            <a:blip r:embed="rId2258">
              <a:extLst>
                <a:ext uri="{96DAC541-7B7A-43D3-8B79-37D633B846F1}">
                  <asvg:svgBlip xmlns:asvg="http://schemas.microsoft.com/office/drawing/2016/SVG/main" r:embed="rId2259"/>
                </a:ext>
              </a:extLst>
            </a:blip>
            <a:stretch>
              <a:fillRect/>
            </a:stretch>
          </p:blipFill>
          <p:spPr>
            <a:xfrm>
              <a:off x="17698061" y="7269820"/>
              <a:ext cx="40158" cy="46056"/>
            </a:xfrm>
            <a:prstGeom prst="rect">
              <a:avLst/>
            </a:prstGeom>
          </p:spPr>
        </p:pic>
        <p:pic>
          <p:nvPicPr>
            <p:cNvPr id="1143" name="Image 1129" descr=" "/>
            <p:cNvPicPr>
              <a:picLocks noChangeAspect="1"/>
            </p:cNvPicPr>
            <p:nvPr/>
          </p:nvPicPr>
          <p:blipFill>
            <a:blip r:embed="rId2260">
              <a:extLst>
                <a:ext uri="{96DAC541-7B7A-43D3-8B79-37D633B846F1}">
                  <asvg:svgBlip xmlns:asvg="http://schemas.microsoft.com/office/drawing/2016/SVG/main" r:embed="rId2261"/>
                </a:ext>
              </a:extLst>
            </a:blip>
            <a:stretch>
              <a:fillRect/>
            </a:stretch>
          </p:blipFill>
          <p:spPr>
            <a:xfrm>
              <a:off x="17634803" y="7270291"/>
              <a:ext cx="40025" cy="46056"/>
            </a:xfrm>
            <a:prstGeom prst="rect">
              <a:avLst/>
            </a:prstGeom>
          </p:spPr>
        </p:pic>
        <p:pic>
          <p:nvPicPr>
            <p:cNvPr id="1144" name="Image 1130" descr=" "/>
            <p:cNvPicPr>
              <a:picLocks noChangeAspect="1"/>
            </p:cNvPicPr>
            <p:nvPr/>
          </p:nvPicPr>
          <p:blipFill>
            <a:blip r:embed="rId2262">
              <a:extLst>
                <a:ext uri="{96DAC541-7B7A-43D3-8B79-37D633B846F1}">
                  <asvg:svgBlip xmlns:asvg="http://schemas.microsoft.com/office/drawing/2016/SVG/main" r:embed="rId2263"/>
                </a:ext>
              </a:extLst>
            </a:blip>
            <a:stretch>
              <a:fillRect/>
            </a:stretch>
          </p:blipFill>
          <p:spPr>
            <a:xfrm>
              <a:off x="17571433" y="7270762"/>
              <a:ext cx="40098" cy="40239"/>
            </a:xfrm>
            <a:prstGeom prst="rect">
              <a:avLst/>
            </a:prstGeom>
          </p:spPr>
        </p:pic>
        <p:pic>
          <p:nvPicPr>
            <p:cNvPr id="1145" name="Image 1131" descr=" "/>
            <p:cNvPicPr>
              <a:picLocks noChangeAspect="1"/>
            </p:cNvPicPr>
            <p:nvPr/>
          </p:nvPicPr>
          <p:blipFill>
            <a:blip r:embed="rId2264">
              <a:extLst>
                <a:ext uri="{96DAC541-7B7A-43D3-8B79-37D633B846F1}">
                  <asvg:svgBlip xmlns:asvg="http://schemas.microsoft.com/office/drawing/2016/SVG/main" r:embed="rId2265"/>
                </a:ext>
              </a:extLst>
            </a:blip>
            <a:stretch>
              <a:fillRect/>
            </a:stretch>
          </p:blipFill>
          <p:spPr>
            <a:xfrm>
              <a:off x="17508042" y="7271079"/>
              <a:ext cx="40073" cy="40239"/>
            </a:xfrm>
            <a:prstGeom prst="rect">
              <a:avLst/>
            </a:prstGeom>
          </p:spPr>
        </p:pic>
        <p:pic>
          <p:nvPicPr>
            <p:cNvPr id="1146" name="Image 1132" descr=" "/>
            <p:cNvPicPr>
              <a:picLocks noChangeAspect="1"/>
            </p:cNvPicPr>
            <p:nvPr/>
          </p:nvPicPr>
          <p:blipFill>
            <a:blip r:embed="rId2266">
              <a:extLst>
                <a:ext uri="{96DAC541-7B7A-43D3-8B79-37D633B846F1}">
                  <asvg:svgBlip xmlns:asvg="http://schemas.microsoft.com/office/drawing/2016/SVG/main" r:embed="rId2267"/>
                </a:ext>
              </a:extLst>
            </a:blip>
            <a:stretch>
              <a:fillRect/>
            </a:stretch>
          </p:blipFill>
          <p:spPr>
            <a:xfrm>
              <a:off x="17444652" y="7271550"/>
              <a:ext cx="40159" cy="46056"/>
            </a:xfrm>
            <a:prstGeom prst="rect">
              <a:avLst/>
            </a:prstGeom>
          </p:spPr>
        </p:pic>
        <p:pic>
          <p:nvPicPr>
            <p:cNvPr id="1147" name="Image 1133" descr=" "/>
            <p:cNvPicPr>
              <a:picLocks noChangeAspect="1"/>
            </p:cNvPicPr>
            <p:nvPr/>
          </p:nvPicPr>
          <p:blipFill>
            <a:blip r:embed="rId2268">
              <a:extLst>
                <a:ext uri="{96DAC541-7B7A-43D3-8B79-37D633B846F1}">
                  <asvg:svgBlip xmlns:asvg="http://schemas.microsoft.com/office/drawing/2016/SVG/main" r:embed="rId2269"/>
                </a:ext>
              </a:extLst>
            </a:blip>
            <a:stretch>
              <a:fillRect/>
            </a:stretch>
          </p:blipFill>
          <p:spPr>
            <a:xfrm>
              <a:off x="17381233" y="7272176"/>
              <a:ext cx="40268" cy="46143"/>
            </a:xfrm>
            <a:prstGeom prst="rect">
              <a:avLst/>
            </a:prstGeom>
          </p:spPr>
        </p:pic>
        <p:pic>
          <p:nvPicPr>
            <p:cNvPr id="1148" name="Image 1134" descr=" "/>
            <p:cNvPicPr>
              <a:picLocks noChangeAspect="1"/>
            </p:cNvPicPr>
            <p:nvPr/>
          </p:nvPicPr>
          <p:blipFill>
            <a:blip r:embed="rId2270">
              <a:extLst>
                <a:ext uri="{96DAC541-7B7A-43D3-8B79-37D633B846F1}">
                  <asvg:svgBlip xmlns:asvg="http://schemas.microsoft.com/office/drawing/2016/SVG/main" r:embed="rId2271"/>
                </a:ext>
              </a:extLst>
            </a:blip>
            <a:stretch>
              <a:fillRect/>
            </a:stretch>
          </p:blipFill>
          <p:spPr>
            <a:xfrm>
              <a:off x="17317841" y="7272089"/>
              <a:ext cx="40268" cy="46453"/>
            </a:xfrm>
            <a:prstGeom prst="rect">
              <a:avLst/>
            </a:prstGeom>
          </p:spPr>
        </p:pic>
        <p:pic>
          <p:nvPicPr>
            <p:cNvPr id="1149" name="Image 1135" descr=" "/>
            <p:cNvPicPr>
              <a:picLocks noChangeAspect="1"/>
            </p:cNvPicPr>
            <p:nvPr/>
          </p:nvPicPr>
          <p:blipFill>
            <a:blip r:embed="rId2272">
              <a:extLst>
                <a:ext uri="{96DAC541-7B7A-43D3-8B79-37D633B846F1}">
                  <asvg:svgBlip xmlns:asvg="http://schemas.microsoft.com/office/drawing/2016/SVG/main" r:embed="rId2273"/>
                </a:ext>
              </a:extLst>
            </a:blip>
            <a:stretch>
              <a:fillRect/>
            </a:stretch>
          </p:blipFill>
          <p:spPr>
            <a:xfrm>
              <a:off x="17254623" y="7272958"/>
              <a:ext cx="40108" cy="40239"/>
            </a:xfrm>
            <a:prstGeom prst="rect">
              <a:avLst/>
            </a:prstGeom>
          </p:spPr>
        </p:pic>
        <p:pic>
          <p:nvPicPr>
            <p:cNvPr id="1150" name="Image 1136" descr=" "/>
            <p:cNvPicPr>
              <a:picLocks noChangeAspect="1"/>
            </p:cNvPicPr>
            <p:nvPr/>
          </p:nvPicPr>
          <p:blipFill>
            <a:blip r:embed="rId2274">
              <a:extLst>
                <a:ext uri="{96DAC541-7B7A-43D3-8B79-37D633B846F1}">
                  <asvg:svgBlip xmlns:asvg="http://schemas.microsoft.com/office/drawing/2016/SVG/main" r:embed="rId2275"/>
                </a:ext>
              </a:extLst>
            </a:blip>
            <a:stretch>
              <a:fillRect/>
            </a:stretch>
          </p:blipFill>
          <p:spPr>
            <a:xfrm>
              <a:off x="17191243" y="7273274"/>
              <a:ext cx="40073" cy="40239"/>
            </a:xfrm>
            <a:prstGeom prst="rect">
              <a:avLst/>
            </a:prstGeom>
          </p:spPr>
        </p:pic>
        <p:pic>
          <p:nvPicPr>
            <p:cNvPr id="1151" name="Image 1137" descr=" "/>
            <p:cNvPicPr>
              <a:picLocks noChangeAspect="1"/>
            </p:cNvPicPr>
            <p:nvPr/>
          </p:nvPicPr>
          <p:blipFill>
            <a:blip r:embed="rId2276">
              <a:extLst>
                <a:ext uri="{96DAC541-7B7A-43D3-8B79-37D633B846F1}">
                  <asvg:svgBlip xmlns:asvg="http://schemas.microsoft.com/office/drawing/2016/SVG/main" r:embed="rId2277"/>
                </a:ext>
              </a:extLst>
            </a:blip>
            <a:stretch>
              <a:fillRect/>
            </a:stretch>
          </p:blipFill>
          <p:spPr>
            <a:xfrm>
              <a:off x="17127863" y="7273745"/>
              <a:ext cx="40148" cy="46056"/>
            </a:xfrm>
            <a:prstGeom prst="rect">
              <a:avLst/>
            </a:prstGeom>
          </p:spPr>
        </p:pic>
        <p:pic>
          <p:nvPicPr>
            <p:cNvPr id="1152" name="Image 1138" descr=" "/>
            <p:cNvPicPr>
              <a:picLocks noChangeAspect="1"/>
            </p:cNvPicPr>
            <p:nvPr/>
          </p:nvPicPr>
          <p:blipFill>
            <a:blip r:embed="rId2278">
              <a:extLst>
                <a:ext uri="{96DAC541-7B7A-43D3-8B79-37D633B846F1}">
                  <asvg:svgBlip xmlns:asvg="http://schemas.microsoft.com/office/drawing/2016/SVG/main" r:embed="rId2279"/>
                </a:ext>
              </a:extLst>
            </a:blip>
            <a:stretch>
              <a:fillRect/>
            </a:stretch>
          </p:blipFill>
          <p:spPr>
            <a:xfrm>
              <a:off x="17064596" y="7274223"/>
              <a:ext cx="40025" cy="46056"/>
            </a:xfrm>
            <a:prstGeom prst="rect">
              <a:avLst/>
            </a:prstGeom>
          </p:spPr>
        </p:pic>
        <p:pic>
          <p:nvPicPr>
            <p:cNvPr id="1153" name="Image 1139" descr=" "/>
            <p:cNvPicPr>
              <a:picLocks noChangeAspect="1"/>
            </p:cNvPicPr>
            <p:nvPr/>
          </p:nvPicPr>
          <p:blipFill>
            <a:blip r:embed="rId2280">
              <a:extLst>
                <a:ext uri="{96DAC541-7B7A-43D3-8B79-37D633B846F1}">
                  <asvg:svgBlip xmlns:asvg="http://schemas.microsoft.com/office/drawing/2016/SVG/main" r:embed="rId2281"/>
                </a:ext>
              </a:extLst>
            </a:blip>
            <a:stretch>
              <a:fillRect/>
            </a:stretch>
          </p:blipFill>
          <p:spPr>
            <a:xfrm>
              <a:off x="17001225" y="7274688"/>
              <a:ext cx="40098" cy="40239"/>
            </a:xfrm>
            <a:prstGeom prst="rect">
              <a:avLst/>
            </a:prstGeom>
          </p:spPr>
        </p:pic>
        <p:pic>
          <p:nvPicPr>
            <p:cNvPr id="1154" name="Image 1140" descr=" "/>
            <p:cNvPicPr>
              <a:picLocks noChangeAspect="1"/>
            </p:cNvPicPr>
            <p:nvPr/>
          </p:nvPicPr>
          <p:blipFill>
            <a:blip r:embed="rId2282">
              <a:extLst>
                <a:ext uri="{96DAC541-7B7A-43D3-8B79-37D633B846F1}">
                  <asvg:svgBlip xmlns:asvg="http://schemas.microsoft.com/office/drawing/2016/SVG/main" r:embed="rId2283"/>
                </a:ext>
              </a:extLst>
            </a:blip>
            <a:stretch>
              <a:fillRect/>
            </a:stretch>
          </p:blipFill>
          <p:spPr>
            <a:xfrm>
              <a:off x="16937834" y="7275004"/>
              <a:ext cx="40073" cy="40239"/>
            </a:xfrm>
            <a:prstGeom prst="rect">
              <a:avLst/>
            </a:prstGeom>
          </p:spPr>
        </p:pic>
        <p:pic>
          <p:nvPicPr>
            <p:cNvPr id="1155" name="Image 1141" descr=" "/>
            <p:cNvPicPr>
              <a:picLocks noChangeAspect="1"/>
            </p:cNvPicPr>
            <p:nvPr/>
          </p:nvPicPr>
          <p:blipFill>
            <a:blip r:embed="rId2284">
              <a:extLst>
                <a:ext uri="{96DAC541-7B7A-43D3-8B79-37D633B846F1}">
                  <asvg:svgBlip xmlns:asvg="http://schemas.microsoft.com/office/drawing/2016/SVG/main" r:embed="rId2285"/>
                </a:ext>
              </a:extLst>
            </a:blip>
            <a:stretch>
              <a:fillRect/>
            </a:stretch>
          </p:blipFill>
          <p:spPr>
            <a:xfrm>
              <a:off x="15733843" y="7283252"/>
              <a:ext cx="40268" cy="46385"/>
            </a:xfrm>
            <a:prstGeom prst="rect">
              <a:avLst/>
            </a:prstGeom>
          </p:spPr>
        </p:pic>
        <p:pic>
          <p:nvPicPr>
            <p:cNvPr id="1156" name="Image 1142" descr=" "/>
            <p:cNvPicPr>
              <a:picLocks noChangeAspect="1"/>
            </p:cNvPicPr>
            <p:nvPr/>
          </p:nvPicPr>
          <p:blipFill>
            <a:blip r:embed="rId2286">
              <a:extLst>
                <a:ext uri="{96DAC541-7B7A-43D3-8B79-37D633B846F1}">
                  <asvg:svgBlip xmlns:asvg="http://schemas.microsoft.com/office/drawing/2016/SVG/main" r:embed="rId2287"/>
                </a:ext>
              </a:extLst>
            </a:blip>
            <a:stretch>
              <a:fillRect/>
            </a:stretch>
          </p:blipFill>
          <p:spPr>
            <a:xfrm>
              <a:off x="15670608" y="7283407"/>
              <a:ext cx="40268" cy="46453"/>
            </a:xfrm>
            <a:prstGeom prst="rect">
              <a:avLst/>
            </a:prstGeom>
          </p:spPr>
        </p:pic>
        <p:pic>
          <p:nvPicPr>
            <p:cNvPr id="1157" name="Image 1143" descr=" "/>
            <p:cNvPicPr>
              <a:picLocks noChangeAspect="1"/>
            </p:cNvPicPr>
            <p:nvPr/>
          </p:nvPicPr>
          <p:blipFill>
            <a:blip r:embed="rId2288">
              <a:extLst>
                <a:ext uri="{96DAC541-7B7A-43D3-8B79-37D633B846F1}">
                  <asvg:svgBlip xmlns:asvg="http://schemas.microsoft.com/office/drawing/2016/SVG/main" r:embed="rId2289"/>
                </a:ext>
              </a:extLst>
            </a:blip>
            <a:stretch>
              <a:fillRect/>
            </a:stretch>
          </p:blipFill>
          <p:spPr>
            <a:xfrm>
              <a:off x="15607217" y="7284194"/>
              <a:ext cx="40268" cy="46385"/>
            </a:xfrm>
            <a:prstGeom prst="rect">
              <a:avLst/>
            </a:prstGeom>
          </p:spPr>
        </p:pic>
        <p:pic>
          <p:nvPicPr>
            <p:cNvPr id="1158" name="Image 1144" descr=" "/>
            <p:cNvPicPr>
              <a:picLocks noChangeAspect="1"/>
            </p:cNvPicPr>
            <p:nvPr/>
          </p:nvPicPr>
          <p:blipFill>
            <a:blip r:embed="rId2290">
              <a:extLst>
                <a:ext uri="{96DAC541-7B7A-43D3-8B79-37D633B846F1}">
                  <asvg:svgBlip xmlns:asvg="http://schemas.microsoft.com/office/drawing/2016/SVG/main" r:embed="rId2291"/>
                </a:ext>
              </a:extLst>
            </a:blip>
            <a:stretch>
              <a:fillRect/>
            </a:stretch>
          </p:blipFill>
          <p:spPr>
            <a:xfrm>
              <a:off x="15544010" y="7284591"/>
              <a:ext cx="40097" cy="40239"/>
            </a:xfrm>
            <a:prstGeom prst="rect">
              <a:avLst/>
            </a:prstGeom>
          </p:spPr>
        </p:pic>
        <p:pic>
          <p:nvPicPr>
            <p:cNvPr id="1159" name="Image 1145" descr=" "/>
            <p:cNvPicPr>
              <a:picLocks noChangeAspect="1"/>
            </p:cNvPicPr>
            <p:nvPr/>
          </p:nvPicPr>
          <p:blipFill>
            <a:blip r:embed="rId2292">
              <a:extLst>
                <a:ext uri="{96DAC541-7B7A-43D3-8B79-37D633B846F1}">
                  <asvg:svgBlip xmlns:asvg="http://schemas.microsoft.com/office/drawing/2016/SVG/main" r:embed="rId2293"/>
                </a:ext>
              </a:extLst>
            </a:blip>
            <a:stretch>
              <a:fillRect/>
            </a:stretch>
          </p:blipFill>
          <p:spPr>
            <a:xfrm>
              <a:off x="15163635" y="7287580"/>
              <a:ext cx="40268" cy="45982"/>
            </a:xfrm>
            <a:prstGeom prst="rect">
              <a:avLst/>
            </a:prstGeom>
          </p:spPr>
        </p:pic>
        <p:pic>
          <p:nvPicPr>
            <p:cNvPr id="1160" name="Image 1146" descr=" "/>
            <p:cNvPicPr>
              <a:picLocks noChangeAspect="1"/>
            </p:cNvPicPr>
            <p:nvPr/>
          </p:nvPicPr>
          <p:blipFill>
            <a:blip r:embed="rId2294">
              <a:extLst>
                <a:ext uri="{96DAC541-7B7A-43D3-8B79-37D633B846F1}">
                  <asvg:svgBlip xmlns:asvg="http://schemas.microsoft.com/office/drawing/2016/SVG/main" r:embed="rId2295"/>
                </a:ext>
              </a:extLst>
            </a:blip>
            <a:stretch>
              <a:fillRect/>
            </a:stretch>
          </p:blipFill>
          <p:spPr>
            <a:xfrm>
              <a:off x="15100587" y="7287344"/>
              <a:ext cx="46609" cy="46527"/>
            </a:xfrm>
            <a:prstGeom prst="rect">
              <a:avLst/>
            </a:prstGeom>
          </p:spPr>
        </p:pic>
        <p:pic>
          <p:nvPicPr>
            <p:cNvPr id="1161" name="Image 1147" descr=" "/>
            <p:cNvPicPr>
              <a:picLocks noChangeAspect="1"/>
            </p:cNvPicPr>
            <p:nvPr/>
          </p:nvPicPr>
          <p:blipFill>
            <a:blip r:embed="rId2296">
              <a:extLst>
                <a:ext uri="{96DAC541-7B7A-43D3-8B79-37D633B846F1}">
                  <asvg:svgBlip xmlns:asvg="http://schemas.microsoft.com/office/drawing/2016/SVG/main" r:embed="rId2297"/>
                </a:ext>
              </a:extLst>
            </a:blip>
            <a:stretch>
              <a:fillRect/>
            </a:stretch>
          </p:blipFill>
          <p:spPr>
            <a:xfrm>
              <a:off x="15037009" y="7288126"/>
              <a:ext cx="40268" cy="46385"/>
            </a:xfrm>
            <a:prstGeom prst="rect">
              <a:avLst/>
            </a:prstGeom>
          </p:spPr>
        </p:pic>
        <p:pic>
          <p:nvPicPr>
            <p:cNvPr id="1162" name="Image 1148" descr=" "/>
            <p:cNvPicPr>
              <a:picLocks noChangeAspect="1"/>
            </p:cNvPicPr>
            <p:nvPr/>
          </p:nvPicPr>
          <p:blipFill>
            <a:blip r:embed="rId2298">
              <a:extLst>
                <a:ext uri="{96DAC541-7B7A-43D3-8B79-37D633B846F1}">
                  <asvg:svgBlip xmlns:asvg="http://schemas.microsoft.com/office/drawing/2016/SVG/main" r:embed="rId2299"/>
                </a:ext>
              </a:extLst>
            </a:blip>
            <a:stretch>
              <a:fillRect/>
            </a:stretch>
          </p:blipFill>
          <p:spPr>
            <a:xfrm>
              <a:off x="14593427" y="7291512"/>
              <a:ext cx="40268" cy="45982"/>
            </a:xfrm>
            <a:prstGeom prst="rect">
              <a:avLst/>
            </a:prstGeom>
          </p:spPr>
        </p:pic>
        <p:pic>
          <p:nvPicPr>
            <p:cNvPr id="1163" name="Image 1149" descr=" "/>
            <p:cNvPicPr>
              <a:picLocks noChangeAspect="1"/>
            </p:cNvPicPr>
            <p:nvPr/>
          </p:nvPicPr>
          <p:blipFill>
            <a:blip r:embed="rId2300">
              <a:extLst>
                <a:ext uri="{96DAC541-7B7A-43D3-8B79-37D633B846F1}">
                  <asvg:svgBlip xmlns:asvg="http://schemas.microsoft.com/office/drawing/2016/SVG/main" r:embed="rId2301"/>
                </a:ext>
              </a:extLst>
            </a:blip>
            <a:stretch>
              <a:fillRect/>
            </a:stretch>
          </p:blipFill>
          <p:spPr>
            <a:xfrm>
              <a:off x="14530379" y="7291276"/>
              <a:ext cx="46609" cy="46527"/>
            </a:xfrm>
            <a:prstGeom prst="rect">
              <a:avLst/>
            </a:prstGeom>
          </p:spPr>
        </p:pic>
        <p:pic>
          <p:nvPicPr>
            <p:cNvPr id="1164" name="Image 1150" descr=" "/>
            <p:cNvPicPr>
              <a:picLocks noChangeAspect="1"/>
            </p:cNvPicPr>
            <p:nvPr/>
          </p:nvPicPr>
          <p:blipFill>
            <a:blip r:embed="rId2302">
              <a:extLst>
                <a:ext uri="{96DAC541-7B7A-43D3-8B79-37D633B846F1}">
                  <asvg:svgBlip xmlns:asvg="http://schemas.microsoft.com/office/drawing/2016/SVG/main" r:embed="rId2303"/>
                </a:ext>
              </a:extLst>
            </a:blip>
            <a:stretch>
              <a:fillRect/>
            </a:stretch>
          </p:blipFill>
          <p:spPr>
            <a:xfrm>
              <a:off x="14466985" y="7291983"/>
              <a:ext cx="40098" cy="40239"/>
            </a:xfrm>
            <a:prstGeom prst="rect">
              <a:avLst/>
            </a:prstGeom>
          </p:spPr>
        </p:pic>
        <p:pic>
          <p:nvPicPr>
            <p:cNvPr id="1165" name="Image 1151" descr=" "/>
            <p:cNvPicPr>
              <a:picLocks noChangeAspect="1"/>
            </p:cNvPicPr>
            <p:nvPr/>
          </p:nvPicPr>
          <p:blipFill>
            <a:blip r:embed="rId2304">
              <a:extLst>
                <a:ext uri="{96DAC541-7B7A-43D3-8B79-37D633B846F1}">
                  <asvg:svgBlip xmlns:asvg="http://schemas.microsoft.com/office/drawing/2016/SVG/main" r:embed="rId2305"/>
                </a:ext>
              </a:extLst>
            </a:blip>
            <a:stretch>
              <a:fillRect/>
            </a:stretch>
          </p:blipFill>
          <p:spPr>
            <a:xfrm>
              <a:off x="14403410" y="7292367"/>
              <a:ext cx="40269" cy="46385"/>
            </a:xfrm>
            <a:prstGeom prst="rect">
              <a:avLst/>
            </a:prstGeom>
          </p:spPr>
        </p:pic>
        <p:pic>
          <p:nvPicPr>
            <p:cNvPr id="1166" name="Image 1152" descr=" "/>
            <p:cNvPicPr>
              <a:picLocks noChangeAspect="1"/>
            </p:cNvPicPr>
            <p:nvPr/>
          </p:nvPicPr>
          <p:blipFill>
            <a:blip r:embed="rId2306">
              <a:extLst>
                <a:ext uri="{96DAC541-7B7A-43D3-8B79-37D633B846F1}">
                  <asvg:svgBlip xmlns:asvg="http://schemas.microsoft.com/office/drawing/2016/SVG/main" r:embed="rId2307"/>
                </a:ext>
              </a:extLst>
            </a:blip>
            <a:stretch>
              <a:fillRect/>
            </a:stretch>
          </p:blipFill>
          <p:spPr>
            <a:xfrm>
              <a:off x="14340019" y="7293242"/>
              <a:ext cx="40268" cy="45982"/>
            </a:xfrm>
            <a:prstGeom prst="rect">
              <a:avLst/>
            </a:prstGeom>
          </p:spPr>
        </p:pic>
        <p:pic>
          <p:nvPicPr>
            <p:cNvPr id="1167" name="Image 1153" descr=" "/>
            <p:cNvPicPr>
              <a:picLocks noChangeAspect="1"/>
            </p:cNvPicPr>
            <p:nvPr/>
          </p:nvPicPr>
          <p:blipFill>
            <a:blip r:embed="rId2308">
              <a:extLst>
                <a:ext uri="{96DAC541-7B7A-43D3-8B79-37D633B846F1}">
                  <asvg:svgBlip xmlns:asvg="http://schemas.microsoft.com/office/drawing/2016/SVG/main" r:embed="rId2309"/>
                </a:ext>
              </a:extLst>
            </a:blip>
            <a:stretch>
              <a:fillRect/>
            </a:stretch>
          </p:blipFill>
          <p:spPr>
            <a:xfrm>
              <a:off x="14276971" y="7293006"/>
              <a:ext cx="46609" cy="46527"/>
            </a:xfrm>
            <a:prstGeom prst="rect">
              <a:avLst/>
            </a:prstGeom>
          </p:spPr>
        </p:pic>
        <p:pic>
          <p:nvPicPr>
            <p:cNvPr id="1168" name="Image 1154" descr=" "/>
            <p:cNvPicPr>
              <a:picLocks noChangeAspect="1"/>
            </p:cNvPicPr>
            <p:nvPr/>
          </p:nvPicPr>
          <p:blipFill>
            <a:blip r:embed="rId2310">
              <a:extLst>
                <a:ext uri="{96DAC541-7B7A-43D3-8B79-37D633B846F1}">
                  <asvg:svgBlip xmlns:asvg="http://schemas.microsoft.com/office/drawing/2016/SVG/main" r:embed="rId2311"/>
                </a:ext>
              </a:extLst>
            </a:blip>
            <a:stretch>
              <a:fillRect/>
            </a:stretch>
          </p:blipFill>
          <p:spPr>
            <a:xfrm>
              <a:off x="14213393" y="7293868"/>
              <a:ext cx="40268" cy="46143"/>
            </a:xfrm>
            <a:prstGeom prst="rect">
              <a:avLst/>
            </a:prstGeom>
          </p:spPr>
        </p:pic>
        <p:pic>
          <p:nvPicPr>
            <p:cNvPr id="1169" name="Image 1155" descr=" "/>
            <p:cNvPicPr>
              <a:picLocks noChangeAspect="1"/>
            </p:cNvPicPr>
            <p:nvPr/>
          </p:nvPicPr>
          <p:blipFill>
            <a:blip r:embed="rId2312">
              <a:extLst>
                <a:ext uri="{96DAC541-7B7A-43D3-8B79-37D633B846F1}">
                  <asvg:svgBlip xmlns:asvg="http://schemas.microsoft.com/office/drawing/2016/SVG/main" r:embed="rId2313"/>
                </a:ext>
              </a:extLst>
            </a:blip>
            <a:stretch>
              <a:fillRect/>
            </a:stretch>
          </p:blipFill>
          <p:spPr>
            <a:xfrm>
              <a:off x="14086610" y="7295443"/>
              <a:ext cx="40268" cy="45982"/>
            </a:xfrm>
            <a:prstGeom prst="rect">
              <a:avLst/>
            </a:prstGeom>
          </p:spPr>
        </p:pic>
        <p:pic>
          <p:nvPicPr>
            <p:cNvPr id="1170" name="Image 1156" descr=" "/>
            <p:cNvPicPr>
              <a:picLocks noChangeAspect="1"/>
            </p:cNvPicPr>
            <p:nvPr/>
          </p:nvPicPr>
          <p:blipFill>
            <a:blip r:embed="rId2314">
              <a:extLst>
                <a:ext uri="{96DAC541-7B7A-43D3-8B79-37D633B846F1}">
                  <asvg:svgBlip xmlns:asvg="http://schemas.microsoft.com/office/drawing/2016/SVG/main" r:embed="rId2315"/>
                </a:ext>
              </a:extLst>
            </a:blip>
            <a:stretch>
              <a:fillRect/>
            </a:stretch>
          </p:blipFill>
          <p:spPr>
            <a:xfrm>
              <a:off x="22195675" y="7167091"/>
              <a:ext cx="40268" cy="46385"/>
            </a:xfrm>
            <a:prstGeom prst="rect">
              <a:avLst/>
            </a:prstGeom>
          </p:spPr>
        </p:pic>
        <p:pic>
          <p:nvPicPr>
            <p:cNvPr id="1171" name="Image 1157" descr=" "/>
            <p:cNvPicPr>
              <a:picLocks noChangeAspect="1"/>
            </p:cNvPicPr>
            <p:nvPr/>
          </p:nvPicPr>
          <p:blipFill>
            <a:blip r:embed="rId2316">
              <a:extLst>
                <a:ext uri="{96DAC541-7B7A-43D3-8B79-37D633B846F1}">
                  <asvg:svgBlip xmlns:asvg="http://schemas.microsoft.com/office/drawing/2016/SVG/main" r:embed="rId2317"/>
                </a:ext>
              </a:extLst>
            </a:blip>
            <a:stretch>
              <a:fillRect/>
            </a:stretch>
          </p:blipFill>
          <p:spPr>
            <a:xfrm>
              <a:off x="22132363" y="7168288"/>
              <a:ext cx="40268" cy="46124"/>
            </a:xfrm>
            <a:prstGeom prst="rect">
              <a:avLst/>
            </a:prstGeom>
          </p:spPr>
        </p:pic>
        <p:pic>
          <p:nvPicPr>
            <p:cNvPr id="1172" name="Image 1158" descr=" "/>
            <p:cNvPicPr>
              <a:picLocks noChangeAspect="1"/>
            </p:cNvPicPr>
            <p:nvPr/>
          </p:nvPicPr>
          <p:blipFill>
            <a:blip r:embed="rId2318">
              <a:extLst>
                <a:ext uri="{96DAC541-7B7A-43D3-8B79-37D633B846F1}">
                  <asvg:svgBlip xmlns:asvg="http://schemas.microsoft.com/office/drawing/2016/SVG/main" r:embed="rId2319"/>
                </a:ext>
              </a:extLst>
            </a:blip>
            <a:stretch>
              <a:fillRect/>
            </a:stretch>
          </p:blipFill>
          <p:spPr>
            <a:xfrm>
              <a:off x="22069236" y="7167724"/>
              <a:ext cx="46608" cy="46527"/>
            </a:xfrm>
            <a:prstGeom prst="rect">
              <a:avLst/>
            </a:prstGeom>
          </p:spPr>
        </p:pic>
        <p:pic>
          <p:nvPicPr>
            <p:cNvPr id="1173" name="Image 1159" descr=" "/>
            <p:cNvPicPr>
              <a:picLocks noChangeAspect="1"/>
            </p:cNvPicPr>
            <p:nvPr/>
          </p:nvPicPr>
          <p:blipFill>
            <a:blip r:embed="rId2320">
              <a:extLst>
                <a:ext uri="{96DAC541-7B7A-43D3-8B79-37D633B846F1}">
                  <asvg:svgBlip xmlns:asvg="http://schemas.microsoft.com/office/drawing/2016/SVG/main" r:embed="rId2321"/>
                </a:ext>
              </a:extLst>
            </a:blip>
            <a:stretch>
              <a:fillRect/>
            </a:stretch>
          </p:blipFill>
          <p:spPr>
            <a:xfrm>
              <a:off x="22005841" y="7168431"/>
              <a:ext cx="40098" cy="40239"/>
            </a:xfrm>
            <a:prstGeom prst="rect">
              <a:avLst/>
            </a:prstGeom>
          </p:spPr>
        </p:pic>
        <p:pic>
          <p:nvPicPr>
            <p:cNvPr id="1174" name="Image 1160" descr=" "/>
            <p:cNvPicPr>
              <a:picLocks noChangeAspect="1"/>
            </p:cNvPicPr>
            <p:nvPr/>
          </p:nvPicPr>
          <p:blipFill>
            <a:blip r:embed="rId2322">
              <a:extLst>
                <a:ext uri="{96DAC541-7B7A-43D3-8B79-37D633B846F1}">
                  <asvg:svgBlip xmlns:asvg="http://schemas.microsoft.com/office/drawing/2016/SVG/main" r:embed="rId2323"/>
                </a:ext>
              </a:extLst>
            </a:blip>
            <a:stretch>
              <a:fillRect/>
            </a:stretch>
          </p:blipFill>
          <p:spPr>
            <a:xfrm>
              <a:off x="21942267" y="7169286"/>
              <a:ext cx="40268" cy="46385"/>
            </a:xfrm>
            <a:prstGeom prst="rect">
              <a:avLst/>
            </a:prstGeom>
          </p:spPr>
        </p:pic>
        <p:pic>
          <p:nvPicPr>
            <p:cNvPr id="1175" name="Image 1161" descr=" "/>
            <p:cNvPicPr>
              <a:picLocks noChangeAspect="1"/>
            </p:cNvPicPr>
            <p:nvPr/>
          </p:nvPicPr>
          <p:blipFill>
            <a:blip r:embed="rId2324">
              <a:extLst>
                <a:ext uri="{96DAC541-7B7A-43D3-8B79-37D633B846F1}">
                  <asvg:svgBlip xmlns:asvg="http://schemas.microsoft.com/office/drawing/2016/SVG/main" r:embed="rId2325"/>
                </a:ext>
              </a:extLst>
            </a:blip>
            <a:stretch>
              <a:fillRect/>
            </a:stretch>
          </p:blipFill>
          <p:spPr>
            <a:xfrm>
              <a:off x="21878875" y="7169690"/>
              <a:ext cx="40268" cy="45982"/>
            </a:xfrm>
            <a:prstGeom prst="rect">
              <a:avLst/>
            </a:prstGeom>
          </p:spPr>
        </p:pic>
        <p:pic>
          <p:nvPicPr>
            <p:cNvPr id="1176" name="Image 1162" descr=" "/>
            <p:cNvPicPr>
              <a:picLocks noChangeAspect="1"/>
            </p:cNvPicPr>
            <p:nvPr/>
          </p:nvPicPr>
          <p:blipFill>
            <a:blip r:embed="rId2326">
              <a:extLst>
                <a:ext uri="{96DAC541-7B7A-43D3-8B79-37D633B846F1}">
                  <asvg:svgBlip xmlns:asvg="http://schemas.microsoft.com/office/drawing/2016/SVG/main" r:embed="rId2327"/>
                </a:ext>
              </a:extLst>
            </a:blip>
            <a:stretch>
              <a:fillRect/>
            </a:stretch>
          </p:blipFill>
          <p:spPr>
            <a:xfrm>
              <a:off x="21815828" y="7168983"/>
              <a:ext cx="46609" cy="46527"/>
            </a:xfrm>
            <a:prstGeom prst="rect">
              <a:avLst/>
            </a:prstGeom>
          </p:spPr>
        </p:pic>
        <p:pic>
          <p:nvPicPr>
            <p:cNvPr id="1177" name="Image 1163" descr=" "/>
            <p:cNvPicPr>
              <a:picLocks noChangeAspect="1"/>
            </p:cNvPicPr>
            <p:nvPr/>
          </p:nvPicPr>
          <p:blipFill>
            <a:blip r:embed="rId2328">
              <a:extLst>
                <a:ext uri="{96DAC541-7B7A-43D3-8B79-37D633B846F1}">
                  <asvg:svgBlip xmlns:asvg="http://schemas.microsoft.com/office/drawing/2016/SVG/main" r:embed="rId2329"/>
                </a:ext>
              </a:extLst>
            </a:blip>
            <a:stretch>
              <a:fillRect/>
            </a:stretch>
          </p:blipFill>
          <p:spPr>
            <a:xfrm>
              <a:off x="21752250" y="7170316"/>
              <a:ext cx="40268" cy="46143"/>
            </a:xfrm>
            <a:prstGeom prst="rect">
              <a:avLst/>
            </a:prstGeom>
          </p:spPr>
        </p:pic>
        <p:pic>
          <p:nvPicPr>
            <p:cNvPr id="1178" name="Image 1164" descr=" "/>
            <p:cNvPicPr>
              <a:picLocks noChangeAspect="1"/>
            </p:cNvPicPr>
            <p:nvPr/>
          </p:nvPicPr>
          <p:blipFill>
            <a:blip r:embed="rId2330">
              <a:extLst>
                <a:ext uri="{96DAC541-7B7A-43D3-8B79-37D633B846F1}">
                  <asvg:svgBlip xmlns:asvg="http://schemas.microsoft.com/office/drawing/2016/SVG/main" r:embed="rId2331"/>
                </a:ext>
              </a:extLst>
            </a:blip>
            <a:stretch>
              <a:fillRect/>
            </a:stretch>
          </p:blipFill>
          <p:spPr>
            <a:xfrm>
              <a:off x="21688858" y="7170545"/>
              <a:ext cx="40269" cy="46385"/>
            </a:xfrm>
            <a:prstGeom prst="rect">
              <a:avLst/>
            </a:prstGeom>
          </p:spPr>
        </p:pic>
        <p:pic>
          <p:nvPicPr>
            <p:cNvPr id="1179" name="Image 1165" descr=" "/>
            <p:cNvPicPr>
              <a:picLocks noChangeAspect="1"/>
            </p:cNvPicPr>
            <p:nvPr/>
          </p:nvPicPr>
          <p:blipFill>
            <a:blip r:embed="rId2332">
              <a:extLst>
                <a:ext uri="{96DAC541-7B7A-43D3-8B79-37D633B846F1}">
                  <asvg:svgBlip xmlns:asvg="http://schemas.microsoft.com/office/drawing/2016/SVG/main" r:embed="rId2333"/>
                </a:ext>
              </a:extLst>
            </a:blip>
            <a:stretch>
              <a:fillRect/>
            </a:stretch>
          </p:blipFill>
          <p:spPr>
            <a:xfrm>
              <a:off x="21625467" y="7171420"/>
              <a:ext cx="40268" cy="45982"/>
            </a:xfrm>
            <a:prstGeom prst="rect">
              <a:avLst/>
            </a:prstGeom>
          </p:spPr>
        </p:pic>
        <p:pic>
          <p:nvPicPr>
            <p:cNvPr id="1180" name="Image 1166" descr=" "/>
            <p:cNvPicPr>
              <a:picLocks noChangeAspect="1"/>
            </p:cNvPicPr>
            <p:nvPr/>
          </p:nvPicPr>
          <p:blipFill>
            <a:blip r:embed="rId2334">
              <a:extLst>
                <a:ext uri="{96DAC541-7B7A-43D3-8B79-37D633B846F1}">
                  <asvg:svgBlip xmlns:asvg="http://schemas.microsoft.com/office/drawing/2016/SVG/main" r:embed="rId2335"/>
                </a:ext>
              </a:extLst>
            </a:blip>
            <a:stretch>
              <a:fillRect/>
            </a:stretch>
          </p:blipFill>
          <p:spPr>
            <a:xfrm>
              <a:off x="21562419" y="7171184"/>
              <a:ext cx="46609" cy="46527"/>
            </a:xfrm>
            <a:prstGeom prst="rect">
              <a:avLst/>
            </a:prstGeom>
          </p:spPr>
        </p:pic>
        <p:pic>
          <p:nvPicPr>
            <p:cNvPr id="1181" name="Image 1167" descr=" "/>
            <p:cNvPicPr>
              <a:picLocks noChangeAspect="1"/>
            </p:cNvPicPr>
            <p:nvPr/>
          </p:nvPicPr>
          <p:blipFill>
            <a:blip r:embed="rId2336">
              <a:extLst>
                <a:ext uri="{96DAC541-7B7A-43D3-8B79-37D633B846F1}">
                  <asvg:svgBlip xmlns:asvg="http://schemas.microsoft.com/office/drawing/2016/SVG/main" r:embed="rId2337"/>
                </a:ext>
              </a:extLst>
            </a:blip>
            <a:stretch>
              <a:fillRect/>
            </a:stretch>
          </p:blipFill>
          <p:spPr>
            <a:xfrm>
              <a:off x="21435624" y="7172362"/>
              <a:ext cx="40109" cy="40239"/>
            </a:xfrm>
            <a:prstGeom prst="rect">
              <a:avLst/>
            </a:prstGeom>
          </p:spPr>
        </p:pic>
        <p:pic>
          <p:nvPicPr>
            <p:cNvPr id="1182" name="Image 1168" descr=" "/>
            <p:cNvPicPr>
              <a:picLocks noChangeAspect="1"/>
            </p:cNvPicPr>
            <p:nvPr/>
          </p:nvPicPr>
          <p:blipFill>
            <a:blip r:embed="rId2338">
              <a:extLst>
                <a:ext uri="{96DAC541-7B7A-43D3-8B79-37D633B846F1}">
                  <asvg:svgBlip xmlns:asvg="http://schemas.microsoft.com/office/drawing/2016/SVG/main" r:embed="rId2339"/>
                </a:ext>
              </a:extLst>
            </a:blip>
            <a:stretch>
              <a:fillRect/>
            </a:stretch>
          </p:blipFill>
          <p:spPr>
            <a:xfrm>
              <a:off x="20802323" y="7177075"/>
              <a:ext cx="40268" cy="45982"/>
            </a:xfrm>
            <a:prstGeom prst="rect">
              <a:avLst/>
            </a:prstGeom>
          </p:spPr>
        </p:pic>
        <p:pic>
          <p:nvPicPr>
            <p:cNvPr id="1183" name="Image 1169" descr=" "/>
            <p:cNvPicPr>
              <a:picLocks noChangeAspect="1"/>
            </p:cNvPicPr>
            <p:nvPr/>
          </p:nvPicPr>
          <p:blipFill>
            <a:blip r:embed="rId2340">
              <a:extLst>
                <a:ext uri="{96DAC541-7B7A-43D3-8B79-37D633B846F1}">
                  <asvg:svgBlip xmlns:asvg="http://schemas.microsoft.com/office/drawing/2016/SVG/main" r:embed="rId2341"/>
                </a:ext>
              </a:extLst>
            </a:blip>
            <a:stretch>
              <a:fillRect/>
            </a:stretch>
          </p:blipFill>
          <p:spPr>
            <a:xfrm>
              <a:off x="20738619" y="7176765"/>
              <a:ext cx="40044" cy="40239"/>
            </a:xfrm>
            <a:prstGeom prst="rect">
              <a:avLst/>
            </a:prstGeom>
          </p:spPr>
        </p:pic>
        <p:pic>
          <p:nvPicPr>
            <p:cNvPr id="1184" name="Image 1170" descr=" "/>
            <p:cNvPicPr>
              <a:picLocks noChangeAspect="1"/>
            </p:cNvPicPr>
            <p:nvPr/>
          </p:nvPicPr>
          <p:blipFill>
            <a:blip r:embed="rId2342">
              <a:extLst>
                <a:ext uri="{96DAC541-7B7A-43D3-8B79-37D633B846F1}">
                  <asvg:svgBlip xmlns:asvg="http://schemas.microsoft.com/office/drawing/2016/SVG/main" r:embed="rId2343"/>
                </a:ext>
              </a:extLst>
            </a:blip>
            <a:stretch>
              <a:fillRect/>
            </a:stretch>
          </p:blipFill>
          <p:spPr>
            <a:xfrm>
              <a:off x="20675225" y="7177708"/>
              <a:ext cx="40269" cy="46143"/>
            </a:xfrm>
            <a:prstGeom prst="rect">
              <a:avLst/>
            </a:prstGeom>
          </p:spPr>
        </p:pic>
        <p:pic>
          <p:nvPicPr>
            <p:cNvPr id="1185" name="Image 1171" descr=" "/>
            <p:cNvPicPr>
              <a:picLocks noChangeAspect="1"/>
            </p:cNvPicPr>
            <p:nvPr/>
          </p:nvPicPr>
          <p:blipFill>
            <a:blip r:embed="rId2344">
              <a:extLst>
                <a:ext uri="{96DAC541-7B7A-43D3-8B79-37D633B846F1}">
                  <asvg:svgBlip xmlns:asvg="http://schemas.microsoft.com/office/drawing/2016/SVG/main" r:embed="rId2345"/>
                </a:ext>
              </a:extLst>
            </a:blip>
            <a:stretch>
              <a:fillRect/>
            </a:stretch>
          </p:blipFill>
          <p:spPr>
            <a:xfrm>
              <a:off x="20612017" y="7178018"/>
              <a:ext cx="40098" cy="40239"/>
            </a:xfrm>
            <a:prstGeom prst="rect">
              <a:avLst/>
            </a:prstGeom>
          </p:spPr>
        </p:pic>
        <p:pic>
          <p:nvPicPr>
            <p:cNvPr id="1186" name="Image 1172" descr=" "/>
            <p:cNvPicPr>
              <a:picLocks noChangeAspect="1"/>
            </p:cNvPicPr>
            <p:nvPr/>
          </p:nvPicPr>
          <p:blipFill>
            <a:blip r:embed="rId2346">
              <a:extLst>
                <a:ext uri="{96DAC541-7B7A-43D3-8B79-37D633B846F1}">
                  <asvg:svgBlip xmlns:asvg="http://schemas.microsoft.com/office/drawing/2016/SVG/main" r:embed="rId2347"/>
                </a:ext>
              </a:extLst>
            </a:blip>
            <a:stretch>
              <a:fillRect/>
            </a:stretch>
          </p:blipFill>
          <p:spPr>
            <a:xfrm>
              <a:off x="20548443" y="7178408"/>
              <a:ext cx="40269" cy="46385"/>
            </a:xfrm>
            <a:prstGeom prst="rect">
              <a:avLst/>
            </a:prstGeom>
          </p:spPr>
        </p:pic>
        <p:pic>
          <p:nvPicPr>
            <p:cNvPr id="1187" name="Image 1173" descr=" "/>
            <p:cNvPicPr>
              <a:picLocks noChangeAspect="1"/>
            </p:cNvPicPr>
            <p:nvPr/>
          </p:nvPicPr>
          <p:blipFill>
            <a:blip r:embed="rId2348">
              <a:extLst>
                <a:ext uri="{96DAC541-7B7A-43D3-8B79-37D633B846F1}">
                  <asvg:svgBlip xmlns:asvg="http://schemas.microsoft.com/office/drawing/2016/SVG/main" r:embed="rId2349"/>
                </a:ext>
              </a:extLst>
            </a:blip>
            <a:stretch>
              <a:fillRect/>
            </a:stretch>
          </p:blipFill>
          <p:spPr>
            <a:xfrm>
              <a:off x="20485236" y="7178805"/>
              <a:ext cx="40073" cy="40239"/>
            </a:xfrm>
            <a:prstGeom prst="rect">
              <a:avLst/>
            </a:prstGeom>
          </p:spPr>
        </p:pic>
        <p:pic>
          <p:nvPicPr>
            <p:cNvPr id="1188" name="Image 1174" descr=" "/>
            <p:cNvPicPr>
              <a:picLocks noChangeAspect="1"/>
            </p:cNvPicPr>
            <p:nvPr/>
          </p:nvPicPr>
          <p:blipFill>
            <a:blip r:embed="rId2350">
              <a:extLst>
                <a:ext uri="{96DAC541-7B7A-43D3-8B79-37D633B846F1}">
                  <asvg:svgBlip xmlns:asvg="http://schemas.microsoft.com/office/drawing/2016/SVG/main" r:embed="rId2351"/>
                </a:ext>
              </a:extLst>
            </a:blip>
            <a:stretch>
              <a:fillRect/>
            </a:stretch>
          </p:blipFill>
          <p:spPr>
            <a:xfrm>
              <a:off x="20421818" y="7179432"/>
              <a:ext cx="40268" cy="46143"/>
            </a:xfrm>
            <a:prstGeom prst="rect">
              <a:avLst/>
            </a:prstGeom>
          </p:spPr>
        </p:pic>
        <p:pic>
          <p:nvPicPr>
            <p:cNvPr id="1189" name="Image 1175" descr=" "/>
            <p:cNvPicPr>
              <a:picLocks noChangeAspect="1"/>
            </p:cNvPicPr>
            <p:nvPr/>
          </p:nvPicPr>
          <p:blipFill>
            <a:blip r:embed="rId2352">
              <a:extLst>
                <a:ext uri="{96DAC541-7B7A-43D3-8B79-37D633B846F1}">
                  <asvg:svgBlip xmlns:asvg="http://schemas.microsoft.com/office/drawing/2016/SVG/main" r:embed="rId2353"/>
                </a:ext>
              </a:extLst>
            </a:blip>
            <a:stretch>
              <a:fillRect/>
            </a:stretch>
          </p:blipFill>
          <p:spPr>
            <a:xfrm>
              <a:off x="20358589" y="7179748"/>
              <a:ext cx="40025" cy="46056"/>
            </a:xfrm>
            <a:prstGeom prst="rect">
              <a:avLst/>
            </a:prstGeom>
          </p:spPr>
        </p:pic>
        <p:pic>
          <p:nvPicPr>
            <p:cNvPr id="1190" name="Image 1176" descr=" "/>
            <p:cNvPicPr>
              <a:picLocks noChangeAspect="1"/>
            </p:cNvPicPr>
            <p:nvPr/>
          </p:nvPicPr>
          <p:blipFill>
            <a:blip r:embed="rId2354">
              <a:extLst>
                <a:ext uri="{96DAC541-7B7A-43D3-8B79-37D633B846F1}">
                  <asvg:svgBlip xmlns:asvg="http://schemas.microsoft.com/office/drawing/2016/SVG/main" r:embed="rId2355"/>
                </a:ext>
              </a:extLst>
            </a:blip>
            <a:stretch>
              <a:fillRect/>
            </a:stretch>
          </p:blipFill>
          <p:spPr>
            <a:xfrm>
              <a:off x="20295034" y="7180138"/>
              <a:ext cx="40268" cy="46385"/>
            </a:xfrm>
            <a:prstGeom prst="rect">
              <a:avLst/>
            </a:prstGeom>
          </p:spPr>
        </p:pic>
        <p:pic>
          <p:nvPicPr>
            <p:cNvPr id="1191" name="Image 1177" descr=" "/>
            <p:cNvPicPr>
              <a:picLocks noChangeAspect="1"/>
            </p:cNvPicPr>
            <p:nvPr/>
          </p:nvPicPr>
          <p:blipFill>
            <a:blip r:embed="rId2356">
              <a:extLst>
                <a:ext uri="{96DAC541-7B7A-43D3-8B79-37D633B846F1}">
                  <asvg:svgBlip xmlns:asvg="http://schemas.microsoft.com/office/drawing/2016/SVG/main" r:embed="rId2357"/>
                </a:ext>
              </a:extLst>
            </a:blip>
            <a:stretch>
              <a:fillRect/>
            </a:stretch>
          </p:blipFill>
          <p:spPr>
            <a:xfrm>
              <a:off x="20231827" y="7180535"/>
              <a:ext cx="40073" cy="40239"/>
            </a:xfrm>
            <a:prstGeom prst="rect">
              <a:avLst/>
            </a:prstGeom>
          </p:spPr>
        </p:pic>
        <p:pic>
          <p:nvPicPr>
            <p:cNvPr id="1192" name="Image 1178" descr=" "/>
            <p:cNvPicPr>
              <a:picLocks noChangeAspect="1"/>
            </p:cNvPicPr>
            <p:nvPr/>
          </p:nvPicPr>
          <p:blipFill>
            <a:blip r:embed="rId2358">
              <a:extLst>
                <a:ext uri="{96DAC541-7B7A-43D3-8B79-37D633B846F1}">
                  <asvg:svgBlip xmlns:asvg="http://schemas.microsoft.com/office/drawing/2016/SVG/main" r:embed="rId2359"/>
                </a:ext>
              </a:extLst>
            </a:blip>
            <a:stretch>
              <a:fillRect/>
            </a:stretch>
          </p:blipFill>
          <p:spPr>
            <a:xfrm>
              <a:off x="20168557" y="7181007"/>
              <a:ext cx="40110" cy="40239"/>
            </a:xfrm>
            <a:prstGeom prst="rect">
              <a:avLst/>
            </a:prstGeom>
          </p:spPr>
        </p:pic>
        <p:pic>
          <p:nvPicPr>
            <p:cNvPr id="1193" name="Image 1179" descr=" "/>
            <p:cNvPicPr>
              <a:picLocks noChangeAspect="1"/>
            </p:cNvPicPr>
            <p:nvPr/>
          </p:nvPicPr>
          <p:blipFill>
            <a:blip r:embed="rId2360">
              <a:extLst>
                <a:ext uri="{96DAC541-7B7A-43D3-8B79-37D633B846F1}">
                  <asvg:svgBlip xmlns:asvg="http://schemas.microsoft.com/office/drawing/2016/SVG/main" r:embed="rId2361"/>
                </a:ext>
              </a:extLst>
            </a:blip>
            <a:stretch>
              <a:fillRect/>
            </a:stretch>
          </p:blipFill>
          <p:spPr>
            <a:xfrm>
              <a:off x="20105181" y="7181478"/>
              <a:ext cx="40024" cy="46056"/>
            </a:xfrm>
            <a:prstGeom prst="rect">
              <a:avLst/>
            </a:prstGeom>
          </p:spPr>
        </p:pic>
        <p:pic>
          <p:nvPicPr>
            <p:cNvPr id="1194" name="Image 1180" descr=" "/>
            <p:cNvPicPr>
              <a:picLocks noChangeAspect="1"/>
            </p:cNvPicPr>
            <p:nvPr/>
          </p:nvPicPr>
          <p:blipFill>
            <a:blip r:embed="rId2362">
              <a:extLst>
                <a:ext uri="{96DAC541-7B7A-43D3-8B79-37D633B846F1}">
                  <asvg:svgBlip xmlns:asvg="http://schemas.microsoft.com/office/drawing/2016/SVG/main" r:embed="rId2363"/>
                </a:ext>
              </a:extLst>
            </a:blip>
            <a:stretch>
              <a:fillRect/>
            </a:stretch>
          </p:blipFill>
          <p:spPr>
            <a:xfrm>
              <a:off x="20041626" y="7181862"/>
              <a:ext cx="40268" cy="46385"/>
            </a:xfrm>
            <a:prstGeom prst="rect">
              <a:avLst/>
            </a:prstGeom>
          </p:spPr>
        </p:pic>
        <p:pic>
          <p:nvPicPr>
            <p:cNvPr id="1195" name="Image 1181" descr=" "/>
            <p:cNvPicPr>
              <a:picLocks noChangeAspect="1"/>
            </p:cNvPicPr>
            <p:nvPr/>
          </p:nvPicPr>
          <p:blipFill>
            <a:blip r:embed="rId2364">
              <a:extLst>
                <a:ext uri="{96DAC541-7B7A-43D3-8B79-37D633B846F1}">
                  <asvg:svgBlip xmlns:asvg="http://schemas.microsoft.com/office/drawing/2016/SVG/main" r:embed="rId2365"/>
                </a:ext>
              </a:extLst>
            </a:blip>
            <a:stretch>
              <a:fillRect/>
            </a:stretch>
          </p:blipFill>
          <p:spPr>
            <a:xfrm>
              <a:off x="19978419" y="7182265"/>
              <a:ext cx="40073" cy="40239"/>
            </a:xfrm>
            <a:prstGeom prst="rect">
              <a:avLst/>
            </a:prstGeom>
          </p:spPr>
        </p:pic>
        <p:pic>
          <p:nvPicPr>
            <p:cNvPr id="1196" name="Image 1182" descr=" "/>
            <p:cNvPicPr>
              <a:picLocks noChangeAspect="1"/>
            </p:cNvPicPr>
            <p:nvPr/>
          </p:nvPicPr>
          <p:blipFill>
            <a:blip r:embed="rId2366">
              <a:extLst>
                <a:ext uri="{96DAC541-7B7A-43D3-8B79-37D633B846F1}">
                  <asvg:svgBlip xmlns:asvg="http://schemas.microsoft.com/office/drawing/2016/SVG/main" r:embed="rId2367"/>
                </a:ext>
              </a:extLst>
            </a:blip>
            <a:stretch>
              <a:fillRect/>
            </a:stretch>
          </p:blipFill>
          <p:spPr>
            <a:xfrm>
              <a:off x="19915029" y="7182737"/>
              <a:ext cx="40159" cy="46056"/>
            </a:xfrm>
            <a:prstGeom prst="rect">
              <a:avLst/>
            </a:prstGeom>
          </p:spPr>
        </p:pic>
        <p:pic>
          <p:nvPicPr>
            <p:cNvPr id="1197" name="Image 1183" descr=" "/>
            <p:cNvPicPr>
              <a:picLocks noChangeAspect="1"/>
            </p:cNvPicPr>
            <p:nvPr/>
          </p:nvPicPr>
          <p:blipFill>
            <a:blip r:embed="rId2368">
              <a:extLst>
                <a:ext uri="{96DAC541-7B7A-43D3-8B79-37D633B846F1}">
                  <asvg:svgBlip xmlns:asvg="http://schemas.microsoft.com/office/drawing/2016/SVG/main" r:embed="rId2369"/>
                </a:ext>
              </a:extLst>
            </a:blip>
            <a:stretch>
              <a:fillRect/>
            </a:stretch>
          </p:blipFill>
          <p:spPr>
            <a:xfrm>
              <a:off x="19851772" y="7183208"/>
              <a:ext cx="40025" cy="46056"/>
            </a:xfrm>
            <a:prstGeom prst="rect">
              <a:avLst/>
            </a:prstGeom>
          </p:spPr>
        </p:pic>
        <p:pic>
          <p:nvPicPr>
            <p:cNvPr id="1198" name="Image 1184" descr=" "/>
            <p:cNvPicPr>
              <a:picLocks noChangeAspect="1"/>
            </p:cNvPicPr>
            <p:nvPr/>
          </p:nvPicPr>
          <p:blipFill>
            <a:blip r:embed="rId2370">
              <a:extLst>
                <a:ext uri="{96DAC541-7B7A-43D3-8B79-37D633B846F1}">
                  <asvg:svgBlip xmlns:asvg="http://schemas.microsoft.com/office/drawing/2016/SVG/main" r:embed="rId2371"/>
                </a:ext>
              </a:extLst>
            </a:blip>
            <a:stretch>
              <a:fillRect/>
            </a:stretch>
          </p:blipFill>
          <p:spPr>
            <a:xfrm>
              <a:off x="19788218" y="7183276"/>
              <a:ext cx="40268" cy="46453"/>
            </a:xfrm>
            <a:prstGeom prst="rect">
              <a:avLst/>
            </a:prstGeom>
          </p:spPr>
        </p:pic>
        <p:pic>
          <p:nvPicPr>
            <p:cNvPr id="1199" name="Image 1185" descr=" "/>
            <p:cNvPicPr>
              <a:picLocks noChangeAspect="1"/>
            </p:cNvPicPr>
            <p:nvPr/>
          </p:nvPicPr>
          <p:blipFill>
            <a:blip r:embed="rId2372">
              <a:extLst>
                <a:ext uri="{96DAC541-7B7A-43D3-8B79-37D633B846F1}">
                  <asvg:svgBlip xmlns:asvg="http://schemas.microsoft.com/office/drawing/2016/SVG/main" r:embed="rId2373"/>
                </a:ext>
              </a:extLst>
            </a:blip>
            <a:stretch>
              <a:fillRect/>
            </a:stretch>
          </p:blipFill>
          <p:spPr>
            <a:xfrm>
              <a:off x="19725000" y="7184151"/>
              <a:ext cx="40108" cy="40239"/>
            </a:xfrm>
            <a:prstGeom prst="rect">
              <a:avLst/>
            </a:prstGeom>
          </p:spPr>
        </p:pic>
        <p:pic>
          <p:nvPicPr>
            <p:cNvPr id="1200" name="Image 1186" descr=" "/>
            <p:cNvPicPr>
              <a:picLocks noChangeAspect="1"/>
            </p:cNvPicPr>
            <p:nvPr/>
          </p:nvPicPr>
          <p:blipFill>
            <a:blip r:embed="rId2374">
              <a:extLst>
                <a:ext uri="{96DAC541-7B7A-43D3-8B79-37D633B846F1}">
                  <asvg:svgBlip xmlns:asvg="http://schemas.microsoft.com/office/drawing/2016/SVG/main" r:embed="rId2375"/>
                </a:ext>
              </a:extLst>
            </a:blip>
            <a:stretch>
              <a:fillRect/>
            </a:stretch>
          </p:blipFill>
          <p:spPr>
            <a:xfrm>
              <a:off x="19661619" y="7184938"/>
              <a:ext cx="40073" cy="40239"/>
            </a:xfrm>
            <a:prstGeom prst="rect">
              <a:avLst/>
            </a:prstGeom>
          </p:spPr>
        </p:pic>
        <p:pic>
          <p:nvPicPr>
            <p:cNvPr id="1201" name="Image 1187" descr=" "/>
            <p:cNvPicPr>
              <a:picLocks noChangeAspect="1"/>
            </p:cNvPicPr>
            <p:nvPr/>
          </p:nvPicPr>
          <p:blipFill>
            <a:blip r:embed="rId2376">
              <a:extLst>
                <a:ext uri="{96DAC541-7B7A-43D3-8B79-37D633B846F1}">
                  <asvg:svgBlip xmlns:asvg="http://schemas.microsoft.com/office/drawing/2016/SVG/main" r:embed="rId2377"/>
                </a:ext>
              </a:extLst>
            </a:blip>
            <a:stretch>
              <a:fillRect/>
            </a:stretch>
          </p:blipFill>
          <p:spPr>
            <a:xfrm>
              <a:off x="19598201" y="7185248"/>
              <a:ext cx="40268" cy="46143"/>
            </a:xfrm>
            <a:prstGeom prst="rect">
              <a:avLst/>
            </a:prstGeom>
          </p:spPr>
        </p:pic>
        <p:pic>
          <p:nvPicPr>
            <p:cNvPr id="1202" name="Image 1188" descr=" "/>
            <p:cNvPicPr>
              <a:picLocks noChangeAspect="1"/>
            </p:cNvPicPr>
            <p:nvPr/>
          </p:nvPicPr>
          <p:blipFill>
            <a:blip r:embed="rId2378">
              <a:extLst>
                <a:ext uri="{96DAC541-7B7A-43D3-8B79-37D633B846F1}">
                  <asvg:svgBlip xmlns:asvg="http://schemas.microsoft.com/office/drawing/2016/SVG/main" r:embed="rId2379"/>
                </a:ext>
              </a:extLst>
            </a:blip>
            <a:stretch>
              <a:fillRect/>
            </a:stretch>
          </p:blipFill>
          <p:spPr>
            <a:xfrm>
              <a:off x="19534972" y="7185093"/>
              <a:ext cx="40024" cy="46056"/>
            </a:xfrm>
            <a:prstGeom prst="rect">
              <a:avLst/>
            </a:prstGeom>
          </p:spPr>
        </p:pic>
        <p:pic>
          <p:nvPicPr>
            <p:cNvPr id="1203" name="Image 1189" descr=" "/>
            <p:cNvPicPr>
              <a:picLocks noChangeAspect="1"/>
            </p:cNvPicPr>
            <p:nvPr/>
          </p:nvPicPr>
          <p:blipFill>
            <a:blip r:embed="rId2380">
              <a:extLst>
                <a:ext uri="{96DAC541-7B7A-43D3-8B79-37D633B846F1}">
                  <asvg:svgBlip xmlns:asvg="http://schemas.microsoft.com/office/drawing/2016/SVG/main" r:embed="rId2381"/>
                </a:ext>
              </a:extLst>
            </a:blip>
            <a:stretch>
              <a:fillRect/>
            </a:stretch>
          </p:blipFill>
          <p:spPr>
            <a:xfrm>
              <a:off x="19471419" y="7185794"/>
              <a:ext cx="40268" cy="46385"/>
            </a:xfrm>
            <a:prstGeom prst="rect">
              <a:avLst/>
            </a:prstGeom>
          </p:spPr>
        </p:pic>
        <p:pic>
          <p:nvPicPr>
            <p:cNvPr id="1204" name="Image 1190" descr=" "/>
            <p:cNvPicPr>
              <a:picLocks noChangeAspect="1"/>
            </p:cNvPicPr>
            <p:nvPr/>
          </p:nvPicPr>
          <p:blipFill>
            <a:blip r:embed="rId2382">
              <a:extLst>
                <a:ext uri="{96DAC541-7B7A-43D3-8B79-37D633B846F1}">
                  <asvg:svgBlip xmlns:asvg="http://schemas.microsoft.com/office/drawing/2016/SVG/main" r:embed="rId2383"/>
                </a:ext>
              </a:extLst>
            </a:blip>
            <a:stretch>
              <a:fillRect/>
            </a:stretch>
          </p:blipFill>
          <p:spPr>
            <a:xfrm>
              <a:off x="19408211" y="7186191"/>
              <a:ext cx="40073" cy="40239"/>
            </a:xfrm>
            <a:prstGeom prst="rect">
              <a:avLst/>
            </a:prstGeom>
          </p:spPr>
        </p:pic>
        <p:pic>
          <p:nvPicPr>
            <p:cNvPr id="1205" name="Image 1191" descr=" "/>
            <p:cNvPicPr>
              <a:picLocks noChangeAspect="1"/>
            </p:cNvPicPr>
            <p:nvPr/>
          </p:nvPicPr>
          <p:blipFill>
            <a:blip r:embed="rId2384">
              <a:extLst>
                <a:ext uri="{96DAC541-7B7A-43D3-8B79-37D633B846F1}">
                  <asvg:svgBlip xmlns:asvg="http://schemas.microsoft.com/office/drawing/2016/SVG/main" r:embed="rId2385"/>
                </a:ext>
              </a:extLst>
            </a:blip>
            <a:stretch>
              <a:fillRect/>
            </a:stretch>
          </p:blipFill>
          <p:spPr>
            <a:xfrm>
              <a:off x="19028156" y="7188864"/>
              <a:ext cx="40024" cy="46056"/>
            </a:xfrm>
            <a:prstGeom prst="rect">
              <a:avLst/>
            </a:prstGeom>
          </p:spPr>
        </p:pic>
        <p:pic>
          <p:nvPicPr>
            <p:cNvPr id="1206" name="Image 1192" descr=" "/>
            <p:cNvPicPr>
              <a:picLocks noChangeAspect="1"/>
            </p:cNvPicPr>
            <p:nvPr/>
          </p:nvPicPr>
          <p:blipFill>
            <a:blip r:embed="rId2386">
              <a:extLst>
                <a:ext uri="{96DAC541-7B7A-43D3-8B79-37D633B846F1}">
                  <asvg:svgBlip xmlns:asvg="http://schemas.microsoft.com/office/drawing/2016/SVG/main" r:embed="rId2387"/>
                </a:ext>
              </a:extLst>
            </a:blip>
            <a:stretch>
              <a:fillRect/>
            </a:stretch>
          </p:blipFill>
          <p:spPr>
            <a:xfrm>
              <a:off x="18964602" y="7188938"/>
              <a:ext cx="40268" cy="46453"/>
            </a:xfrm>
            <a:prstGeom prst="rect">
              <a:avLst/>
            </a:prstGeom>
          </p:spPr>
        </p:pic>
        <p:pic>
          <p:nvPicPr>
            <p:cNvPr id="1207" name="Image 1193" descr=" "/>
            <p:cNvPicPr>
              <a:picLocks noChangeAspect="1"/>
            </p:cNvPicPr>
            <p:nvPr/>
          </p:nvPicPr>
          <p:blipFill>
            <a:blip r:embed="rId2388">
              <a:extLst>
                <a:ext uri="{96DAC541-7B7A-43D3-8B79-37D633B846F1}">
                  <asvg:svgBlip xmlns:asvg="http://schemas.microsoft.com/office/drawing/2016/SVG/main" r:embed="rId2389"/>
                </a:ext>
              </a:extLst>
            </a:blip>
            <a:stretch>
              <a:fillRect/>
            </a:stretch>
          </p:blipFill>
          <p:spPr>
            <a:xfrm>
              <a:off x="18901211" y="7189725"/>
              <a:ext cx="40268" cy="46385"/>
            </a:xfrm>
            <a:prstGeom prst="rect">
              <a:avLst/>
            </a:prstGeom>
          </p:spPr>
        </p:pic>
        <p:pic>
          <p:nvPicPr>
            <p:cNvPr id="1208" name="Image 1194" descr=" "/>
            <p:cNvPicPr>
              <a:picLocks noChangeAspect="1"/>
            </p:cNvPicPr>
            <p:nvPr/>
          </p:nvPicPr>
          <p:blipFill>
            <a:blip r:embed="rId2390">
              <a:extLst>
                <a:ext uri="{96DAC541-7B7A-43D3-8B79-37D633B846F1}">
                  <asvg:svgBlip xmlns:asvg="http://schemas.microsoft.com/office/drawing/2016/SVG/main" r:embed="rId2391"/>
                </a:ext>
              </a:extLst>
            </a:blip>
            <a:stretch>
              <a:fillRect/>
            </a:stretch>
          </p:blipFill>
          <p:spPr>
            <a:xfrm>
              <a:off x="18838004" y="7190122"/>
              <a:ext cx="40159" cy="46056"/>
            </a:xfrm>
            <a:prstGeom prst="rect">
              <a:avLst/>
            </a:prstGeom>
          </p:spPr>
        </p:pic>
        <p:pic>
          <p:nvPicPr>
            <p:cNvPr id="1209" name="Image 1195" descr=" "/>
            <p:cNvPicPr>
              <a:picLocks noChangeAspect="1"/>
            </p:cNvPicPr>
            <p:nvPr/>
          </p:nvPicPr>
          <p:blipFill>
            <a:blip r:embed="rId2392">
              <a:extLst>
                <a:ext uri="{96DAC541-7B7A-43D3-8B79-37D633B846F1}">
                  <asvg:svgBlip xmlns:asvg="http://schemas.microsoft.com/office/drawing/2016/SVG/main" r:embed="rId2393"/>
                </a:ext>
              </a:extLst>
            </a:blip>
            <a:stretch>
              <a:fillRect/>
            </a:stretch>
          </p:blipFill>
          <p:spPr>
            <a:xfrm>
              <a:off x="18774632" y="7190339"/>
              <a:ext cx="46592" cy="46527"/>
            </a:xfrm>
            <a:prstGeom prst="rect">
              <a:avLst/>
            </a:prstGeom>
          </p:spPr>
        </p:pic>
        <p:pic>
          <p:nvPicPr>
            <p:cNvPr id="1210" name="Image 1196" descr=" "/>
            <p:cNvPicPr>
              <a:picLocks noChangeAspect="1"/>
            </p:cNvPicPr>
            <p:nvPr/>
          </p:nvPicPr>
          <p:blipFill>
            <a:blip r:embed="rId2394">
              <a:extLst>
                <a:ext uri="{96DAC541-7B7A-43D3-8B79-37D633B846F1}">
                  <asvg:svgBlip xmlns:asvg="http://schemas.microsoft.com/office/drawing/2016/SVG/main" r:embed="rId2395"/>
                </a:ext>
              </a:extLst>
            </a:blip>
            <a:stretch>
              <a:fillRect/>
            </a:stretch>
          </p:blipFill>
          <p:spPr>
            <a:xfrm>
              <a:off x="18711193" y="7190668"/>
              <a:ext cx="40268" cy="46453"/>
            </a:xfrm>
            <a:prstGeom prst="rect">
              <a:avLst/>
            </a:prstGeom>
          </p:spPr>
        </p:pic>
        <p:pic>
          <p:nvPicPr>
            <p:cNvPr id="1211" name="Image 1197" descr=" "/>
            <p:cNvPicPr>
              <a:picLocks noChangeAspect="1"/>
            </p:cNvPicPr>
            <p:nvPr/>
          </p:nvPicPr>
          <p:blipFill>
            <a:blip r:embed="rId2396">
              <a:extLst>
                <a:ext uri="{96DAC541-7B7A-43D3-8B79-37D633B846F1}">
                  <asvg:svgBlip xmlns:asvg="http://schemas.microsoft.com/office/drawing/2016/SVG/main" r:embed="rId2397"/>
                </a:ext>
              </a:extLst>
            </a:blip>
            <a:stretch>
              <a:fillRect/>
            </a:stretch>
          </p:blipFill>
          <p:spPr>
            <a:xfrm>
              <a:off x="18647330" y="7191456"/>
              <a:ext cx="40268" cy="46385"/>
            </a:xfrm>
            <a:prstGeom prst="rect">
              <a:avLst/>
            </a:prstGeom>
          </p:spPr>
        </p:pic>
        <p:pic>
          <p:nvPicPr>
            <p:cNvPr id="1212" name="Image 1198" descr=" "/>
            <p:cNvPicPr>
              <a:picLocks noChangeAspect="1"/>
            </p:cNvPicPr>
            <p:nvPr/>
          </p:nvPicPr>
          <p:blipFill>
            <a:blip r:embed="rId2398">
              <a:extLst>
                <a:ext uri="{96DAC541-7B7A-43D3-8B79-37D633B846F1}">
                  <asvg:svgBlip xmlns:asvg="http://schemas.microsoft.com/office/drawing/2016/SVG/main" r:embed="rId2399"/>
                </a:ext>
              </a:extLst>
            </a:blip>
            <a:stretch>
              <a:fillRect/>
            </a:stretch>
          </p:blipFill>
          <p:spPr>
            <a:xfrm>
              <a:off x="18584584" y="7191852"/>
              <a:ext cx="40084" cy="40239"/>
            </a:xfrm>
            <a:prstGeom prst="rect">
              <a:avLst/>
            </a:prstGeom>
          </p:spPr>
        </p:pic>
        <p:pic>
          <p:nvPicPr>
            <p:cNvPr id="1213" name="Image 1199" descr=" "/>
            <p:cNvPicPr>
              <a:picLocks noChangeAspect="1"/>
            </p:cNvPicPr>
            <p:nvPr/>
          </p:nvPicPr>
          <p:blipFill>
            <a:blip r:embed="rId2400">
              <a:extLst>
                <a:ext uri="{96DAC541-7B7A-43D3-8B79-37D633B846F1}">
                  <asvg:svgBlip xmlns:asvg="http://schemas.microsoft.com/office/drawing/2016/SVG/main" r:embed="rId2401"/>
                </a:ext>
              </a:extLst>
            </a:blip>
            <a:stretch>
              <a:fillRect/>
            </a:stretch>
          </p:blipFill>
          <p:spPr>
            <a:xfrm>
              <a:off x="18521696" y="7192063"/>
              <a:ext cx="46591" cy="46527"/>
            </a:xfrm>
            <a:prstGeom prst="rect">
              <a:avLst/>
            </a:prstGeom>
          </p:spPr>
        </p:pic>
        <p:pic>
          <p:nvPicPr>
            <p:cNvPr id="1214" name="Image 1200" descr=" "/>
            <p:cNvPicPr>
              <a:picLocks noChangeAspect="1"/>
            </p:cNvPicPr>
            <p:nvPr/>
          </p:nvPicPr>
          <p:blipFill>
            <a:blip r:embed="rId2402">
              <a:extLst>
                <a:ext uri="{96DAC541-7B7A-43D3-8B79-37D633B846F1}">
                  <asvg:svgBlip xmlns:asvg="http://schemas.microsoft.com/office/drawing/2016/SVG/main" r:embed="rId2403"/>
                </a:ext>
              </a:extLst>
            </a:blip>
            <a:stretch>
              <a:fillRect/>
            </a:stretch>
          </p:blipFill>
          <p:spPr>
            <a:xfrm>
              <a:off x="18458572" y="7192398"/>
              <a:ext cx="40268" cy="46453"/>
            </a:xfrm>
            <a:prstGeom prst="rect">
              <a:avLst/>
            </a:prstGeom>
          </p:spPr>
        </p:pic>
        <p:pic>
          <p:nvPicPr>
            <p:cNvPr id="1215" name="Image 1201" descr=" "/>
            <p:cNvPicPr>
              <a:picLocks noChangeAspect="1"/>
            </p:cNvPicPr>
            <p:nvPr/>
          </p:nvPicPr>
          <p:blipFill>
            <a:blip r:embed="rId2404">
              <a:extLst>
                <a:ext uri="{96DAC541-7B7A-43D3-8B79-37D633B846F1}">
                  <asvg:svgBlip xmlns:asvg="http://schemas.microsoft.com/office/drawing/2016/SVG/main" r:embed="rId2405"/>
                </a:ext>
              </a:extLst>
            </a:blip>
            <a:stretch>
              <a:fillRect/>
            </a:stretch>
          </p:blipFill>
          <p:spPr>
            <a:xfrm>
              <a:off x="18394557" y="7193266"/>
              <a:ext cx="40481" cy="45901"/>
            </a:xfrm>
            <a:prstGeom prst="rect">
              <a:avLst/>
            </a:prstGeom>
          </p:spPr>
        </p:pic>
        <p:pic>
          <p:nvPicPr>
            <p:cNvPr id="1216" name="Image 1202" descr=" "/>
            <p:cNvPicPr>
              <a:picLocks noChangeAspect="1"/>
            </p:cNvPicPr>
            <p:nvPr/>
          </p:nvPicPr>
          <p:blipFill>
            <a:blip r:embed="rId2406">
              <a:extLst>
                <a:ext uri="{96DAC541-7B7A-43D3-8B79-37D633B846F1}">
                  <asvg:svgBlip xmlns:asvg="http://schemas.microsoft.com/office/drawing/2016/SVG/main" r:embed="rId2407"/>
                </a:ext>
              </a:extLst>
            </a:blip>
            <a:stretch>
              <a:fillRect/>
            </a:stretch>
          </p:blipFill>
          <p:spPr>
            <a:xfrm>
              <a:off x="18331003" y="7193657"/>
              <a:ext cx="40268" cy="46385"/>
            </a:xfrm>
            <a:prstGeom prst="rect">
              <a:avLst/>
            </a:prstGeom>
          </p:spPr>
        </p:pic>
        <p:pic>
          <p:nvPicPr>
            <p:cNvPr id="1217" name="Image 1203" descr=" "/>
            <p:cNvPicPr>
              <a:picLocks noChangeAspect="1"/>
            </p:cNvPicPr>
            <p:nvPr/>
          </p:nvPicPr>
          <p:blipFill>
            <a:blip r:embed="rId2408">
              <a:extLst>
                <a:ext uri="{96DAC541-7B7A-43D3-8B79-37D633B846F1}">
                  <asvg:svgBlip xmlns:asvg="http://schemas.microsoft.com/office/drawing/2016/SVG/main" r:embed="rId2409"/>
                </a:ext>
              </a:extLst>
            </a:blip>
            <a:stretch>
              <a:fillRect/>
            </a:stretch>
          </p:blipFill>
          <p:spPr>
            <a:xfrm>
              <a:off x="18267797" y="7194054"/>
              <a:ext cx="40158" cy="46056"/>
            </a:xfrm>
            <a:prstGeom prst="rect">
              <a:avLst/>
            </a:prstGeom>
          </p:spPr>
        </p:pic>
        <p:pic>
          <p:nvPicPr>
            <p:cNvPr id="1218" name="Image 1204" descr=" "/>
            <p:cNvPicPr>
              <a:picLocks noChangeAspect="1"/>
            </p:cNvPicPr>
            <p:nvPr/>
          </p:nvPicPr>
          <p:blipFill>
            <a:blip r:embed="rId2410">
              <a:extLst>
                <a:ext uri="{96DAC541-7B7A-43D3-8B79-37D633B846F1}">
                  <asvg:svgBlip xmlns:asvg="http://schemas.microsoft.com/office/drawing/2016/SVG/main" r:embed="rId2411"/>
                </a:ext>
              </a:extLst>
            </a:blip>
            <a:stretch>
              <a:fillRect/>
            </a:stretch>
          </p:blipFill>
          <p:spPr>
            <a:xfrm>
              <a:off x="18204220" y="7194438"/>
              <a:ext cx="40268" cy="46385"/>
            </a:xfrm>
            <a:prstGeom prst="rect">
              <a:avLst/>
            </a:prstGeom>
          </p:spPr>
        </p:pic>
        <p:pic>
          <p:nvPicPr>
            <p:cNvPr id="1219" name="Image 1205" descr=" "/>
            <p:cNvPicPr>
              <a:picLocks noChangeAspect="1"/>
            </p:cNvPicPr>
            <p:nvPr/>
          </p:nvPicPr>
          <p:blipFill>
            <a:blip r:embed="rId2412">
              <a:extLst>
                <a:ext uri="{96DAC541-7B7A-43D3-8B79-37D633B846F1}">
                  <asvg:svgBlip xmlns:asvg="http://schemas.microsoft.com/office/drawing/2016/SVG/main" r:embed="rId2413"/>
                </a:ext>
              </a:extLst>
            </a:blip>
            <a:stretch>
              <a:fillRect/>
            </a:stretch>
          </p:blipFill>
          <p:spPr>
            <a:xfrm>
              <a:off x="18140985" y="7194600"/>
              <a:ext cx="40268" cy="46453"/>
            </a:xfrm>
            <a:prstGeom prst="rect">
              <a:avLst/>
            </a:prstGeom>
          </p:spPr>
        </p:pic>
        <p:pic>
          <p:nvPicPr>
            <p:cNvPr id="1220" name="Image 1206" descr=" "/>
            <p:cNvPicPr>
              <a:picLocks noChangeAspect="1"/>
            </p:cNvPicPr>
            <p:nvPr/>
          </p:nvPicPr>
          <p:blipFill>
            <a:blip r:embed="rId2414">
              <a:extLst>
                <a:ext uri="{96DAC541-7B7A-43D3-8B79-37D633B846F1}">
                  <asvg:svgBlip xmlns:asvg="http://schemas.microsoft.com/office/drawing/2016/SVG/main" r:embed="rId2415"/>
                </a:ext>
              </a:extLst>
            </a:blip>
            <a:stretch>
              <a:fillRect/>
            </a:stretch>
          </p:blipFill>
          <p:spPr>
            <a:xfrm>
              <a:off x="18077594" y="7195381"/>
              <a:ext cx="40268" cy="46385"/>
            </a:xfrm>
            <a:prstGeom prst="rect">
              <a:avLst/>
            </a:prstGeom>
          </p:spPr>
        </p:pic>
        <p:pic>
          <p:nvPicPr>
            <p:cNvPr id="1221" name="Image 1207" descr=" "/>
            <p:cNvPicPr>
              <a:picLocks noChangeAspect="1"/>
            </p:cNvPicPr>
            <p:nvPr/>
          </p:nvPicPr>
          <p:blipFill>
            <a:blip r:embed="rId2416">
              <a:extLst>
                <a:ext uri="{96DAC541-7B7A-43D3-8B79-37D633B846F1}">
                  <asvg:svgBlip xmlns:asvg="http://schemas.microsoft.com/office/drawing/2016/SVG/main" r:embed="rId2417"/>
                </a:ext>
              </a:extLst>
            </a:blip>
            <a:stretch>
              <a:fillRect/>
            </a:stretch>
          </p:blipFill>
          <p:spPr>
            <a:xfrm>
              <a:off x="18014399" y="7195784"/>
              <a:ext cx="40149" cy="46056"/>
            </a:xfrm>
            <a:prstGeom prst="rect">
              <a:avLst/>
            </a:prstGeom>
          </p:spPr>
        </p:pic>
        <p:pic>
          <p:nvPicPr>
            <p:cNvPr id="1222" name="Image 1208" descr=" "/>
            <p:cNvPicPr>
              <a:picLocks noChangeAspect="1"/>
            </p:cNvPicPr>
            <p:nvPr/>
          </p:nvPicPr>
          <p:blipFill>
            <a:blip r:embed="rId2418">
              <a:extLst>
                <a:ext uri="{96DAC541-7B7A-43D3-8B79-37D633B846F1}">
                  <asvg:svgBlip xmlns:asvg="http://schemas.microsoft.com/office/drawing/2016/SVG/main" r:embed="rId2419"/>
                </a:ext>
              </a:extLst>
            </a:blip>
            <a:stretch>
              <a:fillRect/>
            </a:stretch>
          </p:blipFill>
          <p:spPr>
            <a:xfrm>
              <a:off x="17950811" y="7196169"/>
              <a:ext cx="40268" cy="46385"/>
            </a:xfrm>
            <a:prstGeom prst="rect">
              <a:avLst/>
            </a:prstGeom>
          </p:spPr>
        </p:pic>
        <p:pic>
          <p:nvPicPr>
            <p:cNvPr id="1223" name="Image 1209" descr=" "/>
            <p:cNvPicPr>
              <a:picLocks noChangeAspect="1"/>
            </p:cNvPicPr>
            <p:nvPr/>
          </p:nvPicPr>
          <p:blipFill>
            <a:blip r:embed="rId2420">
              <a:extLst>
                <a:ext uri="{96DAC541-7B7A-43D3-8B79-37D633B846F1}">
                  <asvg:svgBlip xmlns:asvg="http://schemas.microsoft.com/office/drawing/2016/SVG/main" r:embed="rId2421"/>
                </a:ext>
              </a:extLst>
            </a:blip>
            <a:stretch>
              <a:fillRect/>
            </a:stretch>
          </p:blipFill>
          <p:spPr>
            <a:xfrm>
              <a:off x="17887765" y="7196324"/>
              <a:ext cx="40553" cy="46453"/>
            </a:xfrm>
            <a:prstGeom prst="rect">
              <a:avLst/>
            </a:prstGeom>
          </p:spPr>
        </p:pic>
        <p:pic>
          <p:nvPicPr>
            <p:cNvPr id="1224" name="Image 1210" descr=" "/>
            <p:cNvPicPr>
              <a:picLocks noChangeAspect="1"/>
            </p:cNvPicPr>
            <p:nvPr/>
          </p:nvPicPr>
          <p:blipFill>
            <a:blip r:embed="rId2422">
              <a:extLst>
                <a:ext uri="{96DAC541-7B7A-43D3-8B79-37D633B846F1}">
                  <asvg:svgBlip xmlns:asvg="http://schemas.microsoft.com/office/drawing/2016/SVG/main" r:embed="rId2423"/>
                </a:ext>
              </a:extLst>
            </a:blip>
            <a:stretch>
              <a:fillRect/>
            </a:stretch>
          </p:blipFill>
          <p:spPr>
            <a:xfrm>
              <a:off x="17824372" y="7196801"/>
              <a:ext cx="46609" cy="46527"/>
            </a:xfrm>
            <a:prstGeom prst="rect">
              <a:avLst/>
            </a:prstGeom>
          </p:spPr>
        </p:pic>
        <p:pic>
          <p:nvPicPr>
            <p:cNvPr id="1225" name="Image 1211" descr=" "/>
            <p:cNvPicPr>
              <a:picLocks noChangeAspect="1"/>
            </p:cNvPicPr>
            <p:nvPr/>
          </p:nvPicPr>
          <p:blipFill>
            <a:blip r:embed="rId2424">
              <a:extLst>
                <a:ext uri="{96DAC541-7B7A-43D3-8B79-37D633B846F1}">
                  <asvg:svgBlip xmlns:asvg="http://schemas.microsoft.com/office/drawing/2016/SVG/main" r:embed="rId2425"/>
                </a:ext>
              </a:extLst>
            </a:blip>
            <a:stretch>
              <a:fillRect/>
            </a:stretch>
          </p:blipFill>
          <p:spPr>
            <a:xfrm>
              <a:off x="17760979" y="7197508"/>
              <a:ext cx="40097" cy="40239"/>
            </a:xfrm>
            <a:prstGeom prst="rect">
              <a:avLst/>
            </a:prstGeom>
          </p:spPr>
        </p:pic>
        <p:pic>
          <p:nvPicPr>
            <p:cNvPr id="1226" name="Image 1212" descr=" "/>
            <p:cNvPicPr>
              <a:picLocks noChangeAspect="1"/>
            </p:cNvPicPr>
            <p:nvPr/>
          </p:nvPicPr>
          <p:blipFill>
            <a:blip r:embed="rId2426">
              <a:extLst>
                <a:ext uri="{96DAC541-7B7A-43D3-8B79-37D633B846F1}">
                  <asvg:svgBlip xmlns:asvg="http://schemas.microsoft.com/office/drawing/2016/SVG/main" r:embed="rId2427"/>
                </a:ext>
              </a:extLst>
            </a:blip>
            <a:stretch>
              <a:fillRect/>
            </a:stretch>
          </p:blipFill>
          <p:spPr>
            <a:xfrm>
              <a:off x="17697403" y="7197899"/>
              <a:ext cx="40269" cy="46385"/>
            </a:xfrm>
            <a:prstGeom prst="rect">
              <a:avLst/>
            </a:prstGeom>
          </p:spPr>
        </p:pic>
        <p:pic>
          <p:nvPicPr>
            <p:cNvPr id="1227" name="Image 1213" descr=" "/>
            <p:cNvPicPr>
              <a:picLocks noChangeAspect="1"/>
            </p:cNvPicPr>
            <p:nvPr/>
          </p:nvPicPr>
          <p:blipFill>
            <a:blip r:embed="rId2428">
              <a:extLst>
                <a:ext uri="{96DAC541-7B7A-43D3-8B79-37D633B846F1}">
                  <asvg:svgBlip xmlns:asvg="http://schemas.microsoft.com/office/drawing/2016/SVG/main" r:embed="rId2429"/>
                </a:ext>
              </a:extLst>
            </a:blip>
            <a:stretch>
              <a:fillRect/>
            </a:stretch>
          </p:blipFill>
          <p:spPr>
            <a:xfrm>
              <a:off x="17634091" y="7199095"/>
              <a:ext cx="40268" cy="46124"/>
            </a:xfrm>
            <a:prstGeom prst="rect">
              <a:avLst/>
            </a:prstGeom>
          </p:spPr>
        </p:pic>
        <p:pic>
          <p:nvPicPr>
            <p:cNvPr id="1228" name="Image 1214" descr=" "/>
            <p:cNvPicPr>
              <a:picLocks noChangeAspect="1"/>
            </p:cNvPicPr>
            <p:nvPr/>
          </p:nvPicPr>
          <p:blipFill>
            <a:blip r:embed="rId2430">
              <a:extLst>
                <a:ext uri="{96DAC541-7B7A-43D3-8B79-37D633B846F1}">
                  <asvg:svgBlip xmlns:asvg="http://schemas.microsoft.com/office/drawing/2016/SVG/main" r:embed="rId2431"/>
                </a:ext>
              </a:extLst>
            </a:blip>
            <a:stretch>
              <a:fillRect/>
            </a:stretch>
          </p:blipFill>
          <p:spPr>
            <a:xfrm>
              <a:off x="17570964" y="7198531"/>
              <a:ext cx="46609" cy="46527"/>
            </a:xfrm>
            <a:prstGeom prst="rect">
              <a:avLst/>
            </a:prstGeom>
          </p:spPr>
        </p:pic>
        <p:pic>
          <p:nvPicPr>
            <p:cNvPr id="1229" name="Image 1215" descr=" "/>
            <p:cNvPicPr>
              <a:picLocks noChangeAspect="1"/>
            </p:cNvPicPr>
            <p:nvPr/>
          </p:nvPicPr>
          <p:blipFill>
            <a:blip r:embed="rId2432">
              <a:extLst>
                <a:ext uri="{96DAC541-7B7A-43D3-8B79-37D633B846F1}">
                  <asvg:svgBlip xmlns:asvg="http://schemas.microsoft.com/office/drawing/2016/SVG/main" r:embed="rId2433"/>
                </a:ext>
              </a:extLst>
            </a:blip>
            <a:stretch>
              <a:fillRect/>
            </a:stretch>
          </p:blipFill>
          <p:spPr>
            <a:xfrm>
              <a:off x="17507558" y="7199238"/>
              <a:ext cx="40085" cy="40239"/>
            </a:xfrm>
            <a:prstGeom prst="rect">
              <a:avLst/>
            </a:prstGeom>
          </p:spPr>
        </p:pic>
        <p:pic>
          <p:nvPicPr>
            <p:cNvPr id="1230" name="Image 1216" descr=" "/>
            <p:cNvPicPr>
              <a:picLocks noChangeAspect="1"/>
            </p:cNvPicPr>
            <p:nvPr/>
          </p:nvPicPr>
          <p:blipFill>
            <a:blip r:embed="rId2434">
              <a:extLst>
                <a:ext uri="{96DAC541-7B7A-43D3-8B79-37D633B846F1}">
                  <asvg:svgBlip xmlns:asvg="http://schemas.microsoft.com/office/drawing/2016/SVG/main" r:embed="rId2435"/>
                </a:ext>
              </a:extLst>
            </a:blip>
            <a:stretch>
              <a:fillRect/>
            </a:stretch>
          </p:blipFill>
          <p:spPr>
            <a:xfrm>
              <a:off x="17444200" y="7199455"/>
              <a:ext cx="46591" cy="46527"/>
            </a:xfrm>
            <a:prstGeom prst="rect">
              <a:avLst/>
            </a:prstGeom>
          </p:spPr>
        </p:pic>
        <p:pic>
          <p:nvPicPr>
            <p:cNvPr id="1231" name="Image 1217" descr=" "/>
            <p:cNvPicPr>
              <a:picLocks noChangeAspect="1"/>
            </p:cNvPicPr>
            <p:nvPr/>
          </p:nvPicPr>
          <p:blipFill>
            <a:blip r:embed="rId2436">
              <a:extLst>
                <a:ext uri="{96DAC541-7B7A-43D3-8B79-37D633B846F1}">
                  <asvg:svgBlip xmlns:asvg="http://schemas.microsoft.com/office/drawing/2016/SVG/main" r:embed="rId2437"/>
                </a:ext>
              </a:extLst>
            </a:blip>
            <a:stretch>
              <a:fillRect/>
            </a:stretch>
          </p:blipFill>
          <p:spPr>
            <a:xfrm>
              <a:off x="17380603" y="7201129"/>
              <a:ext cx="40268" cy="45982"/>
            </a:xfrm>
            <a:prstGeom prst="rect">
              <a:avLst/>
            </a:prstGeom>
          </p:spPr>
        </p:pic>
        <p:pic>
          <p:nvPicPr>
            <p:cNvPr id="1232" name="Image 1218" descr=" "/>
            <p:cNvPicPr>
              <a:picLocks noChangeAspect="1"/>
            </p:cNvPicPr>
            <p:nvPr/>
          </p:nvPicPr>
          <p:blipFill>
            <a:blip r:embed="rId2438">
              <a:extLst>
                <a:ext uri="{96DAC541-7B7A-43D3-8B79-37D633B846F1}">
                  <asvg:svgBlip xmlns:asvg="http://schemas.microsoft.com/office/drawing/2016/SVG/main" r:embed="rId2439"/>
                </a:ext>
              </a:extLst>
            </a:blip>
            <a:stretch>
              <a:fillRect/>
            </a:stretch>
          </p:blipFill>
          <p:spPr>
            <a:xfrm>
              <a:off x="17317556" y="7200416"/>
              <a:ext cx="46609" cy="46527"/>
            </a:xfrm>
            <a:prstGeom prst="rect">
              <a:avLst/>
            </a:prstGeom>
          </p:spPr>
        </p:pic>
        <p:pic>
          <p:nvPicPr>
            <p:cNvPr id="1233" name="Image 1219" descr=" "/>
            <p:cNvPicPr>
              <a:picLocks noChangeAspect="1"/>
            </p:cNvPicPr>
            <p:nvPr/>
          </p:nvPicPr>
          <p:blipFill>
            <a:blip r:embed="rId2440">
              <a:extLst>
                <a:ext uri="{96DAC541-7B7A-43D3-8B79-37D633B846F1}">
                  <asvg:svgBlip xmlns:asvg="http://schemas.microsoft.com/office/drawing/2016/SVG/main" r:embed="rId2441"/>
                </a:ext>
              </a:extLst>
            </a:blip>
            <a:stretch>
              <a:fillRect/>
            </a:stretch>
          </p:blipFill>
          <p:spPr>
            <a:xfrm>
              <a:off x="17253978" y="7200726"/>
              <a:ext cx="40268" cy="46385"/>
            </a:xfrm>
            <a:prstGeom prst="rect">
              <a:avLst/>
            </a:prstGeom>
          </p:spPr>
        </p:pic>
        <p:pic>
          <p:nvPicPr>
            <p:cNvPr id="1234" name="Image 1220" descr=" "/>
            <p:cNvPicPr>
              <a:picLocks noChangeAspect="1"/>
            </p:cNvPicPr>
            <p:nvPr/>
          </p:nvPicPr>
          <p:blipFill>
            <a:blip r:embed="rId2442">
              <a:extLst>
                <a:ext uri="{96DAC541-7B7A-43D3-8B79-37D633B846F1}">
                  <asvg:svgBlip xmlns:asvg="http://schemas.microsoft.com/office/drawing/2016/SVG/main" r:embed="rId2443"/>
                </a:ext>
              </a:extLst>
            </a:blip>
            <a:stretch>
              <a:fillRect/>
            </a:stretch>
          </p:blipFill>
          <p:spPr>
            <a:xfrm>
              <a:off x="17190781" y="7200813"/>
              <a:ext cx="40087" cy="40239"/>
            </a:xfrm>
            <a:prstGeom prst="rect">
              <a:avLst/>
            </a:prstGeom>
          </p:spPr>
        </p:pic>
        <p:pic>
          <p:nvPicPr>
            <p:cNvPr id="1235" name="Image 1221" descr=" "/>
            <p:cNvPicPr>
              <a:picLocks noChangeAspect="1"/>
            </p:cNvPicPr>
            <p:nvPr/>
          </p:nvPicPr>
          <p:blipFill>
            <a:blip r:embed="rId2444">
              <a:extLst>
                <a:ext uri="{96DAC541-7B7A-43D3-8B79-37D633B846F1}">
                  <asvg:svgBlip xmlns:asvg="http://schemas.microsoft.com/office/drawing/2016/SVG/main" r:embed="rId2445"/>
                </a:ext>
              </a:extLst>
            </a:blip>
            <a:stretch>
              <a:fillRect/>
            </a:stretch>
          </p:blipFill>
          <p:spPr>
            <a:xfrm>
              <a:off x="17127195" y="7202227"/>
              <a:ext cx="40269" cy="45982"/>
            </a:xfrm>
            <a:prstGeom prst="rect">
              <a:avLst/>
            </a:prstGeom>
          </p:spPr>
        </p:pic>
        <p:pic>
          <p:nvPicPr>
            <p:cNvPr id="1236" name="Image 1222" descr=" "/>
            <p:cNvPicPr>
              <a:picLocks noChangeAspect="1"/>
            </p:cNvPicPr>
            <p:nvPr/>
          </p:nvPicPr>
          <p:blipFill>
            <a:blip r:embed="rId2446">
              <a:extLst>
                <a:ext uri="{96DAC541-7B7A-43D3-8B79-37D633B846F1}">
                  <asvg:svgBlip xmlns:asvg="http://schemas.microsoft.com/office/drawing/2016/SVG/main" r:embed="rId2447"/>
                </a:ext>
              </a:extLst>
            </a:blip>
            <a:stretch>
              <a:fillRect/>
            </a:stretch>
          </p:blipFill>
          <p:spPr>
            <a:xfrm>
              <a:off x="17064123" y="7202382"/>
              <a:ext cx="40481" cy="45901"/>
            </a:xfrm>
            <a:prstGeom prst="rect">
              <a:avLst/>
            </a:prstGeom>
          </p:spPr>
        </p:pic>
        <p:pic>
          <p:nvPicPr>
            <p:cNvPr id="1237" name="Image 1223" descr=" "/>
            <p:cNvPicPr>
              <a:picLocks noChangeAspect="1"/>
            </p:cNvPicPr>
            <p:nvPr/>
          </p:nvPicPr>
          <p:blipFill>
            <a:blip r:embed="rId2448">
              <a:extLst>
                <a:ext uri="{96DAC541-7B7A-43D3-8B79-37D633B846F1}">
                  <asvg:svgBlip xmlns:asvg="http://schemas.microsoft.com/office/drawing/2016/SVG/main" r:embed="rId2449"/>
                </a:ext>
              </a:extLst>
            </a:blip>
            <a:stretch>
              <a:fillRect/>
            </a:stretch>
          </p:blipFill>
          <p:spPr>
            <a:xfrm>
              <a:off x="17000756" y="7202463"/>
              <a:ext cx="46609" cy="46527"/>
            </a:xfrm>
            <a:prstGeom prst="rect">
              <a:avLst/>
            </a:prstGeom>
          </p:spPr>
        </p:pic>
        <p:pic>
          <p:nvPicPr>
            <p:cNvPr id="1238" name="Image 1224" descr=" "/>
            <p:cNvPicPr>
              <a:picLocks noChangeAspect="1"/>
            </p:cNvPicPr>
            <p:nvPr/>
          </p:nvPicPr>
          <p:blipFill>
            <a:blip r:embed="rId2450">
              <a:extLst>
                <a:ext uri="{96DAC541-7B7A-43D3-8B79-37D633B846F1}">
                  <asvg:svgBlip xmlns:asvg="http://schemas.microsoft.com/office/drawing/2016/SVG/main" r:embed="rId2451"/>
                </a:ext>
              </a:extLst>
            </a:blip>
            <a:stretch>
              <a:fillRect/>
            </a:stretch>
          </p:blipFill>
          <p:spPr>
            <a:xfrm>
              <a:off x="16937178" y="7202928"/>
              <a:ext cx="40268" cy="46298"/>
            </a:xfrm>
            <a:prstGeom prst="rect">
              <a:avLst/>
            </a:prstGeom>
          </p:spPr>
        </p:pic>
        <p:pic>
          <p:nvPicPr>
            <p:cNvPr id="1239" name="Image 1225" descr=" "/>
            <p:cNvPicPr>
              <a:picLocks noChangeAspect="1"/>
            </p:cNvPicPr>
            <p:nvPr/>
          </p:nvPicPr>
          <p:blipFill>
            <a:blip r:embed="rId2452">
              <a:extLst>
                <a:ext uri="{96DAC541-7B7A-43D3-8B79-37D633B846F1}">
                  <asvg:svgBlip xmlns:asvg="http://schemas.microsoft.com/office/drawing/2016/SVG/main" r:embed="rId2453"/>
                </a:ext>
              </a:extLst>
            </a:blip>
            <a:stretch>
              <a:fillRect/>
            </a:stretch>
          </p:blipFill>
          <p:spPr>
            <a:xfrm>
              <a:off x="16556987" y="7206159"/>
              <a:ext cx="40269" cy="45982"/>
            </a:xfrm>
            <a:prstGeom prst="rect">
              <a:avLst/>
            </a:prstGeom>
          </p:spPr>
        </p:pic>
        <p:pic>
          <p:nvPicPr>
            <p:cNvPr id="1240" name="Image 1226" descr=" "/>
            <p:cNvPicPr>
              <a:picLocks noChangeAspect="1"/>
            </p:cNvPicPr>
            <p:nvPr/>
          </p:nvPicPr>
          <p:blipFill>
            <a:blip r:embed="rId2454">
              <a:extLst>
                <a:ext uri="{96DAC541-7B7A-43D3-8B79-37D633B846F1}">
                  <asvg:svgBlip xmlns:asvg="http://schemas.microsoft.com/office/drawing/2016/SVG/main" r:embed="rId2455"/>
                </a:ext>
              </a:extLst>
            </a:blip>
            <a:stretch>
              <a:fillRect/>
            </a:stretch>
          </p:blipFill>
          <p:spPr>
            <a:xfrm>
              <a:off x="16493939" y="7205923"/>
              <a:ext cx="46609" cy="46527"/>
            </a:xfrm>
            <a:prstGeom prst="rect">
              <a:avLst/>
            </a:prstGeom>
          </p:spPr>
        </p:pic>
        <p:pic>
          <p:nvPicPr>
            <p:cNvPr id="1241" name="Image 1227" descr=" "/>
            <p:cNvPicPr>
              <a:picLocks noChangeAspect="1"/>
            </p:cNvPicPr>
            <p:nvPr/>
          </p:nvPicPr>
          <p:blipFill>
            <a:blip r:embed="rId2456">
              <a:extLst>
                <a:ext uri="{96DAC541-7B7A-43D3-8B79-37D633B846F1}">
                  <asvg:svgBlip xmlns:asvg="http://schemas.microsoft.com/office/drawing/2016/SVG/main" r:embed="rId2457"/>
                </a:ext>
              </a:extLst>
            </a:blip>
            <a:stretch>
              <a:fillRect/>
            </a:stretch>
          </p:blipFill>
          <p:spPr>
            <a:xfrm>
              <a:off x="16366672" y="7207101"/>
              <a:ext cx="40108" cy="40239"/>
            </a:xfrm>
            <a:prstGeom prst="rect">
              <a:avLst/>
            </a:prstGeom>
          </p:spPr>
        </p:pic>
        <p:pic>
          <p:nvPicPr>
            <p:cNvPr id="1242" name="Image 1228" descr=" "/>
            <p:cNvPicPr>
              <a:picLocks noChangeAspect="1"/>
            </p:cNvPicPr>
            <p:nvPr/>
          </p:nvPicPr>
          <p:blipFill>
            <a:blip r:embed="rId2458">
              <a:extLst>
                <a:ext uri="{96DAC541-7B7A-43D3-8B79-37D633B846F1}">
                  <asvg:svgBlip xmlns:asvg="http://schemas.microsoft.com/office/drawing/2016/SVG/main" r:embed="rId2459"/>
                </a:ext>
              </a:extLst>
            </a:blip>
            <a:stretch>
              <a:fillRect/>
            </a:stretch>
          </p:blipFill>
          <p:spPr>
            <a:xfrm>
              <a:off x="16303579" y="7207883"/>
              <a:ext cx="40268" cy="45982"/>
            </a:xfrm>
            <a:prstGeom prst="rect">
              <a:avLst/>
            </a:prstGeom>
          </p:spPr>
        </p:pic>
        <p:pic>
          <p:nvPicPr>
            <p:cNvPr id="1243" name="Image 1229" descr=" "/>
            <p:cNvPicPr>
              <a:picLocks noChangeAspect="1"/>
            </p:cNvPicPr>
            <p:nvPr/>
          </p:nvPicPr>
          <p:blipFill>
            <a:blip r:embed="rId2460">
              <a:extLst>
                <a:ext uri="{96DAC541-7B7A-43D3-8B79-37D633B846F1}">
                  <asvg:svgBlip xmlns:asvg="http://schemas.microsoft.com/office/drawing/2016/SVG/main" r:embed="rId2461"/>
                </a:ext>
              </a:extLst>
            </a:blip>
            <a:stretch>
              <a:fillRect/>
            </a:stretch>
          </p:blipFill>
          <p:spPr>
            <a:xfrm>
              <a:off x="15796762" y="7210946"/>
              <a:ext cx="40268" cy="46385"/>
            </a:xfrm>
            <a:prstGeom prst="rect">
              <a:avLst/>
            </a:prstGeom>
          </p:spPr>
        </p:pic>
        <p:pic>
          <p:nvPicPr>
            <p:cNvPr id="1244" name="Image 1230" descr=" "/>
            <p:cNvPicPr>
              <a:picLocks noChangeAspect="1"/>
            </p:cNvPicPr>
            <p:nvPr/>
          </p:nvPicPr>
          <p:blipFill>
            <a:blip r:embed="rId2462">
              <a:extLst>
                <a:ext uri="{96DAC541-7B7A-43D3-8B79-37D633B846F1}">
                  <asvg:svgBlip xmlns:asvg="http://schemas.microsoft.com/office/drawing/2016/SVG/main" r:embed="rId2463"/>
                </a:ext>
              </a:extLst>
            </a:blip>
            <a:stretch>
              <a:fillRect/>
            </a:stretch>
          </p:blipFill>
          <p:spPr>
            <a:xfrm>
              <a:off x="15733371" y="7211814"/>
              <a:ext cx="40268" cy="45982"/>
            </a:xfrm>
            <a:prstGeom prst="rect">
              <a:avLst/>
            </a:prstGeom>
          </p:spPr>
        </p:pic>
        <p:pic>
          <p:nvPicPr>
            <p:cNvPr id="1245" name="Image 1231" descr=" "/>
            <p:cNvPicPr>
              <a:picLocks noChangeAspect="1"/>
            </p:cNvPicPr>
            <p:nvPr/>
          </p:nvPicPr>
          <p:blipFill>
            <a:blip r:embed="rId2464">
              <a:extLst>
                <a:ext uri="{96DAC541-7B7A-43D3-8B79-37D633B846F1}">
                  <asvg:svgBlip xmlns:asvg="http://schemas.microsoft.com/office/drawing/2016/SVG/main" r:embed="rId2465"/>
                </a:ext>
              </a:extLst>
            </a:blip>
            <a:stretch>
              <a:fillRect/>
            </a:stretch>
          </p:blipFill>
          <p:spPr>
            <a:xfrm>
              <a:off x="15670058" y="7211417"/>
              <a:ext cx="40268" cy="46124"/>
            </a:xfrm>
            <a:prstGeom prst="rect">
              <a:avLst/>
            </a:prstGeom>
          </p:spPr>
        </p:pic>
        <p:pic>
          <p:nvPicPr>
            <p:cNvPr id="1246" name="Image 1232" descr=" "/>
            <p:cNvPicPr>
              <a:picLocks noChangeAspect="1"/>
            </p:cNvPicPr>
            <p:nvPr/>
          </p:nvPicPr>
          <p:blipFill>
            <a:blip r:embed="rId2466">
              <a:extLst>
                <a:ext uri="{96DAC541-7B7A-43D3-8B79-37D633B846F1}">
                  <asvg:svgBlip xmlns:asvg="http://schemas.microsoft.com/office/drawing/2016/SVG/main" r:embed="rId2467"/>
                </a:ext>
              </a:extLst>
            </a:blip>
            <a:stretch>
              <a:fillRect/>
            </a:stretch>
          </p:blipFill>
          <p:spPr>
            <a:xfrm>
              <a:off x="15606745" y="7212447"/>
              <a:ext cx="40268" cy="46143"/>
            </a:xfrm>
            <a:prstGeom prst="rect">
              <a:avLst/>
            </a:prstGeom>
          </p:spPr>
        </p:pic>
        <p:pic>
          <p:nvPicPr>
            <p:cNvPr id="1247" name="Image 1233" descr=" "/>
            <p:cNvPicPr>
              <a:picLocks noChangeAspect="1"/>
            </p:cNvPicPr>
            <p:nvPr/>
          </p:nvPicPr>
          <p:blipFill>
            <a:blip r:embed="rId2468">
              <a:extLst>
                <a:ext uri="{96DAC541-7B7A-43D3-8B79-37D633B846F1}">
                  <asvg:svgBlip xmlns:asvg="http://schemas.microsoft.com/office/drawing/2016/SVG/main" r:embed="rId2469"/>
                </a:ext>
              </a:extLst>
            </a:blip>
            <a:stretch>
              <a:fillRect/>
            </a:stretch>
          </p:blipFill>
          <p:spPr>
            <a:xfrm>
              <a:off x="15099929" y="7216688"/>
              <a:ext cx="40268" cy="46143"/>
            </a:xfrm>
            <a:prstGeom prst="rect">
              <a:avLst/>
            </a:prstGeom>
          </p:spPr>
        </p:pic>
        <p:pic>
          <p:nvPicPr>
            <p:cNvPr id="1248" name="Image 1234" descr=" "/>
            <p:cNvPicPr>
              <a:picLocks noChangeAspect="1"/>
            </p:cNvPicPr>
            <p:nvPr/>
          </p:nvPicPr>
          <p:blipFill>
            <a:blip r:embed="rId2470">
              <a:extLst>
                <a:ext uri="{96DAC541-7B7A-43D3-8B79-37D633B846F1}">
                  <asvg:svgBlip xmlns:asvg="http://schemas.microsoft.com/office/drawing/2016/SVG/main" r:embed="rId2471"/>
                </a:ext>
              </a:extLst>
            </a:blip>
            <a:stretch>
              <a:fillRect/>
            </a:stretch>
          </p:blipFill>
          <p:spPr>
            <a:xfrm>
              <a:off x="15036700" y="7216533"/>
              <a:ext cx="40025" cy="46056"/>
            </a:xfrm>
            <a:prstGeom prst="rect">
              <a:avLst/>
            </a:prstGeom>
          </p:spPr>
        </p:pic>
        <p:pic>
          <p:nvPicPr>
            <p:cNvPr id="1249" name="Image 1235" descr=" "/>
            <p:cNvPicPr>
              <a:picLocks noChangeAspect="1"/>
            </p:cNvPicPr>
            <p:nvPr/>
          </p:nvPicPr>
          <p:blipFill>
            <a:blip r:embed="rId2472">
              <a:extLst>
                <a:ext uri="{96DAC541-7B7A-43D3-8B79-37D633B846F1}">
                  <asvg:svgBlip xmlns:asvg="http://schemas.microsoft.com/office/drawing/2016/SVG/main" r:embed="rId2473"/>
                </a:ext>
              </a:extLst>
            </a:blip>
            <a:stretch>
              <a:fillRect/>
            </a:stretch>
          </p:blipFill>
          <p:spPr>
            <a:xfrm>
              <a:off x="14719921" y="7218418"/>
              <a:ext cx="40098" cy="40239"/>
            </a:xfrm>
            <a:prstGeom prst="rect">
              <a:avLst/>
            </a:prstGeom>
          </p:spPr>
        </p:pic>
        <p:pic>
          <p:nvPicPr>
            <p:cNvPr id="1250" name="Image 1236" descr=" "/>
            <p:cNvPicPr>
              <a:picLocks noChangeAspect="1"/>
            </p:cNvPicPr>
            <p:nvPr/>
          </p:nvPicPr>
          <p:blipFill>
            <a:blip r:embed="rId2474">
              <a:extLst>
                <a:ext uri="{96DAC541-7B7A-43D3-8B79-37D633B846F1}">
                  <asvg:svgBlip xmlns:asvg="http://schemas.microsoft.com/office/drawing/2016/SVG/main" r:embed="rId2475"/>
                </a:ext>
              </a:extLst>
            </a:blip>
            <a:stretch>
              <a:fillRect/>
            </a:stretch>
          </p:blipFill>
          <p:spPr>
            <a:xfrm>
              <a:off x="14656530" y="7218735"/>
              <a:ext cx="40073" cy="40239"/>
            </a:xfrm>
            <a:prstGeom prst="rect">
              <a:avLst/>
            </a:prstGeom>
          </p:spPr>
        </p:pic>
        <p:pic>
          <p:nvPicPr>
            <p:cNvPr id="1251" name="Image 1237" descr=" "/>
            <p:cNvPicPr>
              <a:picLocks noChangeAspect="1"/>
            </p:cNvPicPr>
            <p:nvPr/>
          </p:nvPicPr>
          <p:blipFill>
            <a:blip r:embed="rId2476">
              <a:extLst>
                <a:ext uri="{96DAC541-7B7A-43D3-8B79-37D633B846F1}">
                  <asvg:svgBlip xmlns:asvg="http://schemas.microsoft.com/office/drawing/2016/SVG/main" r:embed="rId2477"/>
                </a:ext>
              </a:extLst>
            </a:blip>
            <a:stretch>
              <a:fillRect/>
            </a:stretch>
          </p:blipFill>
          <p:spPr>
            <a:xfrm>
              <a:off x="14593141" y="7219206"/>
              <a:ext cx="40159" cy="46056"/>
            </a:xfrm>
            <a:prstGeom prst="rect">
              <a:avLst/>
            </a:prstGeom>
          </p:spPr>
        </p:pic>
        <p:pic>
          <p:nvPicPr>
            <p:cNvPr id="1252" name="Image 1238" descr=" "/>
            <p:cNvPicPr>
              <a:picLocks noChangeAspect="1"/>
            </p:cNvPicPr>
            <p:nvPr/>
          </p:nvPicPr>
          <p:blipFill>
            <a:blip r:embed="rId2478">
              <a:extLst>
                <a:ext uri="{96DAC541-7B7A-43D3-8B79-37D633B846F1}">
                  <asvg:svgBlip xmlns:asvg="http://schemas.microsoft.com/office/drawing/2016/SVG/main" r:embed="rId2479"/>
                </a:ext>
              </a:extLst>
            </a:blip>
            <a:stretch>
              <a:fillRect/>
            </a:stretch>
          </p:blipFill>
          <p:spPr>
            <a:xfrm>
              <a:off x="14529883" y="7219677"/>
              <a:ext cx="40025" cy="46056"/>
            </a:xfrm>
            <a:prstGeom prst="rect">
              <a:avLst/>
            </a:prstGeom>
          </p:spPr>
        </p:pic>
        <p:pic>
          <p:nvPicPr>
            <p:cNvPr id="1253" name="Image 1239" descr=" "/>
            <p:cNvPicPr>
              <a:picLocks noChangeAspect="1"/>
            </p:cNvPicPr>
            <p:nvPr/>
          </p:nvPicPr>
          <p:blipFill>
            <a:blip r:embed="rId2480">
              <a:extLst>
                <a:ext uri="{96DAC541-7B7A-43D3-8B79-37D633B846F1}">
                  <asvg:svgBlip xmlns:asvg="http://schemas.microsoft.com/office/drawing/2016/SVG/main" r:embed="rId2481"/>
                </a:ext>
              </a:extLst>
            </a:blip>
            <a:stretch>
              <a:fillRect/>
            </a:stretch>
          </p:blipFill>
          <p:spPr>
            <a:xfrm>
              <a:off x="14466329" y="7219745"/>
              <a:ext cx="40268" cy="46453"/>
            </a:xfrm>
            <a:prstGeom prst="rect">
              <a:avLst/>
            </a:prstGeom>
          </p:spPr>
        </p:pic>
        <p:pic>
          <p:nvPicPr>
            <p:cNvPr id="1254" name="Image 1240" descr=" "/>
            <p:cNvPicPr>
              <a:picLocks noChangeAspect="1"/>
            </p:cNvPicPr>
            <p:nvPr/>
          </p:nvPicPr>
          <p:blipFill>
            <a:blip r:embed="rId2482">
              <a:extLst>
                <a:ext uri="{96DAC541-7B7A-43D3-8B79-37D633B846F1}">
                  <asvg:svgBlip xmlns:asvg="http://schemas.microsoft.com/office/drawing/2016/SVG/main" r:embed="rId2483"/>
                </a:ext>
              </a:extLst>
            </a:blip>
            <a:stretch>
              <a:fillRect/>
            </a:stretch>
          </p:blipFill>
          <p:spPr>
            <a:xfrm>
              <a:off x="14403111" y="7220614"/>
              <a:ext cx="40109" cy="40239"/>
            </a:xfrm>
            <a:prstGeom prst="rect">
              <a:avLst/>
            </a:prstGeom>
          </p:spPr>
        </p:pic>
        <p:pic>
          <p:nvPicPr>
            <p:cNvPr id="1255" name="Image 1241" descr=" "/>
            <p:cNvPicPr>
              <a:picLocks noChangeAspect="1"/>
            </p:cNvPicPr>
            <p:nvPr/>
          </p:nvPicPr>
          <p:blipFill>
            <a:blip r:embed="rId2484">
              <a:extLst>
                <a:ext uri="{96DAC541-7B7A-43D3-8B79-37D633B846F1}">
                  <asvg:svgBlip xmlns:asvg="http://schemas.microsoft.com/office/drawing/2016/SVG/main" r:embed="rId2485"/>
                </a:ext>
              </a:extLst>
            </a:blip>
            <a:stretch>
              <a:fillRect/>
            </a:stretch>
          </p:blipFill>
          <p:spPr>
            <a:xfrm>
              <a:off x="14339731" y="7220930"/>
              <a:ext cx="40073" cy="40239"/>
            </a:xfrm>
            <a:prstGeom prst="rect">
              <a:avLst/>
            </a:prstGeom>
          </p:spPr>
        </p:pic>
        <p:pic>
          <p:nvPicPr>
            <p:cNvPr id="1256" name="Image 1242" descr=" "/>
            <p:cNvPicPr>
              <a:picLocks noChangeAspect="1"/>
            </p:cNvPicPr>
            <p:nvPr/>
          </p:nvPicPr>
          <p:blipFill>
            <a:blip r:embed="rId2486">
              <a:extLst>
                <a:ext uri="{96DAC541-7B7A-43D3-8B79-37D633B846F1}">
                  <asvg:svgBlip xmlns:asvg="http://schemas.microsoft.com/office/drawing/2016/SVG/main" r:embed="rId2487"/>
                </a:ext>
              </a:extLst>
            </a:blip>
            <a:stretch>
              <a:fillRect/>
            </a:stretch>
          </p:blipFill>
          <p:spPr>
            <a:xfrm>
              <a:off x="14276342" y="7221401"/>
              <a:ext cx="40158" cy="46056"/>
            </a:xfrm>
            <a:prstGeom prst="rect">
              <a:avLst/>
            </a:prstGeom>
          </p:spPr>
        </p:pic>
        <p:pic>
          <p:nvPicPr>
            <p:cNvPr id="1257" name="Image 1243" descr=" "/>
            <p:cNvPicPr>
              <a:picLocks noChangeAspect="1"/>
            </p:cNvPicPr>
            <p:nvPr/>
          </p:nvPicPr>
          <p:blipFill>
            <a:blip r:embed="rId2488">
              <a:extLst>
                <a:ext uri="{96DAC541-7B7A-43D3-8B79-37D633B846F1}">
                  <asvg:svgBlip xmlns:asvg="http://schemas.microsoft.com/office/drawing/2016/SVG/main" r:embed="rId2489"/>
                </a:ext>
              </a:extLst>
            </a:blip>
            <a:stretch>
              <a:fillRect/>
            </a:stretch>
          </p:blipFill>
          <p:spPr>
            <a:xfrm>
              <a:off x="14213084" y="7221872"/>
              <a:ext cx="40025" cy="46056"/>
            </a:xfrm>
            <a:prstGeom prst="rect">
              <a:avLst/>
            </a:prstGeom>
          </p:spPr>
        </p:pic>
        <p:pic>
          <p:nvPicPr>
            <p:cNvPr id="1258" name="Image 1244" descr=" "/>
            <p:cNvPicPr>
              <a:picLocks noChangeAspect="1"/>
            </p:cNvPicPr>
            <p:nvPr/>
          </p:nvPicPr>
          <p:blipFill>
            <a:blip r:embed="rId2490">
              <a:extLst>
                <a:ext uri="{96DAC541-7B7A-43D3-8B79-37D633B846F1}">
                  <asvg:svgBlip xmlns:asvg="http://schemas.microsoft.com/office/drawing/2016/SVG/main" r:embed="rId2491"/>
                </a:ext>
              </a:extLst>
            </a:blip>
            <a:stretch>
              <a:fillRect/>
            </a:stretch>
          </p:blipFill>
          <p:spPr>
            <a:xfrm>
              <a:off x="14149690" y="7222344"/>
              <a:ext cx="40121" cy="40239"/>
            </a:xfrm>
            <a:prstGeom prst="rect">
              <a:avLst/>
            </a:prstGeom>
          </p:spPr>
        </p:pic>
        <p:pic>
          <p:nvPicPr>
            <p:cNvPr id="1259" name="Image 1245" descr=" "/>
            <p:cNvPicPr>
              <a:picLocks noChangeAspect="1"/>
            </p:cNvPicPr>
            <p:nvPr/>
          </p:nvPicPr>
          <p:blipFill>
            <a:blip r:embed="rId2492">
              <a:extLst>
                <a:ext uri="{96DAC541-7B7A-43D3-8B79-37D633B846F1}">
                  <asvg:svgBlip xmlns:asvg="http://schemas.microsoft.com/office/drawing/2016/SVG/main" r:embed="rId2493"/>
                </a:ext>
              </a:extLst>
            </a:blip>
            <a:stretch>
              <a:fillRect/>
            </a:stretch>
          </p:blipFill>
          <p:spPr>
            <a:xfrm>
              <a:off x="14085851" y="7222660"/>
              <a:ext cx="40073" cy="40239"/>
            </a:xfrm>
            <a:prstGeom prst="rect">
              <a:avLst/>
            </a:prstGeom>
          </p:spPr>
        </p:pic>
        <p:pic>
          <p:nvPicPr>
            <p:cNvPr id="1260" name="Image 1246" descr=" "/>
            <p:cNvPicPr>
              <a:picLocks noChangeAspect="1"/>
            </p:cNvPicPr>
            <p:nvPr/>
          </p:nvPicPr>
          <p:blipFill>
            <a:blip r:embed="rId2494">
              <a:extLst>
                <a:ext uri="{96DAC541-7B7A-43D3-8B79-37D633B846F1}">
                  <asvg:svgBlip xmlns:asvg="http://schemas.microsoft.com/office/drawing/2016/SVG/main" r:embed="rId2495"/>
                </a:ext>
              </a:extLst>
            </a:blip>
            <a:stretch>
              <a:fillRect/>
            </a:stretch>
          </p:blipFill>
          <p:spPr>
            <a:xfrm>
              <a:off x="22258779" y="7094866"/>
              <a:ext cx="40098" cy="40239"/>
            </a:xfrm>
            <a:prstGeom prst="rect">
              <a:avLst/>
            </a:prstGeom>
          </p:spPr>
        </p:pic>
        <p:pic>
          <p:nvPicPr>
            <p:cNvPr id="1261" name="Image 1247" descr=" "/>
            <p:cNvPicPr>
              <a:picLocks noChangeAspect="1"/>
            </p:cNvPicPr>
            <p:nvPr/>
          </p:nvPicPr>
          <p:blipFill>
            <a:blip r:embed="rId2496">
              <a:extLst>
                <a:ext uri="{96DAC541-7B7A-43D3-8B79-37D633B846F1}">
                  <asvg:svgBlip xmlns:asvg="http://schemas.microsoft.com/office/drawing/2016/SVG/main" r:embed="rId2497"/>
                </a:ext>
              </a:extLst>
            </a:blip>
            <a:stretch>
              <a:fillRect/>
            </a:stretch>
          </p:blipFill>
          <p:spPr>
            <a:xfrm>
              <a:off x="22195202" y="7095654"/>
              <a:ext cx="40269" cy="45982"/>
            </a:xfrm>
            <a:prstGeom prst="rect">
              <a:avLst/>
            </a:prstGeom>
          </p:spPr>
        </p:pic>
        <p:pic>
          <p:nvPicPr>
            <p:cNvPr id="1262" name="Image 1248" descr=" "/>
            <p:cNvPicPr>
              <a:picLocks noChangeAspect="1"/>
            </p:cNvPicPr>
            <p:nvPr/>
          </p:nvPicPr>
          <p:blipFill>
            <a:blip r:embed="rId2498">
              <a:extLst>
                <a:ext uri="{96DAC541-7B7A-43D3-8B79-37D633B846F1}">
                  <asvg:svgBlip xmlns:asvg="http://schemas.microsoft.com/office/drawing/2016/SVG/main" r:embed="rId2499"/>
                </a:ext>
              </a:extLst>
            </a:blip>
            <a:stretch>
              <a:fillRect/>
            </a:stretch>
          </p:blipFill>
          <p:spPr>
            <a:xfrm>
              <a:off x="22131998" y="7095654"/>
              <a:ext cx="40158" cy="46056"/>
            </a:xfrm>
            <a:prstGeom prst="rect">
              <a:avLst/>
            </a:prstGeom>
          </p:spPr>
        </p:pic>
        <p:pic>
          <p:nvPicPr>
            <p:cNvPr id="1263" name="Image 1249" descr=" "/>
            <p:cNvPicPr>
              <a:picLocks noChangeAspect="1"/>
            </p:cNvPicPr>
            <p:nvPr/>
          </p:nvPicPr>
          <p:blipFill>
            <a:blip r:embed="rId2500">
              <a:extLst>
                <a:ext uri="{96DAC541-7B7A-43D3-8B79-37D633B846F1}">
                  <asvg:svgBlip xmlns:asvg="http://schemas.microsoft.com/office/drawing/2016/SVG/main" r:embed="rId2501"/>
                </a:ext>
              </a:extLst>
            </a:blip>
            <a:stretch>
              <a:fillRect/>
            </a:stretch>
          </p:blipFill>
          <p:spPr>
            <a:xfrm>
              <a:off x="22068577" y="7096280"/>
              <a:ext cx="40268" cy="46143"/>
            </a:xfrm>
            <a:prstGeom prst="rect">
              <a:avLst/>
            </a:prstGeom>
          </p:spPr>
        </p:pic>
        <p:pic>
          <p:nvPicPr>
            <p:cNvPr id="1264" name="Image 1250" descr=" "/>
            <p:cNvPicPr>
              <a:picLocks noChangeAspect="1"/>
            </p:cNvPicPr>
            <p:nvPr/>
          </p:nvPicPr>
          <p:blipFill>
            <a:blip r:embed="rId2502">
              <a:extLst>
                <a:ext uri="{96DAC541-7B7A-43D3-8B79-37D633B846F1}">
                  <asvg:svgBlip xmlns:asvg="http://schemas.microsoft.com/office/drawing/2016/SVG/main" r:embed="rId2503"/>
                </a:ext>
              </a:extLst>
            </a:blip>
            <a:stretch>
              <a:fillRect/>
            </a:stretch>
          </p:blipFill>
          <p:spPr>
            <a:xfrm>
              <a:off x="22005187" y="7096199"/>
              <a:ext cx="40268" cy="46453"/>
            </a:xfrm>
            <a:prstGeom prst="rect">
              <a:avLst/>
            </a:prstGeom>
          </p:spPr>
        </p:pic>
        <p:pic>
          <p:nvPicPr>
            <p:cNvPr id="1265" name="Image 1251" descr=" "/>
            <p:cNvPicPr>
              <a:picLocks noChangeAspect="1"/>
            </p:cNvPicPr>
            <p:nvPr/>
          </p:nvPicPr>
          <p:blipFill>
            <a:blip r:embed="rId2504">
              <a:extLst>
                <a:ext uri="{96DAC541-7B7A-43D3-8B79-37D633B846F1}">
                  <asvg:svgBlip xmlns:asvg="http://schemas.microsoft.com/office/drawing/2016/SVG/main" r:embed="rId2505"/>
                </a:ext>
              </a:extLst>
            </a:blip>
            <a:stretch>
              <a:fillRect/>
            </a:stretch>
          </p:blipFill>
          <p:spPr>
            <a:xfrm>
              <a:off x="21751940" y="7098326"/>
              <a:ext cx="40025" cy="46056"/>
            </a:xfrm>
            <a:prstGeom prst="rect">
              <a:avLst/>
            </a:prstGeom>
          </p:spPr>
        </p:pic>
        <p:pic>
          <p:nvPicPr>
            <p:cNvPr id="1266" name="Image 1252" descr=" "/>
            <p:cNvPicPr>
              <a:picLocks noChangeAspect="1"/>
            </p:cNvPicPr>
            <p:nvPr/>
          </p:nvPicPr>
          <p:blipFill>
            <a:blip r:embed="rId2506">
              <a:extLst>
                <a:ext uri="{96DAC541-7B7A-43D3-8B79-37D633B846F1}">
                  <asvg:svgBlip xmlns:asvg="http://schemas.microsoft.com/office/drawing/2016/SVG/main" r:embed="rId2507"/>
                </a:ext>
              </a:extLst>
            </a:blip>
            <a:stretch>
              <a:fillRect/>
            </a:stretch>
          </p:blipFill>
          <p:spPr>
            <a:xfrm>
              <a:off x="21688387" y="7098711"/>
              <a:ext cx="40268" cy="46385"/>
            </a:xfrm>
            <a:prstGeom prst="rect">
              <a:avLst/>
            </a:prstGeom>
          </p:spPr>
        </p:pic>
        <p:pic>
          <p:nvPicPr>
            <p:cNvPr id="1267" name="Image 1253" descr=" "/>
            <p:cNvPicPr>
              <a:picLocks noChangeAspect="1"/>
            </p:cNvPicPr>
            <p:nvPr/>
          </p:nvPicPr>
          <p:blipFill>
            <a:blip r:embed="rId2508">
              <a:extLst>
                <a:ext uri="{96DAC541-7B7A-43D3-8B79-37D633B846F1}">
                  <asvg:svgBlip xmlns:asvg="http://schemas.microsoft.com/office/drawing/2016/SVG/main" r:embed="rId2509"/>
                </a:ext>
              </a:extLst>
            </a:blip>
            <a:stretch>
              <a:fillRect/>
            </a:stretch>
          </p:blipFill>
          <p:spPr>
            <a:xfrm>
              <a:off x="21625180" y="7099108"/>
              <a:ext cx="40074" cy="40239"/>
            </a:xfrm>
            <a:prstGeom prst="rect">
              <a:avLst/>
            </a:prstGeom>
          </p:spPr>
        </p:pic>
        <p:pic>
          <p:nvPicPr>
            <p:cNvPr id="1268" name="Image 1254" descr=" "/>
            <p:cNvPicPr>
              <a:picLocks noChangeAspect="1"/>
            </p:cNvPicPr>
            <p:nvPr/>
          </p:nvPicPr>
          <p:blipFill>
            <a:blip r:embed="rId2510">
              <a:extLst>
                <a:ext uri="{96DAC541-7B7A-43D3-8B79-37D633B846F1}">
                  <asvg:svgBlip xmlns:asvg="http://schemas.microsoft.com/office/drawing/2016/SVG/main" r:embed="rId2511"/>
                </a:ext>
              </a:extLst>
            </a:blip>
            <a:stretch>
              <a:fillRect/>
            </a:stretch>
          </p:blipFill>
          <p:spPr>
            <a:xfrm>
              <a:off x="21561801" y="7099579"/>
              <a:ext cx="40148" cy="46056"/>
            </a:xfrm>
            <a:prstGeom prst="rect">
              <a:avLst/>
            </a:prstGeom>
          </p:spPr>
        </p:pic>
        <p:pic>
          <p:nvPicPr>
            <p:cNvPr id="1269" name="Image 1255" descr=" "/>
            <p:cNvPicPr>
              <a:picLocks noChangeAspect="1"/>
            </p:cNvPicPr>
            <p:nvPr/>
          </p:nvPicPr>
          <p:blipFill>
            <a:blip r:embed="rId2512">
              <a:extLst>
                <a:ext uri="{96DAC541-7B7A-43D3-8B79-37D633B846F1}">
                  <asvg:svgBlip xmlns:asvg="http://schemas.microsoft.com/office/drawing/2016/SVG/main" r:embed="rId2513"/>
                </a:ext>
              </a:extLst>
            </a:blip>
            <a:stretch>
              <a:fillRect/>
            </a:stretch>
          </p:blipFill>
          <p:spPr>
            <a:xfrm>
              <a:off x="21498531" y="7100057"/>
              <a:ext cx="40024" cy="46056"/>
            </a:xfrm>
            <a:prstGeom prst="rect">
              <a:avLst/>
            </a:prstGeom>
          </p:spPr>
        </p:pic>
        <p:pic>
          <p:nvPicPr>
            <p:cNvPr id="1270" name="Image 1256" descr=" "/>
            <p:cNvPicPr>
              <a:picLocks noChangeAspect="1"/>
            </p:cNvPicPr>
            <p:nvPr/>
          </p:nvPicPr>
          <p:blipFill>
            <a:blip r:embed="rId2514">
              <a:extLst>
                <a:ext uri="{96DAC541-7B7A-43D3-8B79-37D633B846F1}">
                  <asvg:svgBlip xmlns:asvg="http://schemas.microsoft.com/office/drawing/2016/SVG/main" r:embed="rId2515"/>
                </a:ext>
              </a:extLst>
            </a:blip>
            <a:stretch>
              <a:fillRect/>
            </a:stretch>
          </p:blipFill>
          <p:spPr>
            <a:xfrm>
              <a:off x="21435138" y="7100522"/>
              <a:ext cx="40120" cy="40239"/>
            </a:xfrm>
            <a:prstGeom prst="rect">
              <a:avLst/>
            </a:prstGeom>
          </p:spPr>
        </p:pic>
        <p:pic>
          <p:nvPicPr>
            <p:cNvPr id="1271" name="Image 1257" descr=" "/>
            <p:cNvPicPr>
              <a:picLocks noChangeAspect="1"/>
            </p:cNvPicPr>
            <p:nvPr/>
          </p:nvPicPr>
          <p:blipFill>
            <a:blip r:embed="rId2516">
              <a:extLst>
                <a:ext uri="{96DAC541-7B7A-43D3-8B79-37D633B846F1}">
                  <asvg:svgBlip xmlns:asvg="http://schemas.microsoft.com/office/drawing/2016/SVG/main" r:embed="rId2517"/>
                </a:ext>
              </a:extLst>
            </a:blip>
            <a:stretch>
              <a:fillRect/>
            </a:stretch>
          </p:blipFill>
          <p:spPr>
            <a:xfrm>
              <a:off x="20801554" y="7104769"/>
              <a:ext cx="40084" cy="40239"/>
            </a:xfrm>
            <a:prstGeom prst="rect">
              <a:avLst/>
            </a:prstGeom>
          </p:spPr>
        </p:pic>
        <p:pic>
          <p:nvPicPr>
            <p:cNvPr id="1272" name="Image 1258" descr=" "/>
            <p:cNvPicPr>
              <a:picLocks noChangeAspect="1"/>
            </p:cNvPicPr>
            <p:nvPr/>
          </p:nvPicPr>
          <p:blipFill>
            <a:blip r:embed="rId2518">
              <a:extLst>
                <a:ext uri="{96DAC541-7B7A-43D3-8B79-37D633B846F1}">
                  <asvg:svgBlip xmlns:asvg="http://schemas.microsoft.com/office/drawing/2016/SVG/main" r:embed="rId2519"/>
                </a:ext>
              </a:extLst>
            </a:blip>
            <a:stretch>
              <a:fillRect/>
            </a:stretch>
          </p:blipFill>
          <p:spPr>
            <a:xfrm>
              <a:off x="20738173" y="7105241"/>
              <a:ext cx="40159" cy="46056"/>
            </a:xfrm>
            <a:prstGeom prst="rect">
              <a:avLst/>
            </a:prstGeom>
          </p:spPr>
        </p:pic>
        <p:pic>
          <p:nvPicPr>
            <p:cNvPr id="1273" name="Image 1259" descr=" "/>
            <p:cNvPicPr>
              <a:picLocks noChangeAspect="1"/>
            </p:cNvPicPr>
            <p:nvPr/>
          </p:nvPicPr>
          <p:blipFill>
            <a:blip r:embed="rId2520">
              <a:extLst>
                <a:ext uri="{96DAC541-7B7A-43D3-8B79-37D633B846F1}">
                  <asvg:svgBlip xmlns:asvg="http://schemas.microsoft.com/office/drawing/2016/SVG/main" r:embed="rId2521"/>
                </a:ext>
              </a:extLst>
            </a:blip>
            <a:stretch>
              <a:fillRect/>
            </a:stretch>
          </p:blipFill>
          <p:spPr>
            <a:xfrm>
              <a:off x="20674753" y="7106096"/>
              <a:ext cx="40268" cy="46453"/>
            </a:xfrm>
            <a:prstGeom prst="rect">
              <a:avLst/>
            </a:prstGeom>
          </p:spPr>
        </p:pic>
        <p:pic>
          <p:nvPicPr>
            <p:cNvPr id="1274" name="Image 1260" descr=" "/>
            <p:cNvPicPr>
              <a:picLocks noChangeAspect="1"/>
            </p:cNvPicPr>
            <p:nvPr/>
          </p:nvPicPr>
          <p:blipFill>
            <a:blip r:embed="rId2522">
              <a:extLst>
                <a:ext uri="{96DAC541-7B7A-43D3-8B79-37D633B846F1}">
                  <asvg:svgBlip xmlns:asvg="http://schemas.microsoft.com/office/drawing/2016/SVG/main" r:embed="rId2523"/>
                </a:ext>
              </a:extLst>
            </a:blip>
            <a:stretch>
              <a:fillRect/>
            </a:stretch>
          </p:blipFill>
          <p:spPr>
            <a:xfrm>
              <a:off x="20611648" y="7106233"/>
              <a:ext cx="39640" cy="45901"/>
            </a:xfrm>
            <a:prstGeom prst="rect">
              <a:avLst/>
            </a:prstGeom>
          </p:spPr>
        </p:pic>
        <p:pic>
          <p:nvPicPr>
            <p:cNvPr id="1275" name="Image 1261" descr=" "/>
            <p:cNvPicPr>
              <a:picLocks noChangeAspect="1"/>
            </p:cNvPicPr>
            <p:nvPr/>
          </p:nvPicPr>
          <p:blipFill>
            <a:blip r:embed="rId2524">
              <a:extLst>
                <a:ext uri="{96DAC541-7B7A-43D3-8B79-37D633B846F1}">
                  <asvg:svgBlip xmlns:asvg="http://schemas.microsoft.com/office/drawing/2016/SVG/main" r:embed="rId2525"/>
                </a:ext>
              </a:extLst>
            </a:blip>
            <a:stretch>
              <a:fillRect/>
            </a:stretch>
          </p:blipFill>
          <p:spPr>
            <a:xfrm>
              <a:off x="20547971" y="7106413"/>
              <a:ext cx="40268" cy="46385"/>
            </a:xfrm>
            <a:prstGeom prst="rect">
              <a:avLst/>
            </a:prstGeom>
          </p:spPr>
        </p:pic>
        <p:pic>
          <p:nvPicPr>
            <p:cNvPr id="1276" name="Image 1262" descr=" "/>
            <p:cNvPicPr>
              <a:picLocks noChangeAspect="1"/>
            </p:cNvPicPr>
            <p:nvPr/>
          </p:nvPicPr>
          <p:blipFill>
            <a:blip r:embed="rId2526">
              <a:extLst>
                <a:ext uri="{96DAC541-7B7A-43D3-8B79-37D633B846F1}">
                  <asvg:svgBlip xmlns:asvg="http://schemas.microsoft.com/office/drawing/2016/SVG/main" r:embed="rId2527"/>
                </a:ext>
              </a:extLst>
            </a:blip>
            <a:stretch>
              <a:fillRect/>
            </a:stretch>
          </p:blipFill>
          <p:spPr>
            <a:xfrm>
              <a:off x="20484775" y="7106500"/>
              <a:ext cx="40148" cy="46056"/>
            </a:xfrm>
            <a:prstGeom prst="rect">
              <a:avLst/>
            </a:prstGeom>
          </p:spPr>
        </p:pic>
        <p:pic>
          <p:nvPicPr>
            <p:cNvPr id="1277" name="Image 1263" descr=" "/>
            <p:cNvPicPr>
              <a:picLocks noChangeAspect="1"/>
            </p:cNvPicPr>
            <p:nvPr/>
          </p:nvPicPr>
          <p:blipFill>
            <a:blip r:embed="rId2528">
              <a:extLst>
                <a:ext uri="{96DAC541-7B7A-43D3-8B79-37D633B846F1}">
                  <asvg:svgBlip xmlns:asvg="http://schemas.microsoft.com/office/drawing/2016/SVG/main" r:embed="rId2529"/>
                </a:ext>
              </a:extLst>
            </a:blip>
            <a:stretch>
              <a:fillRect/>
            </a:stretch>
          </p:blipFill>
          <p:spPr>
            <a:xfrm>
              <a:off x="20421188" y="7107355"/>
              <a:ext cx="40268" cy="46385"/>
            </a:xfrm>
            <a:prstGeom prst="rect">
              <a:avLst/>
            </a:prstGeom>
          </p:spPr>
        </p:pic>
        <p:pic>
          <p:nvPicPr>
            <p:cNvPr id="1278" name="Image 1264" descr=" "/>
            <p:cNvPicPr>
              <a:picLocks noChangeAspect="1"/>
            </p:cNvPicPr>
            <p:nvPr/>
          </p:nvPicPr>
          <p:blipFill>
            <a:blip r:embed="rId2530">
              <a:extLst>
                <a:ext uri="{96DAC541-7B7A-43D3-8B79-37D633B846F1}">
                  <asvg:svgBlip xmlns:asvg="http://schemas.microsoft.com/office/drawing/2016/SVG/main" r:embed="rId2531"/>
                </a:ext>
              </a:extLst>
            </a:blip>
            <a:stretch>
              <a:fillRect/>
            </a:stretch>
          </p:blipFill>
          <p:spPr>
            <a:xfrm>
              <a:off x="20357955" y="7107517"/>
              <a:ext cx="40268" cy="46453"/>
            </a:xfrm>
            <a:prstGeom prst="rect">
              <a:avLst/>
            </a:prstGeom>
          </p:spPr>
        </p:pic>
        <p:pic>
          <p:nvPicPr>
            <p:cNvPr id="1279" name="Image 1265" descr=" "/>
            <p:cNvPicPr>
              <a:picLocks noChangeAspect="1"/>
            </p:cNvPicPr>
            <p:nvPr/>
          </p:nvPicPr>
          <p:blipFill>
            <a:blip r:embed="rId2532">
              <a:extLst>
                <a:ext uri="{96DAC541-7B7A-43D3-8B79-37D633B846F1}">
                  <asvg:svgBlip xmlns:asvg="http://schemas.microsoft.com/office/drawing/2016/SVG/main" r:embed="rId2533"/>
                </a:ext>
              </a:extLst>
            </a:blip>
            <a:stretch>
              <a:fillRect/>
            </a:stretch>
          </p:blipFill>
          <p:spPr>
            <a:xfrm>
              <a:off x="20294563" y="7108298"/>
              <a:ext cx="40268" cy="46385"/>
            </a:xfrm>
            <a:prstGeom prst="rect">
              <a:avLst/>
            </a:prstGeom>
          </p:spPr>
        </p:pic>
        <p:pic>
          <p:nvPicPr>
            <p:cNvPr id="1280" name="Image 1266" descr=" "/>
            <p:cNvPicPr>
              <a:picLocks noChangeAspect="1"/>
            </p:cNvPicPr>
            <p:nvPr/>
          </p:nvPicPr>
          <p:blipFill>
            <a:blip r:embed="rId2534">
              <a:extLst>
                <a:ext uri="{96DAC541-7B7A-43D3-8B79-37D633B846F1}">
                  <asvg:svgBlip xmlns:asvg="http://schemas.microsoft.com/office/drawing/2016/SVG/main" r:embed="rId2535"/>
                </a:ext>
              </a:extLst>
            </a:blip>
            <a:stretch>
              <a:fillRect/>
            </a:stretch>
          </p:blipFill>
          <p:spPr>
            <a:xfrm>
              <a:off x="20231356" y="7108701"/>
              <a:ext cx="40097" cy="40239"/>
            </a:xfrm>
            <a:prstGeom prst="rect">
              <a:avLst/>
            </a:prstGeom>
          </p:spPr>
        </p:pic>
        <p:pic>
          <p:nvPicPr>
            <p:cNvPr id="1281" name="Image 1267" descr=" "/>
            <p:cNvPicPr>
              <a:picLocks noChangeAspect="1"/>
            </p:cNvPicPr>
            <p:nvPr/>
          </p:nvPicPr>
          <p:blipFill>
            <a:blip r:embed="rId2536">
              <a:extLst>
                <a:ext uri="{96DAC541-7B7A-43D3-8B79-37D633B846F1}">
                  <asvg:svgBlip xmlns:asvg="http://schemas.microsoft.com/office/drawing/2016/SVG/main" r:embed="rId2537"/>
                </a:ext>
              </a:extLst>
            </a:blip>
            <a:stretch>
              <a:fillRect/>
            </a:stretch>
          </p:blipFill>
          <p:spPr>
            <a:xfrm>
              <a:off x="20167780" y="7109085"/>
              <a:ext cx="40268" cy="46385"/>
            </a:xfrm>
            <a:prstGeom prst="rect">
              <a:avLst/>
            </a:prstGeom>
          </p:spPr>
        </p:pic>
        <p:pic>
          <p:nvPicPr>
            <p:cNvPr id="1282" name="Image 1268" descr=" "/>
            <p:cNvPicPr>
              <a:picLocks noChangeAspect="1"/>
            </p:cNvPicPr>
            <p:nvPr/>
          </p:nvPicPr>
          <p:blipFill>
            <a:blip r:embed="rId2538">
              <a:extLst>
                <a:ext uri="{96DAC541-7B7A-43D3-8B79-37D633B846F1}">
                  <asvg:svgBlip xmlns:asvg="http://schemas.microsoft.com/office/drawing/2016/SVG/main" r:embed="rId2539"/>
                </a:ext>
              </a:extLst>
            </a:blip>
            <a:stretch>
              <a:fillRect/>
            </a:stretch>
          </p:blipFill>
          <p:spPr>
            <a:xfrm>
              <a:off x="20104546" y="7109240"/>
              <a:ext cx="40268" cy="46453"/>
            </a:xfrm>
            <a:prstGeom prst="rect">
              <a:avLst/>
            </a:prstGeom>
          </p:spPr>
        </p:pic>
        <p:pic>
          <p:nvPicPr>
            <p:cNvPr id="1283" name="Image 1269" descr=" "/>
            <p:cNvPicPr>
              <a:picLocks noChangeAspect="1"/>
            </p:cNvPicPr>
            <p:nvPr/>
          </p:nvPicPr>
          <p:blipFill>
            <a:blip r:embed="rId2540">
              <a:extLst>
                <a:ext uri="{96DAC541-7B7A-43D3-8B79-37D633B846F1}">
                  <asvg:svgBlip xmlns:asvg="http://schemas.microsoft.com/office/drawing/2016/SVG/main" r:embed="rId2541"/>
                </a:ext>
              </a:extLst>
            </a:blip>
            <a:stretch>
              <a:fillRect/>
            </a:stretch>
          </p:blipFill>
          <p:spPr>
            <a:xfrm>
              <a:off x="20041340" y="7109718"/>
              <a:ext cx="46610" cy="46527"/>
            </a:xfrm>
            <a:prstGeom prst="rect">
              <a:avLst/>
            </a:prstGeom>
          </p:spPr>
        </p:pic>
        <p:pic>
          <p:nvPicPr>
            <p:cNvPr id="1284" name="Image 1270" descr=" "/>
            <p:cNvPicPr>
              <a:picLocks noChangeAspect="1"/>
            </p:cNvPicPr>
            <p:nvPr/>
          </p:nvPicPr>
          <p:blipFill>
            <a:blip r:embed="rId2542">
              <a:extLst>
                <a:ext uri="{96DAC541-7B7A-43D3-8B79-37D633B846F1}">
                  <asvg:svgBlip xmlns:asvg="http://schemas.microsoft.com/office/drawing/2016/SVG/main" r:embed="rId2543"/>
                </a:ext>
              </a:extLst>
            </a:blip>
            <a:stretch>
              <a:fillRect/>
            </a:stretch>
          </p:blipFill>
          <p:spPr>
            <a:xfrm>
              <a:off x="19977936" y="7110425"/>
              <a:ext cx="40084" cy="40239"/>
            </a:xfrm>
            <a:prstGeom prst="rect">
              <a:avLst/>
            </a:prstGeom>
          </p:spPr>
        </p:pic>
        <p:pic>
          <p:nvPicPr>
            <p:cNvPr id="1285" name="Image 1271" descr=" "/>
            <p:cNvPicPr>
              <a:picLocks noChangeAspect="1"/>
            </p:cNvPicPr>
            <p:nvPr/>
          </p:nvPicPr>
          <p:blipFill>
            <a:blip r:embed="rId2544">
              <a:extLst>
                <a:ext uri="{96DAC541-7B7A-43D3-8B79-37D633B846F1}">
                  <asvg:svgBlip xmlns:asvg="http://schemas.microsoft.com/office/drawing/2016/SVG/main" r:embed="rId2545"/>
                </a:ext>
              </a:extLst>
            </a:blip>
            <a:stretch>
              <a:fillRect/>
            </a:stretch>
          </p:blipFill>
          <p:spPr>
            <a:xfrm>
              <a:off x="19914576" y="7110642"/>
              <a:ext cx="46591" cy="46527"/>
            </a:xfrm>
            <a:prstGeom prst="rect">
              <a:avLst/>
            </a:prstGeom>
          </p:spPr>
        </p:pic>
        <p:pic>
          <p:nvPicPr>
            <p:cNvPr id="1286" name="Image 1272" descr=" "/>
            <p:cNvPicPr>
              <a:picLocks noChangeAspect="1"/>
            </p:cNvPicPr>
            <p:nvPr/>
          </p:nvPicPr>
          <p:blipFill>
            <a:blip r:embed="rId2546">
              <a:extLst>
                <a:ext uri="{96DAC541-7B7A-43D3-8B79-37D633B846F1}">
                  <asvg:svgBlip xmlns:asvg="http://schemas.microsoft.com/office/drawing/2016/SVG/main" r:embed="rId2547"/>
                </a:ext>
              </a:extLst>
            </a:blip>
            <a:stretch>
              <a:fillRect/>
            </a:stretch>
          </p:blipFill>
          <p:spPr>
            <a:xfrm>
              <a:off x="19850980" y="7111684"/>
              <a:ext cx="40268" cy="45982"/>
            </a:xfrm>
            <a:prstGeom prst="rect">
              <a:avLst/>
            </a:prstGeom>
          </p:spPr>
        </p:pic>
        <p:pic>
          <p:nvPicPr>
            <p:cNvPr id="1287" name="Image 1273" descr=" "/>
            <p:cNvPicPr>
              <a:picLocks noChangeAspect="1"/>
            </p:cNvPicPr>
            <p:nvPr/>
          </p:nvPicPr>
          <p:blipFill>
            <a:blip r:embed="rId2548">
              <a:extLst>
                <a:ext uri="{96DAC541-7B7A-43D3-8B79-37D633B846F1}">
                  <asvg:svgBlip xmlns:asvg="http://schemas.microsoft.com/office/drawing/2016/SVG/main" r:embed="rId2549"/>
                </a:ext>
              </a:extLst>
            </a:blip>
            <a:stretch>
              <a:fillRect/>
            </a:stretch>
          </p:blipFill>
          <p:spPr>
            <a:xfrm>
              <a:off x="19787933" y="7111448"/>
              <a:ext cx="46609" cy="46527"/>
            </a:xfrm>
            <a:prstGeom prst="rect">
              <a:avLst/>
            </a:prstGeom>
          </p:spPr>
        </p:pic>
        <p:pic>
          <p:nvPicPr>
            <p:cNvPr id="1288" name="Image 1274" descr=" "/>
            <p:cNvPicPr>
              <a:picLocks noChangeAspect="1"/>
            </p:cNvPicPr>
            <p:nvPr/>
          </p:nvPicPr>
          <p:blipFill>
            <a:blip r:embed="rId2550">
              <a:extLst>
                <a:ext uri="{96DAC541-7B7A-43D3-8B79-37D633B846F1}">
                  <asvg:svgBlip xmlns:asvg="http://schemas.microsoft.com/office/drawing/2016/SVG/main" r:embed="rId2551"/>
                </a:ext>
              </a:extLst>
            </a:blip>
            <a:stretch>
              <a:fillRect/>
            </a:stretch>
          </p:blipFill>
          <p:spPr>
            <a:xfrm>
              <a:off x="19724527" y="7112155"/>
              <a:ext cx="40085" cy="40239"/>
            </a:xfrm>
            <a:prstGeom prst="rect">
              <a:avLst/>
            </a:prstGeom>
          </p:spPr>
        </p:pic>
        <p:pic>
          <p:nvPicPr>
            <p:cNvPr id="1289" name="Image 1275" descr=" "/>
            <p:cNvPicPr>
              <a:picLocks noChangeAspect="1"/>
            </p:cNvPicPr>
            <p:nvPr/>
          </p:nvPicPr>
          <p:blipFill>
            <a:blip r:embed="rId2552">
              <a:extLst>
                <a:ext uri="{96DAC541-7B7A-43D3-8B79-37D633B846F1}">
                  <asvg:svgBlip xmlns:asvg="http://schemas.microsoft.com/office/drawing/2016/SVG/main" r:embed="rId2553"/>
                </a:ext>
              </a:extLst>
            </a:blip>
            <a:stretch>
              <a:fillRect/>
            </a:stretch>
          </p:blipFill>
          <p:spPr>
            <a:xfrm>
              <a:off x="19661168" y="7112372"/>
              <a:ext cx="46591" cy="46527"/>
            </a:xfrm>
            <a:prstGeom prst="rect">
              <a:avLst/>
            </a:prstGeom>
          </p:spPr>
        </p:pic>
        <p:pic>
          <p:nvPicPr>
            <p:cNvPr id="1290" name="Image 1276" descr=" "/>
            <p:cNvPicPr>
              <a:picLocks noChangeAspect="1"/>
            </p:cNvPicPr>
            <p:nvPr/>
          </p:nvPicPr>
          <p:blipFill>
            <a:blip r:embed="rId2554">
              <a:extLst>
                <a:ext uri="{96DAC541-7B7A-43D3-8B79-37D633B846F1}">
                  <asvg:svgBlip xmlns:asvg="http://schemas.microsoft.com/office/drawing/2016/SVG/main" r:embed="rId2555"/>
                </a:ext>
              </a:extLst>
            </a:blip>
            <a:stretch>
              <a:fillRect/>
            </a:stretch>
          </p:blipFill>
          <p:spPr>
            <a:xfrm>
              <a:off x="19597572" y="7113414"/>
              <a:ext cx="40268" cy="45982"/>
            </a:xfrm>
            <a:prstGeom prst="rect">
              <a:avLst/>
            </a:prstGeom>
          </p:spPr>
        </p:pic>
        <p:pic>
          <p:nvPicPr>
            <p:cNvPr id="1291" name="Image 1277" descr=" "/>
            <p:cNvPicPr>
              <a:picLocks noChangeAspect="1"/>
            </p:cNvPicPr>
            <p:nvPr/>
          </p:nvPicPr>
          <p:blipFill>
            <a:blip r:embed="rId2556">
              <a:extLst>
                <a:ext uri="{96DAC541-7B7A-43D3-8B79-37D633B846F1}">
                  <asvg:svgBlip xmlns:asvg="http://schemas.microsoft.com/office/drawing/2016/SVG/main" r:embed="rId2557"/>
                </a:ext>
              </a:extLst>
            </a:blip>
            <a:stretch>
              <a:fillRect/>
            </a:stretch>
          </p:blipFill>
          <p:spPr>
            <a:xfrm>
              <a:off x="19534524" y="7113178"/>
              <a:ext cx="46609" cy="46527"/>
            </a:xfrm>
            <a:prstGeom prst="rect">
              <a:avLst/>
            </a:prstGeom>
          </p:spPr>
        </p:pic>
        <p:pic>
          <p:nvPicPr>
            <p:cNvPr id="1292" name="Image 1278" descr=" "/>
            <p:cNvPicPr>
              <a:picLocks noChangeAspect="1"/>
            </p:cNvPicPr>
            <p:nvPr/>
          </p:nvPicPr>
          <p:blipFill>
            <a:blip r:embed="rId2558">
              <a:extLst>
                <a:ext uri="{96DAC541-7B7A-43D3-8B79-37D633B846F1}">
                  <asvg:svgBlip xmlns:asvg="http://schemas.microsoft.com/office/drawing/2016/SVG/main" r:embed="rId2559"/>
                </a:ext>
              </a:extLst>
            </a:blip>
            <a:stretch>
              <a:fillRect/>
            </a:stretch>
          </p:blipFill>
          <p:spPr>
            <a:xfrm>
              <a:off x="19470946" y="7113960"/>
              <a:ext cx="40269" cy="46385"/>
            </a:xfrm>
            <a:prstGeom prst="rect">
              <a:avLst/>
            </a:prstGeom>
          </p:spPr>
        </p:pic>
        <p:pic>
          <p:nvPicPr>
            <p:cNvPr id="1293" name="Image 1279" descr=" "/>
            <p:cNvPicPr>
              <a:picLocks noChangeAspect="1"/>
            </p:cNvPicPr>
            <p:nvPr/>
          </p:nvPicPr>
          <p:blipFill>
            <a:blip r:embed="rId2560">
              <a:extLst>
                <a:ext uri="{96DAC541-7B7A-43D3-8B79-37D633B846F1}">
                  <asvg:svgBlip xmlns:asvg="http://schemas.microsoft.com/office/drawing/2016/SVG/main" r:embed="rId2561"/>
                </a:ext>
              </a:extLst>
            </a:blip>
            <a:stretch>
              <a:fillRect/>
            </a:stretch>
          </p:blipFill>
          <p:spPr>
            <a:xfrm>
              <a:off x="19407749" y="7114356"/>
              <a:ext cx="40087" cy="40239"/>
            </a:xfrm>
            <a:prstGeom prst="rect">
              <a:avLst/>
            </a:prstGeom>
          </p:spPr>
        </p:pic>
        <p:pic>
          <p:nvPicPr>
            <p:cNvPr id="1294" name="Image 1280" descr=" "/>
            <p:cNvPicPr>
              <a:picLocks noChangeAspect="1"/>
            </p:cNvPicPr>
            <p:nvPr/>
          </p:nvPicPr>
          <p:blipFill>
            <a:blip r:embed="rId2562">
              <a:extLst>
                <a:ext uri="{96DAC541-7B7A-43D3-8B79-37D633B846F1}">
                  <asvg:svgBlip xmlns:asvg="http://schemas.microsoft.com/office/drawing/2016/SVG/main" r:embed="rId2563"/>
                </a:ext>
              </a:extLst>
            </a:blip>
            <a:stretch>
              <a:fillRect/>
            </a:stretch>
          </p:blipFill>
          <p:spPr>
            <a:xfrm>
              <a:off x="19344164" y="7115144"/>
              <a:ext cx="40268" cy="45982"/>
            </a:xfrm>
            <a:prstGeom prst="rect">
              <a:avLst/>
            </a:prstGeom>
          </p:spPr>
        </p:pic>
        <p:pic>
          <p:nvPicPr>
            <p:cNvPr id="1295" name="Image 1281" descr=" "/>
            <p:cNvPicPr>
              <a:picLocks noChangeAspect="1"/>
            </p:cNvPicPr>
            <p:nvPr/>
          </p:nvPicPr>
          <p:blipFill>
            <a:blip r:embed="rId2564">
              <a:extLst>
                <a:ext uri="{96DAC541-7B7A-43D3-8B79-37D633B846F1}">
                  <asvg:svgBlip xmlns:asvg="http://schemas.microsoft.com/office/drawing/2016/SVG/main" r:embed="rId2565"/>
                </a:ext>
              </a:extLst>
            </a:blip>
            <a:stretch>
              <a:fillRect/>
            </a:stretch>
          </p:blipFill>
          <p:spPr>
            <a:xfrm>
              <a:off x="19281092" y="7115299"/>
              <a:ext cx="40481" cy="45901"/>
            </a:xfrm>
            <a:prstGeom prst="rect">
              <a:avLst/>
            </a:prstGeom>
          </p:spPr>
        </p:pic>
        <p:pic>
          <p:nvPicPr>
            <p:cNvPr id="1296" name="Image 1282" descr=" "/>
            <p:cNvPicPr>
              <a:picLocks noChangeAspect="1"/>
            </p:cNvPicPr>
            <p:nvPr/>
          </p:nvPicPr>
          <p:blipFill>
            <a:blip r:embed="rId2566">
              <a:extLst>
                <a:ext uri="{96DAC541-7B7A-43D3-8B79-37D633B846F1}">
                  <asvg:svgBlip xmlns:asvg="http://schemas.microsoft.com/office/drawing/2016/SVG/main" r:embed="rId2567"/>
                </a:ext>
              </a:extLst>
            </a:blip>
            <a:stretch>
              <a:fillRect/>
            </a:stretch>
          </p:blipFill>
          <p:spPr>
            <a:xfrm>
              <a:off x="18964316" y="7117110"/>
              <a:ext cx="46609" cy="46527"/>
            </a:xfrm>
            <a:prstGeom prst="rect">
              <a:avLst/>
            </a:prstGeom>
          </p:spPr>
        </p:pic>
        <p:pic>
          <p:nvPicPr>
            <p:cNvPr id="1297" name="Image 1283" descr=" "/>
            <p:cNvPicPr>
              <a:picLocks noChangeAspect="1"/>
            </p:cNvPicPr>
            <p:nvPr/>
          </p:nvPicPr>
          <p:blipFill>
            <a:blip r:embed="rId2568">
              <a:extLst>
                <a:ext uri="{96DAC541-7B7A-43D3-8B79-37D633B846F1}">
                  <asvg:svgBlip xmlns:asvg="http://schemas.microsoft.com/office/drawing/2016/SVG/main" r:embed="rId2569"/>
                </a:ext>
              </a:extLst>
            </a:blip>
            <a:stretch>
              <a:fillRect/>
            </a:stretch>
          </p:blipFill>
          <p:spPr>
            <a:xfrm>
              <a:off x="18900739" y="7117730"/>
              <a:ext cx="40269" cy="46385"/>
            </a:xfrm>
            <a:prstGeom prst="rect">
              <a:avLst/>
            </a:prstGeom>
          </p:spPr>
        </p:pic>
        <p:pic>
          <p:nvPicPr>
            <p:cNvPr id="1298" name="Image 1284" descr=" "/>
            <p:cNvPicPr>
              <a:picLocks noChangeAspect="1"/>
            </p:cNvPicPr>
            <p:nvPr/>
          </p:nvPicPr>
          <p:blipFill>
            <a:blip r:embed="rId2570">
              <a:extLst>
                <a:ext uri="{96DAC541-7B7A-43D3-8B79-37D633B846F1}">
                  <asvg:svgBlip xmlns:asvg="http://schemas.microsoft.com/office/drawing/2016/SVG/main" r:embed="rId2571"/>
                </a:ext>
              </a:extLst>
            </a:blip>
            <a:stretch>
              <a:fillRect/>
            </a:stretch>
          </p:blipFill>
          <p:spPr>
            <a:xfrm>
              <a:off x="18837347" y="7118201"/>
              <a:ext cx="40268" cy="46385"/>
            </a:xfrm>
            <a:prstGeom prst="rect">
              <a:avLst/>
            </a:prstGeom>
          </p:spPr>
        </p:pic>
        <p:pic>
          <p:nvPicPr>
            <p:cNvPr id="1299" name="Image 1285" descr=" "/>
            <p:cNvPicPr>
              <a:picLocks noChangeAspect="1"/>
            </p:cNvPicPr>
            <p:nvPr/>
          </p:nvPicPr>
          <p:blipFill>
            <a:blip r:embed="rId2572">
              <a:extLst>
                <a:ext uri="{96DAC541-7B7A-43D3-8B79-37D633B846F1}">
                  <asvg:svgBlip xmlns:asvg="http://schemas.microsoft.com/office/drawing/2016/SVG/main" r:embed="rId2573"/>
                </a:ext>
              </a:extLst>
            </a:blip>
            <a:stretch>
              <a:fillRect/>
            </a:stretch>
          </p:blipFill>
          <p:spPr>
            <a:xfrm>
              <a:off x="18773956" y="7119076"/>
              <a:ext cx="40268" cy="45982"/>
            </a:xfrm>
            <a:prstGeom prst="rect">
              <a:avLst/>
            </a:prstGeom>
          </p:spPr>
        </p:pic>
        <p:pic>
          <p:nvPicPr>
            <p:cNvPr id="1300" name="Image 1286" descr=" "/>
            <p:cNvPicPr>
              <a:picLocks noChangeAspect="1"/>
            </p:cNvPicPr>
            <p:nvPr/>
          </p:nvPicPr>
          <p:blipFill>
            <a:blip r:embed="rId2574">
              <a:extLst>
                <a:ext uri="{96DAC541-7B7A-43D3-8B79-37D633B846F1}">
                  <asvg:svgBlip xmlns:asvg="http://schemas.microsoft.com/office/drawing/2016/SVG/main" r:embed="rId2575"/>
                </a:ext>
              </a:extLst>
            </a:blip>
            <a:stretch>
              <a:fillRect/>
            </a:stretch>
          </p:blipFill>
          <p:spPr>
            <a:xfrm>
              <a:off x="18710436" y="7118840"/>
              <a:ext cx="46609" cy="46527"/>
            </a:xfrm>
            <a:prstGeom prst="rect">
              <a:avLst/>
            </a:prstGeom>
          </p:spPr>
        </p:pic>
        <p:pic>
          <p:nvPicPr>
            <p:cNvPr id="1301" name="Image 1287" descr=" "/>
            <p:cNvPicPr>
              <a:picLocks noChangeAspect="1"/>
            </p:cNvPicPr>
            <p:nvPr/>
          </p:nvPicPr>
          <p:blipFill>
            <a:blip r:embed="rId2576">
              <a:extLst>
                <a:ext uri="{96DAC541-7B7A-43D3-8B79-37D633B846F1}">
                  <asvg:svgBlip xmlns:asvg="http://schemas.microsoft.com/office/drawing/2016/SVG/main" r:embed="rId2577"/>
                </a:ext>
              </a:extLst>
            </a:blip>
            <a:stretch>
              <a:fillRect/>
            </a:stretch>
          </p:blipFill>
          <p:spPr>
            <a:xfrm>
              <a:off x="18647330" y="7119702"/>
              <a:ext cx="40268" cy="46143"/>
            </a:xfrm>
            <a:prstGeom prst="rect">
              <a:avLst/>
            </a:prstGeom>
          </p:spPr>
        </p:pic>
        <p:pic>
          <p:nvPicPr>
            <p:cNvPr id="1302" name="Image 1288" descr=" "/>
            <p:cNvPicPr>
              <a:picLocks noChangeAspect="1"/>
            </p:cNvPicPr>
            <p:nvPr/>
          </p:nvPicPr>
          <p:blipFill>
            <a:blip r:embed="rId2578">
              <a:extLst>
                <a:ext uri="{96DAC541-7B7A-43D3-8B79-37D633B846F1}">
                  <asvg:svgBlip xmlns:asvg="http://schemas.microsoft.com/office/drawing/2016/SVG/main" r:embed="rId2579"/>
                </a:ext>
              </a:extLst>
            </a:blip>
            <a:stretch>
              <a:fillRect/>
            </a:stretch>
          </p:blipFill>
          <p:spPr>
            <a:xfrm>
              <a:off x="18584584" y="7120012"/>
              <a:ext cx="40108" cy="40239"/>
            </a:xfrm>
            <a:prstGeom prst="rect">
              <a:avLst/>
            </a:prstGeom>
          </p:spPr>
        </p:pic>
        <p:pic>
          <p:nvPicPr>
            <p:cNvPr id="1303" name="Image 1289" descr=" "/>
            <p:cNvPicPr>
              <a:picLocks noChangeAspect="1"/>
            </p:cNvPicPr>
            <p:nvPr/>
          </p:nvPicPr>
          <p:blipFill>
            <a:blip r:embed="rId2580">
              <a:extLst>
                <a:ext uri="{96DAC541-7B7A-43D3-8B79-37D633B846F1}">
                  <asvg:svgBlip xmlns:asvg="http://schemas.microsoft.com/office/drawing/2016/SVG/main" r:embed="rId2581"/>
                </a:ext>
              </a:extLst>
            </a:blip>
            <a:stretch>
              <a:fillRect/>
            </a:stretch>
          </p:blipFill>
          <p:spPr>
            <a:xfrm>
              <a:off x="18520547" y="7120806"/>
              <a:ext cx="40268" cy="45982"/>
            </a:xfrm>
            <a:prstGeom prst="rect">
              <a:avLst/>
            </a:prstGeom>
          </p:spPr>
        </p:pic>
        <p:pic>
          <p:nvPicPr>
            <p:cNvPr id="1304" name="Image 1290" descr=" "/>
            <p:cNvPicPr>
              <a:picLocks noChangeAspect="1"/>
            </p:cNvPicPr>
            <p:nvPr/>
          </p:nvPicPr>
          <p:blipFill>
            <a:blip r:embed="rId2582">
              <a:extLst>
                <a:ext uri="{96DAC541-7B7A-43D3-8B79-37D633B846F1}">
                  <asvg:svgBlip xmlns:asvg="http://schemas.microsoft.com/office/drawing/2016/SVG/main" r:embed="rId2583"/>
                </a:ext>
              </a:extLst>
            </a:blip>
            <a:stretch>
              <a:fillRect/>
            </a:stretch>
          </p:blipFill>
          <p:spPr>
            <a:xfrm>
              <a:off x="18457340" y="7120799"/>
              <a:ext cx="40073" cy="40239"/>
            </a:xfrm>
            <a:prstGeom prst="rect">
              <a:avLst/>
            </a:prstGeom>
          </p:spPr>
        </p:pic>
        <p:pic>
          <p:nvPicPr>
            <p:cNvPr id="1305" name="Image 1291" descr=" "/>
            <p:cNvPicPr>
              <a:picLocks noChangeAspect="1"/>
            </p:cNvPicPr>
            <p:nvPr/>
          </p:nvPicPr>
          <p:blipFill>
            <a:blip r:embed="rId2584">
              <a:extLst>
                <a:ext uri="{96DAC541-7B7A-43D3-8B79-37D633B846F1}">
                  <asvg:svgBlip xmlns:asvg="http://schemas.microsoft.com/office/drawing/2016/SVG/main" r:embed="rId2585"/>
                </a:ext>
              </a:extLst>
            </a:blip>
            <a:stretch>
              <a:fillRect/>
            </a:stretch>
          </p:blipFill>
          <p:spPr>
            <a:xfrm>
              <a:off x="18393922" y="7122133"/>
              <a:ext cx="40268" cy="46385"/>
            </a:xfrm>
            <a:prstGeom prst="rect">
              <a:avLst/>
            </a:prstGeom>
          </p:spPr>
        </p:pic>
        <p:pic>
          <p:nvPicPr>
            <p:cNvPr id="1306" name="Image 1292" descr=" "/>
            <p:cNvPicPr>
              <a:picLocks noChangeAspect="1"/>
            </p:cNvPicPr>
            <p:nvPr/>
          </p:nvPicPr>
          <p:blipFill>
            <a:blip r:embed="rId2586">
              <a:extLst>
                <a:ext uri="{96DAC541-7B7A-43D3-8B79-37D633B846F1}">
                  <asvg:svgBlip xmlns:asvg="http://schemas.microsoft.com/office/drawing/2016/SVG/main" r:embed="rId2587"/>
                </a:ext>
              </a:extLst>
            </a:blip>
            <a:stretch>
              <a:fillRect/>
            </a:stretch>
          </p:blipFill>
          <p:spPr>
            <a:xfrm>
              <a:off x="18330714" y="7122213"/>
              <a:ext cx="40098" cy="40239"/>
            </a:xfrm>
            <a:prstGeom prst="rect">
              <a:avLst/>
            </a:prstGeom>
          </p:spPr>
        </p:pic>
        <p:pic>
          <p:nvPicPr>
            <p:cNvPr id="1307" name="Image 1293" descr=" "/>
            <p:cNvPicPr>
              <a:picLocks noChangeAspect="1"/>
            </p:cNvPicPr>
            <p:nvPr/>
          </p:nvPicPr>
          <p:blipFill>
            <a:blip r:embed="rId2588">
              <a:extLst>
                <a:ext uri="{96DAC541-7B7A-43D3-8B79-37D633B846F1}">
                  <asvg:svgBlip xmlns:asvg="http://schemas.microsoft.com/office/drawing/2016/SVG/main" r:embed="rId2589"/>
                </a:ext>
              </a:extLst>
            </a:blip>
            <a:stretch>
              <a:fillRect/>
            </a:stretch>
          </p:blipFill>
          <p:spPr>
            <a:xfrm>
              <a:off x="18267139" y="7122133"/>
              <a:ext cx="40268" cy="46385"/>
            </a:xfrm>
            <a:prstGeom prst="rect">
              <a:avLst/>
            </a:prstGeom>
          </p:spPr>
        </p:pic>
        <p:pic>
          <p:nvPicPr>
            <p:cNvPr id="1308" name="Image 1294" descr=" "/>
            <p:cNvPicPr>
              <a:picLocks noChangeAspect="1"/>
            </p:cNvPicPr>
            <p:nvPr/>
          </p:nvPicPr>
          <p:blipFill>
            <a:blip r:embed="rId2590">
              <a:extLst>
                <a:ext uri="{96DAC541-7B7A-43D3-8B79-37D633B846F1}">
                  <asvg:svgBlip xmlns:asvg="http://schemas.microsoft.com/office/drawing/2016/SVG/main" r:embed="rId2591"/>
                </a:ext>
              </a:extLst>
            </a:blip>
            <a:stretch>
              <a:fillRect/>
            </a:stretch>
          </p:blipFill>
          <p:spPr>
            <a:xfrm>
              <a:off x="18203932" y="7122058"/>
              <a:ext cx="40073" cy="40239"/>
            </a:xfrm>
            <a:prstGeom prst="rect">
              <a:avLst/>
            </a:prstGeom>
          </p:spPr>
        </p:pic>
        <p:pic>
          <p:nvPicPr>
            <p:cNvPr id="1309" name="Image 1295" descr=" "/>
            <p:cNvPicPr>
              <a:picLocks noChangeAspect="1"/>
            </p:cNvPicPr>
            <p:nvPr/>
          </p:nvPicPr>
          <p:blipFill>
            <a:blip r:embed="rId2592">
              <a:extLst>
                <a:ext uri="{96DAC541-7B7A-43D3-8B79-37D633B846F1}">
                  <asvg:svgBlip xmlns:asvg="http://schemas.microsoft.com/office/drawing/2016/SVG/main" r:embed="rId2593"/>
                </a:ext>
              </a:extLst>
            </a:blip>
            <a:stretch>
              <a:fillRect/>
            </a:stretch>
          </p:blipFill>
          <p:spPr>
            <a:xfrm>
              <a:off x="18140514" y="7123075"/>
              <a:ext cx="40268" cy="46385"/>
            </a:xfrm>
            <a:prstGeom prst="rect">
              <a:avLst/>
            </a:prstGeom>
          </p:spPr>
        </p:pic>
        <p:pic>
          <p:nvPicPr>
            <p:cNvPr id="1310" name="Image 1296" descr=" "/>
            <p:cNvPicPr>
              <a:picLocks noChangeAspect="1"/>
            </p:cNvPicPr>
            <p:nvPr/>
          </p:nvPicPr>
          <p:blipFill>
            <a:blip r:embed="rId2594">
              <a:extLst>
                <a:ext uri="{96DAC541-7B7A-43D3-8B79-37D633B846F1}">
                  <asvg:svgBlip xmlns:asvg="http://schemas.microsoft.com/office/drawing/2016/SVG/main" r:embed="rId2595"/>
                </a:ext>
              </a:extLst>
            </a:blip>
            <a:stretch>
              <a:fillRect/>
            </a:stretch>
          </p:blipFill>
          <p:spPr>
            <a:xfrm>
              <a:off x="18077122" y="7123633"/>
              <a:ext cx="40268" cy="46143"/>
            </a:xfrm>
            <a:prstGeom prst="rect">
              <a:avLst/>
            </a:prstGeom>
          </p:spPr>
        </p:pic>
        <p:pic>
          <p:nvPicPr>
            <p:cNvPr id="1311" name="Image 1297" descr=" "/>
            <p:cNvPicPr>
              <a:picLocks noChangeAspect="1"/>
            </p:cNvPicPr>
            <p:nvPr/>
          </p:nvPicPr>
          <p:blipFill>
            <a:blip r:embed="rId2596">
              <a:extLst>
                <a:ext uri="{96DAC541-7B7A-43D3-8B79-37D633B846F1}">
                  <asvg:svgBlip xmlns:asvg="http://schemas.microsoft.com/office/drawing/2016/SVG/main" r:embed="rId2597"/>
                </a:ext>
              </a:extLst>
            </a:blip>
            <a:stretch>
              <a:fillRect/>
            </a:stretch>
          </p:blipFill>
          <p:spPr>
            <a:xfrm>
              <a:off x="18013731" y="7123863"/>
              <a:ext cx="40268" cy="46385"/>
            </a:xfrm>
            <a:prstGeom prst="rect">
              <a:avLst/>
            </a:prstGeom>
          </p:spPr>
        </p:pic>
        <p:pic>
          <p:nvPicPr>
            <p:cNvPr id="1312" name="Image 1298" descr=" "/>
            <p:cNvPicPr>
              <a:picLocks noChangeAspect="1"/>
            </p:cNvPicPr>
            <p:nvPr/>
          </p:nvPicPr>
          <p:blipFill>
            <a:blip r:embed="rId2598">
              <a:extLst>
                <a:ext uri="{96DAC541-7B7A-43D3-8B79-37D633B846F1}">
                  <asvg:svgBlip xmlns:asvg="http://schemas.microsoft.com/office/drawing/2016/SVG/main" r:embed="rId2599"/>
                </a:ext>
              </a:extLst>
            </a:blip>
            <a:stretch>
              <a:fillRect/>
            </a:stretch>
          </p:blipFill>
          <p:spPr>
            <a:xfrm>
              <a:off x="17950339" y="7124731"/>
              <a:ext cx="40268" cy="45982"/>
            </a:xfrm>
            <a:prstGeom prst="rect">
              <a:avLst/>
            </a:prstGeom>
          </p:spPr>
        </p:pic>
        <p:pic>
          <p:nvPicPr>
            <p:cNvPr id="1313" name="Image 1299" descr=" "/>
            <p:cNvPicPr>
              <a:picLocks noChangeAspect="1"/>
            </p:cNvPicPr>
            <p:nvPr/>
          </p:nvPicPr>
          <p:blipFill>
            <a:blip r:embed="rId2600">
              <a:extLst>
                <a:ext uri="{96DAC541-7B7A-43D3-8B79-37D633B846F1}">
                  <asvg:svgBlip xmlns:asvg="http://schemas.microsoft.com/office/drawing/2016/SVG/main" r:embed="rId2601"/>
                </a:ext>
              </a:extLst>
            </a:blip>
            <a:stretch>
              <a:fillRect/>
            </a:stretch>
          </p:blipFill>
          <p:spPr>
            <a:xfrm>
              <a:off x="17887132" y="7124731"/>
              <a:ext cx="40073" cy="40239"/>
            </a:xfrm>
            <a:prstGeom prst="rect">
              <a:avLst/>
            </a:prstGeom>
          </p:spPr>
        </p:pic>
        <p:pic>
          <p:nvPicPr>
            <p:cNvPr id="1314" name="Image 1300" descr=" "/>
            <p:cNvPicPr>
              <a:picLocks noChangeAspect="1"/>
            </p:cNvPicPr>
            <p:nvPr/>
          </p:nvPicPr>
          <p:blipFill>
            <a:blip r:embed="rId2602">
              <a:extLst>
                <a:ext uri="{96DAC541-7B7A-43D3-8B79-37D633B846F1}">
                  <asvg:svgBlip xmlns:asvg="http://schemas.microsoft.com/office/drawing/2016/SVG/main" r:embed="rId2603"/>
                </a:ext>
              </a:extLst>
            </a:blip>
            <a:stretch>
              <a:fillRect/>
            </a:stretch>
          </p:blipFill>
          <p:spPr>
            <a:xfrm>
              <a:off x="17823714" y="7125364"/>
              <a:ext cx="40268" cy="46143"/>
            </a:xfrm>
            <a:prstGeom prst="rect">
              <a:avLst/>
            </a:prstGeom>
          </p:spPr>
        </p:pic>
        <p:pic>
          <p:nvPicPr>
            <p:cNvPr id="1315" name="Image 1301" descr=" "/>
            <p:cNvPicPr>
              <a:picLocks noChangeAspect="1"/>
            </p:cNvPicPr>
            <p:nvPr/>
          </p:nvPicPr>
          <p:blipFill>
            <a:blip r:embed="rId2604">
              <a:extLst>
                <a:ext uri="{96DAC541-7B7A-43D3-8B79-37D633B846F1}">
                  <asvg:svgBlip xmlns:asvg="http://schemas.microsoft.com/office/drawing/2016/SVG/main" r:embed="rId2605"/>
                </a:ext>
              </a:extLst>
            </a:blip>
            <a:stretch>
              <a:fillRect/>
            </a:stretch>
          </p:blipFill>
          <p:spPr>
            <a:xfrm>
              <a:off x="17760506" y="7125674"/>
              <a:ext cx="40098" cy="40239"/>
            </a:xfrm>
            <a:prstGeom prst="rect">
              <a:avLst/>
            </a:prstGeom>
          </p:spPr>
        </p:pic>
        <p:pic>
          <p:nvPicPr>
            <p:cNvPr id="1316" name="Image 1302" descr=" "/>
            <p:cNvPicPr>
              <a:picLocks noChangeAspect="1"/>
            </p:cNvPicPr>
            <p:nvPr/>
          </p:nvPicPr>
          <p:blipFill>
            <a:blip r:embed="rId2606">
              <a:extLst>
                <a:ext uri="{96DAC541-7B7A-43D3-8B79-37D633B846F1}">
                  <asvg:svgBlip xmlns:asvg="http://schemas.microsoft.com/office/drawing/2016/SVG/main" r:embed="rId2607"/>
                </a:ext>
              </a:extLst>
            </a:blip>
            <a:stretch>
              <a:fillRect/>
            </a:stretch>
          </p:blipFill>
          <p:spPr>
            <a:xfrm>
              <a:off x="17696931" y="7126064"/>
              <a:ext cx="40268" cy="46385"/>
            </a:xfrm>
            <a:prstGeom prst="rect">
              <a:avLst/>
            </a:prstGeom>
          </p:spPr>
        </p:pic>
        <p:pic>
          <p:nvPicPr>
            <p:cNvPr id="1317" name="Image 1303" descr=" "/>
            <p:cNvPicPr>
              <a:picLocks noChangeAspect="1"/>
            </p:cNvPicPr>
            <p:nvPr/>
          </p:nvPicPr>
          <p:blipFill>
            <a:blip r:embed="rId2608">
              <a:extLst>
                <a:ext uri="{96DAC541-7B7A-43D3-8B79-37D633B846F1}">
                  <asvg:svgBlip xmlns:asvg="http://schemas.microsoft.com/office/drawing/2016/SVG/main" r:embed="rId2609"/>
                </a:ext>
              </a:extLst>
            </a:blip>
            <a:stretch>
              <a:fillRect/>
            </a:stretch>
          </p:blipFill>
          <p:spPr>
            <a:xfrm>
              <a:off x="17633724" y="7126461"/>
              <a:ext cx="40073" cy="40239"/>
            </a:xfrm>
            <a:prstGeom prst="rect">
              <a:avLst/>
            </a:prstGeom>
          </p:spPr>
        </p:pic>
        <p:pic>
          <p:nvPicPr>
            <p:cNvPr id="1318" name="Image 1304" descr=" "/>
            <p:cNvPicPr>
              <a:picLocks noChangeAspect="1"/>
            </p:cNvPicPr>
            <p:nvPr/>
          </p:nvPicPr>
          <p:blipFill>
            <a:blip r:embed="rId2610">
              <a:extLst>
                <a:ext uri="{96DAC541-7B7A-43D3-8B79-37D633B846F1}">
                  <asvg:svgBlip xmlns:asvg="http://schemas.microsoft.com/office/drawing/2016/SVG/main" r:embed="rId2611"/>
                </a:ext>
              </a:extLst>
            </a:blip>
            <a:stretch>
              <a:fillRect/>
            </a:stretch>
          </p:blipFill>
          <p:spPr>
            <a:xfrm>
              <a:off x="17570305" y="7127087"/>
              <a:ext cx="40268" cy="46143"/>
            </a:xfrm>
            <a:prstGeom prst="rect">
              <a:avLst/>
            </a:prstGeom>
          </p:spPr>
        </p:pic>
        <p:pic>
          <p:nvPicPr>
            <p:cNvPr id="1319" name="Image 1305" descr=" "/>
            <p:cNvPicPr>
              <a:picLocks noChangeAspect="1"/>
            </p:cNvPicPr>
            <p:nvPr/>
          </p:nvPicPr>
          <p:blipFill>
            <a:blip r:embed="rId2612">
              <a:extLst>
                <a:ext uri="{96DAC541-7B7A-43D3-8B79-37D633B846F1}">
                  <asvg:svgBlip xmlns:asvg="http://schemas.microsoft.com/office/drawing/2016/SVG/main" r:embed="rId2613"/>
                </a:ext>
              </a:extLst>
            </a:blip>
            <a:stretch>
              <a:fillRect/>
            </a:stretch>
          </p:blipFill>
          <p:spPr>
            <a:xfrm>
              <a:off x="17507077" y="7127404"/>
              <a:ext cx="40025" cy="46056"/>
            </a:xfrm>
            <a:prstGeom prst="rect">
              <a:avLst/>
            </a:prstGeom>
          </p:spPr>
        </p:pic>
        <p:pic>
          <p:nvPicPr>
            <p:cNvPr id="1320" name="Image 1306" descr=" "/>
            <p:cNvPicPr>
              <a:picLocks noChangeAspect="1"/>
            </p:cNvPicPr>
            <p:nvPr/>
          </p:nvPicPr>
          <p:blipFill>
            <a:blip r:embed="rId2614">
              <a:extLst>
                <a:ext uri="{96DAC541-7B7A-43D3-8B79-37D633B846F1}">
                  <asvg:svgBlip xmlns:asvg="http://schemas.microsoft.com/office/drawing/2016/SVG/main" r:embed="rId2615"/>
                </a:ext>
              </a:extLst>
            </a:blip>
            <a:stretch>
              <a:fillRect/>
            </a:stretch>
          </p:blipFill>
          <p:spPr>
            <a:xfrm>
              <a:off x="17443523" y="7127794"/>
              <a:ext cx="40268" cy="46385"/>
            </a:xfrm>
            <a:prstGeom prst="rect">
              <a:avLst/>
            </a:prstGeom>
          </p:spPr>
        </p:pic>
        <p:pic>
          <p:nvPicPr>
            <p:cNvPr id="1321" name="Image 1307" descr=" "/>
            <p:cNvPicPr>
              <a:picLocks noChangeAspect="1"/>
            </p:cNvPicPr>
            <p:nvPr/>
          </p:nvPicPr>
          <p:blipFill>
            <a:blip r:embed="rId2616">
              <a:extLst>
                <a:ext uri="{96DAC541-7B7A-43D3-8B79-37D633B846F1}">
                  <asvg:svgBlip xmlns:asvg="http://schemas.microsoft.com/office/drawing/2016/SVG/main" r:embed="rId2617"/>
                </a:ext>
              </a:extLst>
            </a:blip>
            <a:stretch>
              <a:fillRect/>
            </a:stretch>
          </p:blipFill>
          <p:spPr>
            <a:xfrm>
              <a:off x="17380316" y="7128191"/>
              <a:ext cx="40073" cy="40239"/>
            </a:xfrm>
            <a:prstGeom prst="rect">
              <a:avLst/>
            </a:prstGeom>
          </p:spPr>
        </p:pic>
        <p:pic>
          <p:nvPicPr>
            <p:cNvPr id="1322" name="Image 1308" descr=" "/>
            <p:cNvPicPr>
              <a:picLocks noChangeAspect="1"/>
            </p:cNvPicPr>
            <p:nvPr/>
          </p:nvPicPr>
          <p:blipFill>
            <a:blip r:embed="rId2618">
              <a:extLst>
                <a:ext uri="{96DAC541-7B7A-43D3-8B79-37D633B846F1}">
                  <asvg:svgBlip xmlns:asvg="http://schemas.microsoft.com/office/drawing/2016/SVG/main" r:embed="rId2619"/>
                </a:ext>
              </a:extLst>
            </a:blip>
            <a:stretch>
              <a:fillRect/>
            </a:stretch>
          </p:blipFill>
          <p:spPr>
            <a:xfrm>
              <a:off x="17317070" y="7128663"/>
              <a:ext cx="39768" cy="39923"/>
            </a:xfrm>
            <a:prstGeom prst="rect">
              <a:avLst/>
            </a:prstGeom>
          </p:spPr>
        </p:pic>
        <p:pic>
          <p:nvPicPr>
            <p:cNvPr id="1323" name="Image 1309" descr=" "/>
            <p:cNvPicPr>
              <a:picLocks noChangeAspect="1"/>
            </p:cNvPicPr>
            <p:nvPr/>
          </p:nvPicPr>
          <p:blipFill>
            <a:blip r:embed="rId2620">
              <a:extLst>
                <a:ext uri="{96DAC541-7B7A-43D3-8B79-37D633B846F1}">
                  <asvg:svgBlip xmlns:asvg="http://schemas.microsoft.com/office/drawing/2016/SVG/main" r:embed="rId2621"/>
                </a:ext>
              </a:extLst>
            </a:blip>
            <a:stretch>
              <a:fillRect/>
            </a:stretch>
          </p:blipFill>
          <p:spPr>
            <a:xfrm>
              <a:off x="17253669" y="7129134"/>
              <a:ext cx="40024" cy="46056"/>
            </a:xfrm>
            <a:prstGeom prst="rect">
              <a:avLst/>
            </a:prstGeom>
          </p:spPr>
        </p:pic>
        <p:pic>
          <p:nvPicPr>
            <p:cNvPr id="1324" name="Image 1310" descr=" "/>
            <p:cNvPicPr>
              <a:picLocks noChangeAspect="1"/>
            </p:cNvPicPr>
            <p:nvPr/>
          </p:nvPicPr>
          <p:blipFill>
            <a:blip r:embed="rId2622">
              <a:extLst>
                <a:ext uri="{96DAC541-7B7A-43D3-8B79-37D633B846F1}">
                  <asvg:svgBlip xmlns:asvg="http://schemas.microsoft.com/office/drawing/2016/SVG/main" r:embed="rId2623"/>
                </a:ext>
              </a:extLst>
            </a:blip>
            <a:stretch>
              <a:fillRect/>
            </a:stretch>
          </p:blipFill>
          <p:spPr>
            <a:xfrm>
              <a:off x="17190115" y="7129518"/>
              <a:ext cx="40269" cy="46385"/>
            </a:xfrm>
            <a:prstGeom prst="rect">
              <a:avLst/>
            </a:prstGeom>
          </p:spPr>
        </p:pic>
        <p:pic>
          <p:nvPicPr>
            <p:cNvPr id="1325" name="Image 1311" descr=" "/>
            <p:cNvPicPr>
              <a:picLocks noChangeAspect="1"/>
            </p:cNvPicPr>
            <p:nvPr/>
          </p:nvPicPr>
          <p:blipFill>
            <a:blip r:embed="rId2624">
              <a:extLst>
                <a:ext uri="{96DAC541-7B7A-43D3-8B79-37D633B846F1}">
                  <asvg:svgBlip xmlns:asvg="http://schemas.microsoft.com/office/drawing/2016/SVG/main" r:embed="rId2625"/>
                </a:ext>
              </a:extLst>
            </a:blip>
            <a:stretch>
              <a:fillRect/>
            </a:stretch>
          </p:blipFill>
          <p:spPr>
            <a:xfrm>
              <a:off x="17126907" y="7129921"/>
              <a:ext cx="40073" cy="40239"/>
            </a:xfrm>
            <a:prstGeom prst="rect">
              <a:avLst/>
            </a:prstGeom>
          </p:spPr>
        </p:pic>
        <p:pic>
          <p:nvPicPr>
            <p:cNvPr id="1326" name="Image 1312" descr=" "/>
            <p:cNvPicPr>
              <a:picLocks noChangeAspect="1"/>
            </p:cNvPicPr>
            <p:nvPr/>
          </p:nvPicPr>
          <p:blipFill>
            <a:blip r:embed="rId2626">
              <a:extLst>
                <a:ext uri="{96DAC541-7B7A-43D3-8B79-37D633B846F1}">
                  <asvg:svgBlip xmlns:asvg="http://schemas.microsoft.com/office/drawing/2016/SVG/main" r:embed="rId2627"/>
                </a:ext>
              </a:extLst>
            </a:blip>
            <a:stretch>
              <a:fillRect/>
            </a:stretch>
          </p:blipFill>
          <p:spPr>
            <a:xfrm>
              <a:off x="17063517" y="7130393"/>
              <a:ext cx="40159" cy="46056"/>
            </a:xfrm>
            <a:prstGeom prst="rect">
              <a:avLst/>
            </a:prstGeom>
          </p:spPr>
        </p:pic>
        <p:pic>
          <p:nvPicPr>
            <p:cNvPr id="1327" name="Image 1313" descr=" "/>
            <p:cNvPicPr>
              <a:picLocks noChangeAspect="1"/>
            </p:cNvPicPr>
            <p:nvPr/>
          </p:nvPicPr>
          <p:blipFill>
            <a:blip r:embed="rId2628">
              <a:extLst>
                <a:ext uri="{96DAC541-7B7A-43D3-8B79-37D633B846F1}">
                  <asvg:svgBlip xmlns:asvg="http://schemas.microsoft.com/office/drawing/2016/SVG/main" r:embed="rId2629"/>
                </a:ext>
              </a:extLst>
            </a:blip>
            <a:stretch>
              <a:fillRect/>
            </a:stretch>
          </p:blipFill>
          <p:spPr>
            <a:xfrm>
              <a:off x="17000260" y="7130864"/>
              <a:ext cx="40025" cy="46056"/>
            </a:xfrm>
            <a:prstGeom prst="rect">
              <a:avLst/>
            </a:prstGeom>
          </p:spPr>
        </p:pic>
        <p:pic>
          <p:nvPicPr>
            <p:cNvPr id="1328" name="Image 1314" descr=" "/>
            <p:cNvPicPr>
              <a:picLocks noChangeAspect="1"/>
            </p:cNvPicPr>
            <p:nvPr/>
          </p:nvPicPr>
          <p:blipFill>
            <a:blip r:embed="rId2630">
              <a:extLst>
                <a:ext uri="{96DAC541-7B7A-43D3-8B79-37D633B846F1}">
                  <asvg:svgBlip xmlns:asvg="http://schemas.microsoft.com/office/drawing/2016/SVG/main" r:embed="rId2631"/>
                </a:ext>
              </a:extLst>
            </a:blip>
            <a:stretch>
              <a:fillRect/>
            </a:stretch>
          </p:blipFill>
          <p:spPr>
            <a:xfrm>
              <a:off x="15796290" y="7139112"/>
              <a:ext cx="40268" cy="46385"/>
            </a:xfrm>
            <a:prstGeom prst="rect">
              <a:avLst/>
            </a:prstGeom>
          </p:spPr>
        </p:pic>
        <p:pic>
          <p:nvPicPr>
            <p:cNvPr id="1329" name="Image 1315" descr=" "/>
            <p:cNvPicPr>
              <a:picLocks noChangeAspect="1"/>
            </p:cNvPicPr>
            <p:nvPr/>
          </p:nvPicPr>
          <p:blipFill>
            <a:blip r:embed="rId2632">
              <a:extLst>
                <a:ext uri="{96DAC541-7B7A-43D3-8B79-37D633B846F1}">
                  <asvg:svgBlip xmlns:asvg="http://schemas.microsoft.com/office/drawing/2016/SVG/main" r:embed="rId2633"/>
                </a:ext>
              </a:extLst>
            </a:blip>
            <a:stretch>
              <a:fillRect/>
            </a:stretch>
          </p:blipFill>
          <p:spPr>
            <a:xfrm>
              <a:off x="15733072" y="7139508"/>
              <a:ext cx="40084" cy="40239"/>
            </a:xfrm>
            <a:prstGeom prst="rect">
              <a:avLst/>
            </a:prstGeom>
          </p:spPr>
        </p:pic>
        <p:pic>
          <p:nvPicPr>
            <p:cNvPr id="1330" name="Image 1316" descr=" "/>
            <p:cNvPicPr>
              <a:picLocks noChangeAspect="1"/>
            </p:cNvPicPr>
            <p:nvPr/>
          </p:nvPicPr>
          <p:blipFill>
            <a:blip r:embed="rId2634">
              <a:extLst>
                <a:ext uri="{96DAC541-7B7A-43D3-8B79-37D633B846F1}">
                  <asvg:svgBlip xmlns:asvg="http://schemas.microsoft.com/office/drawing/2016/SVG/main" r:embed="rId2635"/>
                </a:ext>
              </a:extLst>
            </a:blip>
            <a:stretch>
              <a:fillRect/>
            </a:stretch>
          </p:blipFill>
          <p:spPr>
            <a:xfrm>
              <a:off x="15606273" y="7140054"/>
              <a:ext cx="40268" cy="46453"/>
            </a:xfrm>
            <a:prstGeom prst="rect">
              <a:avLst/>
            </a:prstGeom>
          </p:spPr>
        </p:pic>
        <p:pic>
          <p:nvPicPr>
            <p:cNvPr id="1331" name="Image 1317" descr=" "/>
            <p:cNvPicPr>
              <a:picLocks noChangeAspect="1"/>
            </p:cNvPicPr>
            <p:nvPr/>
          </p:nvPicPr>
          <p:blipFill>
            <a:blip r:embed="rId2636">
              <a:extLst>
                <a:ext uri="{96DAC541-7B7A-43D3-8B79-37D633B846F1}">
                  <asvg:svgBlip xmlns:asvg="http://schemas.microsoft.com/office/drawing/2016/SVG/main" r:embed="rId2637"/>
                </a:ext>
              </a:extLst>
            </a:blip>
            <a:stretch>
              <a:fillRect/>
            </a:stretch>
          </p:blipFill>
          <p:spPr>
            <a:xfrm>
              <a:off x="15036065" y="7143979"/>
              <a:ext cx="40268" cy="46453"/>
            </a:xfrm>
            <a:prstGeom prst="rect">
              <a:avLst/>
            </a:prstGeom>
          </p:spPr>
        </p:pic>
        <p:pic>
          <p:nvPicPr>
            <p:cNvPr id="1332" name="Image 1318" descr=" "/>
            <p:cNvPicPr>
              <a:picLocks noChangeAspect="1"/>
            </p:cNvPicPr>
            <p:nvPr/>
          </p:nvPicPr>
          <p:blipFill>
            <a:blip r:embed="rId2638">
              <a:extLst>
                <a:ext uri="{96DAC541-7B7A-43D3-8B79-37D633B846F1}">
                  <asvg:svgBlip xmlns:asvg="http://schemas.microsoft.com/office/drawing/2016/SVG/main" r:embed="rId2639"/>
                </a:ext>
              </a:extLst>
            </a:blip>
            <a:stretch>
              <a:fillRect/>
            </a:stretch>
          </p:blipFill>
          <p:spPr>
            <a:xfrm>
              <a:off x="14972860" y="7144457"/>
              <a:ext cx="46609" cy="46527"/>
            </a:xfrm>
            <a:prstGeom prst="rect">
              <a:avLst/>
            </a:prstGeom>
          </p:spPr>
        </p:pic>
        <p:pic>
          <p:nvPicPr>
            <p:cNvPr id="1333" name="Image 1319" descr=" "/>
            <p:cNvPicPr>
              <a:picLocks noChangeAspect="1"/>
            </p:cNvPicPr>
            <p:nvPr/>
          </p:nvPicPr>
          <p:blipFill>
            <a:blip r:embed="rId2640">
              <a:extLst>
                <a:ext uri="{96DAC541-7B7A-43D3-8B79-37D633B846F1}">
                  <asvg:svgBlip xmlns:asvg="http://schemas.microsoft.com/office/drawing/2016/SVG/main" r:embed="rId2641"/>
                </a:ext>
              </a:extLst>
            </a:blip>
            <a:stretch>
              <a:fillRect/>
            </a:stretch>
          </p:blipFill>
          <p:spPr>
            <a:xfrm>
              <a:off x="14909467" y="7145164"/>
              <a:ext cx="40097" cy="40239"/>
            </a:xfrm>
            <a:prstGeom prst="rect">
              <a:avLst/>
            </a:prstGeom>
          </p:spPr>
        </p:pic>
        <p:pic>
          <p:nvPicPr>
            <p:cNvPr id="1334" name="Image 1320" descr=" "/>
            <p:cNvPicPr>
              <a:picLocks noChangeAspect="1"/>
            </p:cNvPicPr>
            <p:nvPr/>
          </p:nvPicPr>
          <p:blipFill>
            <a:blip r:embed="rId2642">
              <a:extLst>
                <a:ext uri="{96DAC541-7B7A-43D3-8B79-37D633B846F1}">
                  <asvg:svgBlip xmlns:asvg="http://schemas.microsoft.com/office/drawing/2016/SVG/main" r:embed="rId2643"/>
                </a:ext>
              </a:extLst>
            </a:blip>
            <a:stretch>
              <a:fillRect/>
            </a:stretch>
          </p:blipFill>
          <p:spPr>
            <a:xfrm>
              <a:off x="14845891" y="7145555"/>
              <a:ext cx="40268" cy="46385"/>
            </a:xfrm>
            <a:prstGeom prst="rect">
              <a:avLst/>
            </a:prstGeom>
          </p:spPr>
        </p:pic>
        <p:pic>
          <p:nvPicPr>
            <p:cNvPr id="1335" name="Image 1321" descr=" "/>
            <p:cNvPicPr>
              <a:picLocks noChangeAspect="1"/>
            </p:cNvPicPr>
            <p:nvPr/>
          </p:nvPicPr>
          <p:blipFill>
            <a:blip r:embed="rId2644">
              <a:extLst>
                <a:ext uri="{96DAC541-7B7A-43D3-8B79-37D633B846F1}">
                  <asvg:svgBlip xmlns:asvg="http://schemas.microsoft.com/office/drawing/2016/SVG/main" r:embed="rId2645"/>
                </a:ext>
              </a:extLst>
            </a:blip>
            <a:stretch>
              <a:fillRect/>
            </a:stretch>
          </p:blipFill>
          <p:spPr>
            <a:xfrm>
              <a:off x="14782579" y="7146751"/>
              <a:ext cx="40268" cy="46124"/>
            </a:xfrm>
            <a:prstGeom prst="rect">
              <a:avLst/>
            </a:prstGeom>
          </p:spPr>
        </p:pic>
        <p:pic>
          <p:nvPicPr>
            <p:cNvPr id="1336" name="Image 1322" descr=" "/>
            <p:cNvPicPr>
              <a:picLocks noChangeAspect="1"/>
            </p:cNvPicPr>
            <p:nvPr/>
          </p:nvPicPr>
          <p:blipFill>
            <a:blip r:embed="rId2646">
              <a:extLst>
                <a:ext uri="{96DAC541-7B7A-43D3-8B79-37D633B846F1}">
                  <asvg:svgBlip xmlns:asvg="http://schemas.microsoft.com/office/drawing/2016/SVG/main" r:embed="rId2647"/>
                </a:ext>
              </a:extLst>
            </a:blip>
            <a:stretch>
              <a:fillRect/>
            </a:stretch>
          </p:blipFill>
          <p:spPr>
            <a:xfrm>
              <a:off x="14719452" y="7146187"/>
              <a:ext cx="46609" cy="46527"/>
            </a:xfrm>
            <a:prstGeom prst="rect">
              <a:avLst/>
            </a:prstGeom>
          </p:spPr>
        </p:pic>
        <p:pic>
          <p:nvPicPr>
            <p:cNvPr id="1337" name="Image 1323" descr=" "/>
            <p:cNvPicPr>
              <a:picLocks noChangeAspect="1"/>
            </p:cNvPicPr>
            <p:nvPr/>
          </p:nvPicPr>
          <p:blipFill>
            <a:blip r:embed="rId2648">
              <a:extLst>
                <a:ext uri="{96DAC541-7B7A-43D3-8B79-37D633B846F1}">
                  <asvg:svgBlip xmlns:asvg="http://schemas.microsoft.com/office/drawing/2016/SVG/main" r:embed="rId2649"/>
                </a:ext>
              </a:extLst>
            </a:blip>
            <a:stretch>
              <a:fillRect/>
            </a:stretch>
          </p:blipFill>
          <p:spPr>
            <a:xfrm>
              <a:off x="14656058" y="7146894"/>
              <a:ext cx="40098" cy="40239"/>
            </a:xfrm>
            <a:prstGeom prst="rect">
              <a:avLst/>
            </a:prstGeom>
          </p:spPr>
        </p:pic>
        <p:pic>
          <p:nvPicPr>
            <p:cNvPr id="1338" name="Image 1324" descr=" "/>
            <p:cNvPicPr>
              <a:picLocks noChangeAspect="1"/>
            </p:cNvPicPr>
            <p:nvPr/>
          </p:nvPicPr>
          <p:blipFill>
            <a:blip r:embed="rId2650">
              <a:extLst>
                <a:ext uri="{96DAC541-7B7A-43D3-8B79-37D633B846F1}">
                  <asvg:svgBlip xmlns:asvg="http://schemas.microsoft.com/office/drawing/2016/SVG/main" r:embed="rId2651"/>
                </a:ext>
              </a:extLst>
            </a:blip>
            <a:stretch>
              <a:fillRect/>
            </a:stretch>
          </p:blipFill>
          <p:spPr>
            <a:xfrm>
              <a:off x="14592688" y="7147111"/>
              <a:ext cx="46591" cy="46527"/>
            </a:xfrm>
            <a:prstGeom prst="rect">
              <a:avLst/>
            </a:prstGeom>
          </p:spPr>
        </p:pic>
        <p:pic>
          <p:nvPicPr>
            <p:cNvPr id="1339" name="Image 1325" descr=" "/>
            <p:cNvPicPr>
              <a:picLocks noChangeAspect="1"/>
            </p:cNvPicPr>
            <p:nvPr/>
          </p:nvPicPr>
          <p:blipFill>
            <a:blip r:embed="rId2652">
              <a:extLst>
                <a:ext uri="{96DAC541-7B7A-43D3-8B79-37D633B846F1}">
                  <asvg:svgBlip xmlns:asvg="http://schemas.microsoft.com/office/drawing/2016/SVG/main" r:embed="rId2653"/>
                </a:ext>
              </a:extLst>
            </a:blip>
            <a:stretch>
              <a:fillRect/>
            </a:stretch>
          </p:blipFill>
          <p:spPr>
            <a:xfrm>
              <a:off x="14529092" y="7148153"/>
              <a:ext cx="40268" cy="45982"/>
            </a:xfrm>
            <a:prstGeom prst="rect">
              <a:avLst/>
            </a:prstGeom>
          </p:spPr>
        </p:pic>
        <p:pic>
          <p:nvPicPr>
            <p:cNvPr id="1340" name="Image 1326" descr=" "/>
            <p:cNvPicPr>
              <a:picLocks noChangeAspect="1"/>
            </p:cNvPicPr>
            <p:nvPr/>
          </p:nvPicPr>
          <p:blipFill>
            <a:blip r:embed="rId2654">
              <a:extLst>
                <a:ext uri="{96DAC541-7B7A-43D3-8B79-37D633B846F1}">
                  <asvg:svgBlip xmlns:asvg="http://schemas.microsoft.com/office/drawing/2016/SVG/main" r:embed="rId2655"/>
                </a:ext>
              </a:extLst>
            </a:blip>
            <a:stretch>
              <a:fillRect/>
            </a:stretch>
          </p:blipFill>
          <p:spPr>
            <a:xfrm>
              <a:off x="14466044" y="7147917"/>
              <a:ext cx="46609" cy="46527"/>
            </a:xfrm>
            <a:prstGeom prst="rect">
              <a:avLst/>
            </a:prstGeom>
          </p:spPr>
        </p:pic>
        <p:pic>
          <p:nvPicPr>
            <p:cNvPr id="1341" name="Image 1327" descr=" "/>
            <p:cNvPicPr>
              <a:picLocks noChangeAspect="1"/>
            </p:cNvPicPr>
            <p:nvPr/>
          </p:nvPicPr>
          <p:blipFill>
            <a:blip r:embed="rId2656">
              <a:extLst>
                <a:ext uri="{96DAC541-7B7A-43D3-8B79-37D633B846F1}">
                  <asvg:svgBlip xmlns:asvg="http://schemas.microsoft.com/office/drawing/2016/SVG/main" r:embed="rId2657"/>
                </a:ext>
              </a:extLst>
            </a:blip>
            <a:stretch>
              <a:fillRect/>
            </a:stretch>
          </p:blipFill>
          <p:spPr>
            <a:xfrm>
              <a:off x="14402466" y="7148699"/>
              <a:ext cx="40269" cy="46385"/>
            </a:xfrm>
            <a:prstGeom prst="rect">
              <a:avLst/>
            </a:prstGeom>
          </p:spPr>
        </p:pic>
        <p:pic>
          <p:nvPicPr>
            <p:cNvPr id="1342" name="Image 1328" descr=" "/>
            <p:cNvPicPr>
              <a:picLocks noChangeAspect="1"/>
            </p:cNvPicPr>
            <p:nvPr/>
          </p:nvPicPr>
          <p:blipFill>
            <a:blip r:embed="rId2658">
              <a:extLst>
                <a:ext uri="{96DAC541-7B7A-43D3-8B79-37D633B846F1}">
                  <asvg:svgBlip xmlns:asvg="http://schemas.microsoft.com/office/drawing/2016/SVG/main" r:embed="rId2659"/>
                </a:ext>
              </a:extLst>
            </a:blip>
            <a:stretch>
              <a:fillRect/>
            </a:stretch>
          </p:blipFill>
          <p:spPr>
            <a:xfrm>
              <a:off x="14339075" y="7149015"/>
              <a:ext cx="40268" cy="46385"/>
            </a:xfrm>
            <a:prstGeom prst="rect">
              <a:avLst/>
            </a:prstGeom>
          </p:spPr>
        </p:pic>
        <p:pic>
          <p:nvPicPr>
            <p:cNvPr id="1343" name="Image 1329" descr=" "/>
            <p:cNvPicPr>
              <a:picLocks noChangeAspect="1"/>
            </p:cNvPicPr>
            <p:nvPr/>
          </p:nvPicPr>
          <p:blipFill>
            <a:blip r:embed="rId2660">
              <a:extLst>
                <a:ext uri="{96DAC541-7B7A-43D3-8B79-37D633B846F1}">
                  <asvg:svgBlip xmlns:asvg="http://schemas.microsoft.com/office/drawing/2016/SVG/main" r:embed="rId2661"/>
                </a:ext>
              </a:extLst>
            </a:blip>
            <a:stretch>
              <a:fillRect/>
            </a:stretch>
          </p:blipFill>
          <p:spPr>
            <a:xfrm>
              <a:off x="14275684" y="7149883"/>
              <a:ext cx="40268" cy="45982"/>
            </a:xfrm>
            <a:prstGeom prst="rect">
              <a:avLst/>
            </a:prstGeom>
          </p:spPr>
        </p:pic>
        <p:pic>
          <p:nvPicPr>
            <p:cNvPr id="1344" name="Image 1330" descr=" "/>
            <p:cNvPicPr>
              <a:picLocks noChangeAspect="1"/>
            </p:cNvPicPr>
            <p:nvPr/>
          </p:nvPicPr>
          <p:blipFill>
            <a:blip r:embed="rId2662">
              <a:extLst>
                <a:ext uri="{96DAC541-7B7A-43D3-8B79-37D633B846F1}">
                  <asvg:svgBlip xmlns:asvg="http://schemas.microsoft.com/office/drawing/2016/SVG/main" r:embed="rId2663"/>
                </a:ext>
              </a:extLst>
            </a:blip>
            <a:stretch>
              <a:fillRect/>
            </a:stretch>
          </p:blipFill>
          <p:spPr>
            <a:xfrm>
              <a:off x="14212635" y="7149647"/>
              <a:ext cx="46609" cy="46527"/>
            </a:xfrm>
            <a:prstGeom prst="rect">
              <a:avLst/>
            </a:prstGeom>
          </p:spPr>
        </p:pic>
        <p:pic>
          <p:nvPicPr>
            <p:cNvPr id="1345" name="Image 1331" descr=" "/>
            <p:cNvPicPr>
              <a:picLocks noChangeAspect="1"/>
            </p:cNvPicPr>
            <p:nvPr/>
          </p:nvPicPr>
          <p:blipFill>
            <a:blip r:embed="rId2664">
              <a:extLst>
                <a:ext uri="{96DAC541-7B7A-43D3-8B79-37D633B846F1}">
                  <asvg:svgBlip xmlns:asvg="http://schemas.microsoft.com/office/drawing/2016/SVG/main" r:embed="rId2665"/>
                </a:ext>
              </a:extLst>
            </a:blip>
            <a:stretch>
              <a:fillRect/>
            </a:stretch>
          </p:blipFill>
          <p:spPr>
            <a:xfrm>
              <a:off x="14148586" y="7150429"/>
              <a:ext cx="40268" cy="46385"/>
            </a:xfrm>
            <a:prstGeom prst="rect">
              <a:avLst/>
            </a:prstGeom>
          </p:spPr>
        </p:pic>
        <p:pic>
          <p:nvPicPr>
            <p:cNvPr id="1346" name="Image 1332" descr=" "/>
            <p:cNvPicPr>
              <a:picLocks noChangeAspect="1"/>
            </p:cNvPicPr>
            <p:nvPr/>
          </p:nvPicPr>
          <p:blipFill>
            <a:blip r:embed="rId2666">
              <a:extLst>
                <a:ext uri="{96DAC541-7B7A-43D3-8B79-37D633B846F1}">
                  <asvg:svgBlip xmlns:asvg="http://schemas.microsoft.com/office/drawing/2016/SVG/main" r:embed="rId2667"/>
                </a:ext>
              </a:extLst>
            </a:blip>
            <a:stretch>
              <a:fillRect/>
            </a:stretch>
          </p:blipFill>
          <p:spPr>
            <a:xfrm>
              <a:off x="14085839" y="7150826"/>
              <a:ext cx="40109" cy="40239"/>
            </a:xfrm>
            <a:prstGeom prst="rect">
              <a:avLst/>
            </a:prstGeom>
          </p:spPr>
        </p:pic>
        <p:pic>
          <p:nvPicPr>
            <p:cNvPr id="1347" name="Image 1333" descr=" "/>
            <p:cNvPicPr>
              <a:picLocks noChangeAspect="1"/>
            </p:cNvPicPr>
            <p:nvPr/>
          </p:nvPicPr>
          <p:blipFill>
            <a:blip r:embed="rId2668">
              <a:extLst>
                <a:ext uri="{96DAC541-7B7A-43D3-8B79-37D633B846F1}">
                  <asvg:svgBlip xmlns:asvg="http://schemas.microsoft.com/office/drawing/2016/SVG/main" r:embed="rId2669"/>
                </a:ext>
              </a:extLst>
            </a:blip>
            <a:stretch>
              <a:fillRect/>
            </a:stretch>
          </p:blipFill>
          <p:spPr>
            <a:xfrm>
              <a:off x="14022747" y="7151613"/>
              <a:ext cx="40268" cy="45982"/>
            </a:xfrm>
            <a:prstGeom prst="rect">
              <a:avLst/>
            </a:prstGeom>
          </p:spPr>
        </p:pic>
        <p:pic>
          <p:nvPicPr>
            <p:cNvPr id="1348" name="Image 1334" descr=" "/>
            <p:cNvPicPr>
              <a:picLocks noChangeAspect="1"/>
            </p:cNvPicPr>
            <p:nvPr/>
          </p:nvPicPr>
          <p:blipFill>
            <a:blip r:embed="rId2670">
              <a:extLst>
                <a:ext uri="{96DAC541-7B7A-43D3-8B79-37D633B846F1}">
                  <asvg:svgBlip xmlns:asvg="http://schemas.microsoft.com/office/drawing/2016/SVG/main" r:embed="rId2671"/>
                </a:ext>
              </a:extLst>
            </a:blip>
            <a:stretch>
              <a:fillRect/>
            </a:stretch>
          </p:blipFill>
          <p:spPr>
            <a:xfrm>
              <a:off x="13958884" y="7152084"/>
              <a:ext cx="40268" cy="45982"/>
            </a:xfrm>
            <a:prstGeom prst="rect">
              <a:avLst/>
            </a:prstGeom>
          </p:spPr>
        </p:pic>
        <p:pic>
          <p:nvPicPr>
            <p:cNvPr id="1349" name="Image 1335" descr=" "/>
            <p:cNvPicPr>
              <a:picLocks noChangeAspect="1"/>
            </p:cNvPicPr>
            <p:nvPr/>
          </p:nvPicPr>
          <p:blipFill>
            <a:blip r:embed="rId2672">
              <a:extLst>
                <a:ext uri="{96DAC541-7B7A-43D3-8B79-37D633B846F1}">
                  <asvg:svgBlip xmlns:asvg="http://schemas.microsoft.com/office/drawing/2016/SVG/main" r:embed="rId2673"/>
                </a:ext>
              </a:extLst>
            </a:blip>
            <a:stretch>
              <a:fillRect/>
            </a:stretch>
          </p:blipFill>
          <p:spPr>
            <a:xfrm>
              <a:off x="13895933" y="7152227"/>
              <a:ext cx="39640" cy="45901"/>
            </a:xfrm>
            <a:prstGeom prst="rect">
              <a:avLst/>
            </a:prstGeom>
          </p:spPr>
        </p:pic>
        <p:pic>
          <p:nvPicPr>
            <p:cNvPr id="1350" name="Image 1336" descr=" "/>
            <p:cNvPicPr>
              <a:picLocks noChangeAspect="1"/>
            </p:cNvPicPr>
            <p:nvPr/>
          </p:nvPicPr>
          <p:blipFill>
            <a:blip r:embed="rId2674">
              <a:extLst>
                <a:ext uri="{96DAC541-7B7A-43D3-8B79-37D633B846F1}">
                  <asvg:svgBlip xmlns:asvg="http://schemas.microsoft.com/office/drawing/2016/SVG/main" r:embed="rId2675"/>
                </a:ext>
              </a:extLst>
            </a:blip>
            <a:stretch>
              <a:fillRect/>
            </a:stretch>
          </p:blipFill>
          <p:spPr>
            <a:xfrm>
              <a:off x="22131544" y="7023559"/>
              <a:ext cx="46591" cy="46527"/>
            </a:xfrm>
            <a:prstGeom prst="rect">
              <a:avLst/>
            </a:prstGeom>
          </p:spPr>
        </p:pic>
        <p:pic>
          <p:nvPicPr>
            <p:cNvPr id="1351" name="Image 1337" descr=" "/>
            <p:cNvPicPr>
              <a:picLocks noChangeAspect="1"/>
            </p:cNvPicPr>
            <p:nvPr/>
          </p:nvPicPr>
          <p:blipFill>
            <a:blip r:embed="rId2676">
              <a:extLst>
                <a:ext uri="{96DAC541-7B7A-43D3-8B79-37D633B846F1}">
                  <asvg:svgBlip xmlns:asvg="http://schemas.microsoft.com/office/drawing/2016/SVG/main" r:embed="rId2677"/>
                </a:ext>
              </a:extLst>
            </a:blip>
            <a:stretch>
              <a:fillRect/>
            </a:stretch>
          </p:blipFill>
          <p:spPr>
            <a:xfrm>
              <a:off x="22067949" y="7024601"/>
              <a:ext cx="40268" cy="45982"/>
            </a:xfrm>
            <a:prstGeom prst="rect">
              <a:avLst/>
            </a:prstGeom>
          </p:spPr>
        </p:pic>
        <p:pic>
          <p:nvPicPr>
            <p:cNvPr id="1352" name="Image 1338" descr=" "/>
            <p:cNvPicPr>
              <a:picLocks noChangeAspect="1"/>
            </p:cNvPicPr>
            <p:nvPr/>
          </p:nvPicPr>
          <p:blipFill>
            <a:blip r:embed="rId2678">
              <a:extLst>
                <a:ext uri="{96DAC541-7B7A-43D3-8B79-37D633B846F1}">
                  <asvg:svgBlip xmlns:asvg="http://schemas.microsoft.com/office/drawing/2016/SVG/main" r:embed="rId2679"/>
                </a:ext>
              </a:extLst>
            </a:blip>
            <a:stretch>
              <a:fillRect/>
            </a:stretch>
          </p:blipFill>
          <p:spPr>
            <a:xfrm>
              <a:off x="21751469" y="7026486"/>
              <a:ext cx="40480" cy="45901"/>
            </a:xfrm>
            <a:prstGeom prst="rect">
              <a:avLst/>
            </a:prstGeom>
          </p:spPr>
        </p:pic>
        <p:pic>
          <p:nvPicPr>
            <p:cNvPr id="1353" name="Image 1339" descr=" "/>
            <p:cNvPicPr>
              <a:picLocks noChangeAspect="1"/>
            </p:cNvPicPr>
            <p:nvPr/>
          </p:nvPicPr>
          <p:blipFill>
            <a:blip r:embed="rId2680">
              <a:extLst>
                <a:ext uri="{96DAC541-7B7A-43D3-8B79-37D633B846F1}">
                  <asvg:svgBlip xmlns:asvg="http://schemas.microsoft.com/office/drawing/2016/SVG/main" r:embed="rId2681"/>
                </a:ext>
              </a:extLst>
            </a:blip>
            <a:stretch>
              <a:fillRect/>
            </a:stretch>
          </p:blipFill>
          <p:spPr>
            <a:xfrm>
              <a:off x="21688100" y="7026566"/>
              <a:ext cx="46609" cy="46527"/>
            </a:xfrm>
            <a:prstGeom prst="rect">
              <a:avLst/>
            </a:prstGeom>
          </p:spPr>
        </p:pic>
        <p:pic>
          <p:nvPicPr>
            <p:cNvPr id="1354" name="Image 1340" descr=" "/>
            <p:cNvPicPr>
              <a:picLocks noChangeAspect="1"/>
            </p:cNvPicPr>
            <p:nvPr/>
          </p:nvPicPr>
          <p:blipFill>
            <a:blip r:embed="rId2682">
              <a:extLst>
                <a:ext uri="{96DAC541-7B7A-43D3-8B79-37D633B846F1}">
                  <asvg:svgBlip xmlns:asvg="http://schemas.microsoft.com/office/drawing/2016/SVG/main" r:embed="rId2683"/>
                </a:ext>
              </a:extLst>
            </a:blip>
            <a:stretch>
              <a:fillRect/>
            </a:stretch>
          </p:blipFill>
          <p:spPr>
            <a:xfrm>
              <a:off x="21624524" y="7027819"/>
              <a:ext cx="40268" cy="46143"/>
            </a:xfrm>
            <a:prstGeom prst="rect">
              <a:avLst/>
            </a:prstGeom>
          </p:spPr>
        </p:pic>
        <p:pic>
          <p:nvPicPr>
            <p:cNvPr id="1355" name="Image 1341" descr=" "/>
            <p:cNvPicPr>
              <a:picLocks noChangeAspect="1"/>
            </p:cNvPicPr>
            <p:nvPr/>
          </p:nvPicPr>
          <p:blipFill>
            <a:blip r:embed="rId2684">
              <a:extLst>
                <a:ext uri="{96DAC541-7B7A-43D3-8B79-37D633B846F1}">
                  <asvg:svgBlip xmlns:asvg="http://schemas.microsoft.com/office/drawing/2016/SVG/main" r:embed="rId2685"/>
                </a:ext>
              </a:extLst>
            </a:blip>
            <a:stretch>
              <a:fillRect/>
            </a:stretch>
          </p:blipFill>
          <p:spPr>
            <a:xfrm>
              <a:off x="21561132" y="7027819"/>
              <a:ext cx="40269" cy="46385"/>
            </a:xfrm>
            <a:prstGeom prst="rect">
              <a:avLst/>
            </a:prstGeom>
          </p:spPr>
        </p:pic>
        <p:pic>
          <p:nvPicPr>
            <p:cNvPr id="1356" name="Image 1342" descr=" "/>
            <p:cNvPicPr>
              <a:picLocks noChangeAspect="1"/>
            </p:cNvPicPr>
            <p:nvPr/>
          </p:nvPicPr>
          <p:blipFill>
            <a:blip r:embed="rId2686">
              <a:extLst>
                <a:ext uri="{96DAC541-7B7A-43D3-8B79-37D633B846F1}">
                  <asvg:svgBlip xmlns:asvg="http://schemas.microsoft.com/office/drawing/2016/SVG/main" r:embed="rId2687"/>
                </a:ext>
              </a:extLst>
            </a:blip>
            <a:stretch>
              <a:fillRect/>
            </a:stretch>
          </p:blipFill>
          <p:spPr>
            <a:xfrm>
              <a:off x="21497818" y="7028545"/>
              <a:ext cx="40268" cy="46124"/>
            </a:xfrm>
            <a:prstGeom prst="rect">
              <a:avLst/>
            </a:prstGeom>
          </p:spPr>
        </p:pic>
        <p:pic>
          <p:nvPicPr>
            <p:cNvPr id="1357" name="Image 1343" descr=" "/>
            <p:cNvPicPr>
              <a:picLocks noChangeAspect="1"/>
            </p:cNvPicPr>
            <p:nvPr/>
          </p:nvPicPr>
          <p:blipFill>
            <a:blip r:embed="rId2688">
              <a:extLst>
                <a:ext uri="{96DAC541-7B7A-43D3-8B79-37D633B846F1}">
                  <asvg:svgBlip xmlns:asvg="http://schemas.microsoft.com/office/drawing/2016/SVG/main" r:embed="rId2689"/>
                </a:ext>
              </a:extLst>
            </a:blip>
            <a:stretch>
              <a:fillRect/>
            </a:stretch>
          </p:blipFill>
          <p:spPr>
            <a:xfrm>
              <a:off x="21434693" y="7028297"/>
              <a:ext cx="46609" cy="46527"/>
            </a:xfrm>
            <a:prstGeom prst="rect">
              <a:avLst/>
            </a:prstGeom>
          </p:spPr>
        </p:pic>
        <p:pic>
          <p:nvPicPr>
            <p:cNvPr id="1358" name="Image 1344" descr=" "/>
            <p:cNvPicPr>
              <a:picLocks noChangeAspect="1"/>
            </p:cNvPicPr>
            <p:nvPr/>
          </p:nvPicPr>
          <p:blipFill>
            <a:blip r:embed="rId2690">
              <a:extLst>
                <a:ext uri="{96DAC541-7B7A-43D3-8B79-37D633B846F1}">
                  <asvg:svgBlip xmlns:asvg="http://schemas.microsoft.com/office/drawing/2016/SVG/main" r:embed="rId2691"/>
                </a:ext>
              </a:extLst>
            </a:blip>
            <a:stretch>
              <a:fillRect/>
            </a:stretch>
          </p:blipFill>
          <p:spPr>
            <a:xfrm>
              <a:off x="21117707" y="7030889"/>
              <a:ext cx="40269" cy="46143"/>
            </a:xfrm>
            <a:prstGeom prst="rect">
              <a:avLst/>
            </a:prstGeom>
          </p:spPr>
        </p:pic>
        <p:pic>
          <p:nvPicPr>
            <p:cNvPr id="1359" name="Image 1345" descr=" "/>
            <p:cNvPicPr>
              <a:picLocks noChangeAspect="1"/>
            </p:cNvPicPr>
            <p:nvPr/>
          </p:nvPicPr>
          <p:blipFill>
            <a:blip r:embed="rId2692">
              <a:extLst>
                <a:ext uri="{96DAC541-7B7A-43D3-8B79-37D633B846F1}">
                  <asvg:svgBlip xmlns:asvg="http://schemas.microsoft.com/office/drawing/2016/SVG/main" r:embed="rId2693"/>
                </a:ext>
              </a:extLst>
            </a:blip>
            <a:stretch>
              <a:fillRect/>
            </a:stretch>
          </p:blipFill>
          <p:spPr>
            <a:xfrm>
              <a:off x="20801079" y="7032935"/>
              <a:ext cx="40109" cy="40239"/>
            </a:xfrm>
            <a:prstGeom prst="rect">
              <a:avLst/>
            </a:prstGeom>
          </p:spPr>
        </p:pic>
        <p:pic>
          <p:nvPicPr>
            <p:cNvPr id="1360" name="Image 1346" descr=" "/>
            <p:cNvPicPr>
              <a:picLocks noChangeAspect="1"/>
            </p:cNvPicPr>
            <p:nvPr/>
          </p:nvPicPr>
          <p:blipFill>
            <a:blip r:embed="rId2694">
              <a:extLst>
                <a:ext uri="{96DAC541-7B7A-43D3-8B79-37D633B846F1}">
                  <asvg:svgBlip xmlns:asvg="http://schemas.microsoft.com/office/drawing/2016/SVG/main" r:embed="rId2695"/>
                </a:ext>
              </a:extLst>
            </a:blip>
            <a:stretch>
              <a:fillRect/>
            </a:stretch>
          </p:blipFill>
          <p:spPr>
            <a:xfrm>
              <a:off x="20737515" y="7033716"/>
              <a:ext cx="40268" cy="45982"/>
            </a:xfrm>
            <a:prstGeom prst="rect">
              <a:avLst/>
            </a:prstGeom>
          </p:spPr>
        </p:pic>
        <p:pic>
          <p:nvPicPr>
            <p:cNvPr id="1361" name="Image 1347" descr=" "/>
            <p:cNvPicPr>
              <a:picLocks noChangeAspect="1"/>
            </p:cNvPicPr>
            <p:nvPr/>
          </p:nvPicPr>
          <p:blipFill>
            <a:blip r:embed="rId2696">
              <a:extLst>
                <a:ext uri="{96DAC541-7B7A-43D3-8B79-37D633B846F1}">
                  <asvg:svgBlip xmlns:asvg="http://schemas.microsoft.com/office/drawing/2016/SVG/main" r:embed="rId2697"/>
                </a:ext>
              </a:extLst>
            </a:blip>
            <a:stretch>
              <a:fillRect/>
            </a:stretch>
          </p:blipFill>
          <p:spPr>
            <a:xfrm>
              <a:off x="20674308" y="7033716"/>
              <a:ext cx="40074" cy="40239"/>
            </a:xfrm>
            <a:prstGeom prst="rect">
              <a:avLst/>
            </a:prstGeom>
          </p:spPr>
        </p:pic>
        <p:pic>
          <p:nvPicPr>
            <p:cNvPr id="1362" name="Image 1348" descr=" "/>
            <p:cNvPicPr>
              <a:picLocks noChangeAspect="1"/>
            </p:cNvPicPr>
            <p:nvPr/>
          </p:nvPicPr>
          <p:blipFill>
            <a:blip r:embed="rId2698">
              <a:extLst>
                <a:ext uri="{96DAC541-7B7A-43D3-8B79-37D633B846F1}">
                  <asvg:svgBlip xmlns:asvg="http://schemas.microsoft.com/office/drawing/2016/SVG/main" r:embed="rId2699"/>
                </a:ext>
              </a:extLst>
            </a:blip>
            <a:stretch>
              <a:fillRect/>
            </a:stretch>
          </p:blipFill>
          <p:spPr>
            <a:xfrm>
              <a:off x="20610890" y="7034262"/>
              <a:ext cx="40268" cy="46385"/>
            </a:xfrm>
            <a:prstGeom prst="rect">
              <a:avLst/>
            </a:prstGeom>
          </p:spPr>
        </p:pic>
        <p:pic>
          <p:nvPicPr>
            <p:cNvPr id="1363" name="Image 1349" descr=" "/>
            <p:cNvPicPr>
              <a:picLocks noChangeAspect="1"/>
            </p:cNvPicPr>
            <p:nvPr/>
          </p:nvPicPr>
          <p:blipFill>
            <a:blip r:embed="rId2700">
              <a:extLst>
                <a:ext uri="{96DAC541-7B7A-43D3-8B79-37D633B846F1}">
                  <asvg:svgBlip xmlns:asvg="http://schemas.microsoft.com/office/drawing/2016/SVG/main" r:embed="rId2701"/>
                </a:ext>
              </a:extLst>
            </a:blip>
            <a:stretch>
              <a:fillRect/>
            </a:stretch>
          </p:blipFill>
          <p:spPr>
            <a:xfrm>
              <a:off x="20547682" y="7034659"/>
              <a:ext cx="40098" cy="40239"/>
            </a:xfrm>
            <a:prstGeom prst="rect">
              <a:avLst/>
            </a:prstGeom>
          </p:spPr>
        </p:pic>
        <p:pic>
          <p:nvPicPr>
            <p:cNvPr id="1364" name="Image 1350" descr=" "/>
            <p:cNvPicPr>
              <a:picLocks noChangeAspect="1"/>
            </p:cNvPicPr>
            <p:nvPr/>
          </p:nvPicPr>
          <p:blipFill>
            <a:blip r:embed="rId2702">
              <a:extLst>
                <a:ext uri="{96DAC541-7B7A-43D3-8B79-37D633B846F1}">
                  <asvg:svgBlip xmlns:asvg="http://schemas.microsoft.com/office/drawing/2016/SVG/main" r:embed="rId2703"/>
                </a:ext>
              </a:extLst>
            </a:blip>
            <a:stretch>
              <a:fillRect/>
            </a:stretch>
          </p:blipFill>
          <p:spPr>
            <a:xfrm>
              <a:off x="20484108" y="7035050"/>
              <a:ext cx="40268" cy="46385"/>
            </a:xfrm>
            <a:prstGeom prst="rect">
              <a:avLst/>
            </a:prstGeom>
          </p:spPr>
        </p:pic>
        <p:pic>
          <p:nvPicPr>
            <p:cNvPr id="1365" name="Image 1351" descr=" "/>
            <p:cNvPicPr>
              <a:picLocks noChangeAspect="1"/>
            </p:cNvPicPr>
            <p:nvPr/>
          </p:nvPicPr>
          <p:blipFill>
            <a:blip r:embed="rId2704">
              <a:extLst>
                <a:ext uri="{96DAC541-7B7A-43D3-8B79-37D633B846F1}">
                  <asvg:svgBlip xmlns:asvg="http://schemas.microsoft.com/office/drawing/2016/SVG/main" r:embed="rId2705"/>
                </a:ext>
              </a:extLst>
            </a:blip>
            <a:stretch>
              <a:fillRect/>
            </a:stretch>
          </p:blipFill>
          <p:spPr>
            <a:xfrm>
              <a:off x="20420715" y="7035292"/>
              <a:ext cx="40269" cy="46614"/>
            </a:xfrm>
            <a:prstGeom prst="rect">
              <a:avLst/>
            </a:prstGeom>
          </p:spPr>
        </p:pic>
        <p:pic>
          <p:nvPicPr>
            <p:cNvPr id="1366" name="Image 1352" descr=" "/>
            <p:cNvPicPr>
              <a:picLocks noChangeAspect="1"/>
            </p:cNvPicPr>
            <p:nvPr/>
          </p:nvPicPr>
          <p:blipFill>
            <a:blip r:embed="rId2706">
              <a:extLst>
                <a:ext uri="{96DAC541-7B7A-43D3-8B79-37D633B846F1}">
                  <asvg:svgBlip xmlns:asvg="http://schemas.microsoft.com/office/drawing/2016/SVG/main" r:embed="rId2707"/>
                </a:ext>
              </a:extLst>
            </a:blip>
            <a:stretch>
              <a:fillRect/>
            </a:stretch>
          </p:blipFill>
          <p:spPr>
            <a:xfrm>
              <a:off x="20357632" y="7036153"/>
              <a:ext cx="46803" cy="46527"/>
            </a:xfrm>
            <a:prstGeom prst="rect">
              <a:avLst/>
            </a:prstGeom>
          </p:spPr>
        </p:pic>
        <p:pic>
          <p:nvPicPr>
            <p:cNvPr id="1367" name="Image 1353" descr=" "/>
            <p:cNvPicPr>
              <a:picLocks noChangeAspect="1"/>
            </p:cNvPicPr>
            <p:nvPr/>
          </p:nvPicPr>
          <p:blipFill>
            <a:blip r:embed="rId2708">
              <a:extLst>
                <a:ext uri="{96DAC541-7B7A-43D3-8B79-37D633B846F1}">
                  <asvg:svgBlip xmlns:asvg="http://schemas.microsoft.com/office/drawing/2016/SVG/main" r:embed="rId2709"/>
                </a:ext>
              </a:extLst>
            </a:blip>
            <a:stretch>
              <a:fillRect/>
            </a:stretch>
          </p:blipFill>
          <p:spPr>
            <a:xfrm>
              <a:off x="20294090" y="7036550"/>
              <a:ext cx="40268" cy="46143"/>
            </a:xfrm>
            <a:prstGeom prst="rect">
              <a:avLst/>
            </a:prstGeom>
          </p:spPr>
        </p:pic>
        <p:pic>
          <p:nvPicPr>
            <p:cNvPr id="1368" name="Image 1354" descr=" "/>
            <p:cNvPicPr>
              <a:picLocks noChangeAspect="1"/>
            </p:cNvPicPr>
            <p:nvPr/>
          </p:nvPicPr>
          <p:blipFill>
            <a:blip r:embed="rId2710">
              <a:extLst>
                <a:ext uri="{96DAC541-7B7A-43D3-8B79-37D633B846F1}">
                  <asvg:svgBlip xmlns:asvg="http://schemas.microsoft.com/office/drawing/2016/SVG/main" r:embed="rId2711"/>
                </a:ext>
              </a:extLst>
            </a:blip>
            <a:stretch>
              <a:fillRect/>
            </a:stretch>
          </p:blipFill>
          <p:spPr>
            <a:xfrm>
              <a:off x="20230872" y="7036860"/>
              <a:ext cx="40109" cy="40239"/>
            </a:xfrm>
            <a:prstGeom prst="rect">
              <a:avLst/>
            </a:prstGeom>
          </p:spPr>
        </p:pic>
        <p:pic>
          <p:nvPicPr>
            <p:cNvPr id="1369" name="Image 1355" descr=" "/>
            <p:cNvPicPr>
              <a:picLocks noChangeAspect="1"/>
            </p:cNvPicPr>
            <p:nvPr/>
          </p:nvPicPr>
          <p:blipFill>
            <a:blip r:embed="rId2712">
              <a:extLst>
                <a:ext uri="{96DAC541-7B7A-43D3-8B79-37D633B846F1}">
                  <asvg:svgBlip xmlns:asvg="http://schemas.microsoft.com/office/drawing/2016/SVG/main" r:embed="rId2713"/>
                </a:ext>
              </a:extLst>
            </a:blip>
            <a:stretch>
              <a:fillRect/>
            </a:stretch>
          </p:blipFill>
          <p:spPr>
            <a:xfrm>
              <a:off x="20167308" y="7037648"/>
              <a:ext cx="40268" cy="45982"/>
            </a:xfrm>
            <a:prstGeom prst="rect">
              <a:avLst/>
            </a:prstGeom>
          </p:spPr>
        </p:pic>
        <p:pic>
          <p:nvPicPr>
            <p:cNvPr id="1370" name="Image 1356" descr=" "/>
            <p:cNvPicPr>
              <a:picLocks noChangeAspect="1"/>
            </p:cNvPicPr>
            <p:nvPr/>
          </p:nvPicPr>
          <p:blipFill>
            <a:blip r:embed="rId2714">
              <a:extLst>
                <a:ext uri="{96DAC541-7B7A-43D3-8B79-37D633B846F1}">
                  <asvg:svgBlip xmlns:asvg="http://schemas.microsoft.com/office/drawing/2016/SVG/main" r:embed="rId2715"/>
                </a:ext>
              </a:extLst>
            </a:blip>
            <a:stretch>
              <a:fillRect/>
            </a:stretch>
          </p:blipFill>
          <p:spPr>
            <a:xfrm>
              <a:off x="20104101" y="7037648"/>
              <a:ext cx="40073" cy="40239"/>
            </a:xfrm>
            <a:prstGeom prst="rect">
              <a:avLst/>
            </a:prstGeom>
          </p:spPr>
        </p:pic>
        <p:pic>
          <p:nvPicPr>
            <p:cNvPr id="1371" name="Image 1357" descr=" "/>
            <p:cNvPicPr>
              <a:picLocks noChangeAspect="1"/>
            </p:cNvPicPr>
            <p:nvPr/>
          </p:nvPicPr>
          <p:blipFill>
            <a:blip r:embed="rId2716">
              <a:extLst>
                <a:ext uri="{96DAC541-7B7A-43D3-8B79-37D633B846F1}">
                  <asvg:svgBlip xmlns:asvg="http://schemas.microsoft.com/office/drawing/2016/SVG/main" r:embed="rId2717"/>
                </a:ext>
              </a:extLst>
            </a:blip>
            <a:stretch>
              <a:fillRect/>
            </a:stretch>
          </p:blipFill>
          <p:spPr>
            <a:xfrm>
              <a:off x="20040683" y="7038280"/>
              <a:ext cx="40268" cy="46143"/>
            </a:xfrm>
            <a:prstGeom prst="rect">
              <a:avLst/>
            </a:prstGeom>
          </p:spPr>
        </p:pic>
        <p:pic>
          <p:nvPicPr>
            <p:cNvPr id="1372" name="Image 1358" descr=" "/>
            <p:cNvPicPr>
              <a:picLocks noChangeAspect="1"/>
            </p:cNvPicPr>
            <p:nvPr/>
          </p:nvPicPr>
          <p:blipFill>
            <a:blip r:embed="rId2718">
              <a:extLst>
                <a:ext uri="{96DAC541-7B7A-43D3-8B79-37D633B846F1}">
                  <asvg:svgBlip xmlns:asvg="http://schemas.microsoft.com/office/drawing/2016/SVG/main" r:embed="rId2719"/>
                </a:ext>
              </a:extLst>
            </a:blip>
            <a:stretch>
              <a:fillRect/>
            </a:stretch>
          </p:blipFill>
          <p:spPr>
            <a:xfrm>
              <a:off x="19977475" y="7038591"/>
              <a:ext cx="40098" cy="40239"/>
            </a:xfrm>
            <a:prstGeom prst="rect">
              <a:avLst/>
            </a:prstGeom>
          </p:spPr>
        </p:pic>
        <p:pic>
          <p:nvPicPr>
            <p:cNvPr id="1373" name="Image 1359" descr=" "/>
            <p:cNvPicPr>
              <a:picLocks noChangeAspect="1"/>
            </p:cNvPicPr>
            <p:nvPr/>
          </p:nvPicPr>
          <p:blipFill>
            <a:blip r:embed="rId2720">
              <a:extLst>
                <a:ext uri="{96DAC541-7B7A-43D3-8B79-37D633B846F1}">
                  <asvg:svgBlip xmlns:asvg="http://schemas.microsoft.com/office/drawing/2016/SVG/main" r:embed="rId2721"/>
                </a:ext>
              </a:extLst>
            </a:blip>
            <a:stretch>
              <a:fillRect/>
            </a:stretch>
          </p:blipFill>
          <p:spPr>
            <a:xfrm>
              <a:off x="19913900" y="7038981"/>
              <a:ext cx="40268" cy="46385"/>
            </a:xfrm>
            <a:prstGeom prst="rect">
              <a:avLst/>
            </a:prstGeom>
          </p:spPr>
        </p:pic>
        <p:pic>
          <p:nvPicPr>
            <p:cNvPr id="1374" name="Image 1360" descr=" "/>
            <p:cNvPicPr>
              <a:picLocks noChangeAspect="1"/>
            </p:cNvPicPr>
            <p:nvPr/>
          </p:nvPicPr>
          <p:blipFill>
            <a:blip r:embed="rId2722">
              <a:extLst>
                <a:ext uri="{96DAC541-7B7A-43D3-8B79-37D633B846F1}">
                  <asvg:svgBlip xmlns:asvg="http://schemas.microsoft.com/office/drawing/2016/SVG/main" r:embed="rId2723"/>
                </a:ext>
              </a:extLst>
            </a:blip>
            <a:stretch>
              <a:fillRect/>
            </a:stretch>
          </p:blipFill>
          <p:spPr>
            <a:xfrm>
              <a:off x="19850692" y="7039378"/>
              <a:ext cx="40073" cy="40239"/>
            </a:xfrm>
            <a:prstGeom prst="rect">
              <a:avLst/>
            </a:prstGeom>
          </p:spPr>
        </p:pic>
        <p:pic>
          <p:nvPicPr>
            <p:cNvPr id="1375" name="Image 1361" descr=" "/>
            <p:cNvPicPr>
              <a:picLocks noChangeAspect="1"/>
            </p:cNvPicPr>
            <p:nvPr/>
          </p:nvPicPr>
          <p:blipFill>
            <a:blip r:embed="rId2724">
              <a:extLst>
                <a:ext uri="{96DAC541-7B7A-43D3-8B79-37D633B846F1}">
                  <asvg:svgBlip xmlns:asvg="http://schemas.microsoft.com/office/drawing/2016/SVG/main" r:embed="rId2725"/>
                </a:ext>
              </a:extLst>
            </a:blip>
            <a:stretch>
              <a:fillRect/>
            </a:stretch>
          </p:blipFill>
          <p:spPr>
            <a:xfrm>
              <a:off x="19787274" y="7040004"/>
              <a:ext cx="40268" cy="46143"/>
            </a:xfrm>
            <a:prstGeom prst="rect">
              <a:avLst/>
            </a:prstGeom>
          </p:spPr>
        </p:pic>
        <p:pic>
          <p:nvPicPr>
            <p:cNvPr id="1376" name="Image 1362" descr=" "/>
            <p:cNvPicPr>
              <a:picLocks noChangeAspect="1"/>
            </p:cNvPicPr>
            <p:nvPr/>
          </p:nvPicPr>
          <p:blipFill>
            <a:blip r:embed="rId2726">
              <a:extLst>
                <a:ext uri="{96DAC541-7B7A-43D3-8B79-37D633B846F1}">
                  <asvg:svgBlip xmlns:asvg="http://schemas.microsoft.com/office/drawing/2016/SVG/main" r:embed="rId2727"/>
                </a:ext>
              </a:extLst>
            </a:blip>
            <a:stretch>
              <a:fillRect/>
            </a:stretch>
          </p:blipFill>
          <p:spPr>
            <a:xfrm>
              <a:off x="19724046" y="7040321"/>
              <a:ext cx="40025" cy="46056"/>
            </a:xfrm>
            <a:prstGeom prst="rect">
              <a:avLst/>
            </a:prstGeom>
          </p:spPr>
        </p:pic>
        <p:pic>
          <p:nvPicPr>
            <p:cNvPr id="1377" name="Image 1363" descr=" "/>
            <p:cNvPicPr>
              <a:picLocks noChangeAspect="1"/>
            </p:cNvPicPr>
            <p:nvPr/>
          </p:nvPicPr>
          <p:blipFill>
            <a:blip r:embed="rId2728">
              <a:extLst>
                <a:ext uri="{96DAC541-7B7A-43D3-8B79-37D633B846F1}">
                  <asvg:svgBlip xmlns:asvg="http://schemas.microsoft.com/office/drawing/2016/SVG/main" r:embed="rId2729"/>
                </a:ext>
              </a:extLst>
            </a:blip>
            <a:stretch>
              <a:fillRect/>
            </a:stretch>
          </p:blipFill>
          <p:spPr>
            <a:xfrm>
              <a:off x="19660491" y="7040711"/>
              <a:ext cx="40268" cy="46385"/>
            </a:xfrm>
            <a:prstGeom prst="rect">
              <a:avLst/>
            </a:prstGeom>
          </p:spPr>
        </p:pic>
        <p:pic>
          <p:nvPicPr>
            <p:cNvPr id="1378" name="Image 1364" descr=" "/>
            <p:cNvPicPr>
              <a:picLocks noChangeAspect="1"/>
            </p:cNvPicPr>
            <p:nvPr/>
          </p:nvPicPr>
          <p:blipFill>
            <a:blip r:embed="rId2730">
              <a:extLst>
                <a:ext uri="{96DAC541-7B7A-43D3-8B79-37D633B846F1}">
                  <asvg:svgBlip xmlns:asvg="http://schemas.microsoft.com/office/drawing/2016/SVG/main" r:embed="rId2731"/>
                </a:ext>
              </a:extLst>
            </a:blip>
            <a:stretch>
              <a:fillRect/>
            </a:stretch>
          </p:blipFill>
          <p:spPr>
            <a:xfrm>
              <a:off x="19597284" y="7041108"/>
              <a:ext cx="40073" cy="40239"/>
            </a:xfrm>
            <a:prstGeom prst="rect">
              <a:avLst/>
            </a:prstGeom>
          </p:spPr>
        </p:pic>
        <p:pic>
          <p:nvPicPr>
            <p:cNvPr id="1379" name="Image 1365" descr=" "/>
            <p:cNvPicPr>
              <a:picLocks noChangeAspect="1"/>
            </p:cNvPicPr>
            <p:nvPr/>
          </p:nvPicPr>
          <p:blipFill>
            <a:blip r:embed="rId2732">
              <a:extLst>
                <a:ext uri="{96DAC541-7B7A-43D3-8B79-37D633B846F1}">
                  <asvg:svgBlip xmlns:asvg="http://schemas.microsoft.com/office/drawing/2016/SVG/main" r:embed="rId2733"/>
                </a:ext>
              </a:extLst>
            </a:blip>
            <a:stretch>
              <a:fillRect/>
            </a:stretch>
          </p:blipFill>
          <p:spPr>
            <a:xfrm>
              <a:off x="19533895" y="7041579"/>
              <a:ext cx="40158" cy="46056"/>
            </a:xfrm>
            <a:prstGeom prst="rect">
              <a:avLst/>
            </a:prstGeom>
          </p:spPr>
        </p:pic>
        <p:pic>
          <p:nvPicPr>
            <p:cNvPr id="1380" name="Image 1366" descr=" "/>
            <p:cNvPicPr>
              <a:picLocks noChangeAspect="1"/>
            </p:cNvPicPr>
            <p:nvPr/>
          </p:nvPicPr>
          <p:blipFill>
            <a:blip r:embed="rId2734">
              <a:extLst>
                <a:ext uri="{96DAC541-7B7A-43D3-8B79-37D633B846F1}">
                  <asvg:svgBlip xmlns:asvg="http://schemas.microsoft.com/office/drawing/2016/SVG/main" r:embed="rId2735"/>
                </a:ext>
              </a:extLst>
            </a:blip>
            <a:stretch>
              <a:fillRect/>
            </a:stretch>
          </p:blipFill>
          <p:spPr>
            <a:xfrm>
              <a:off x="19470637" y="7042051"/>
              <a:ext cx="40025" cy="46056"/>
            </a:xfrm>
            <a:prstGeom prst="rect">
              <a:avLst/>
            </a:prstGeom>
          </p:spPr>
        </p:pic>
        <p:pic>
          <p:nvPicPr>
            <p:cNvPr id="1381" name="Image 1367" descr=" "/>
            <p:cNvPicPr>
              <a:picLocks noChangeAspect="1"/>
            </p:cNvPicPr>
            <p:nvPr/>
          </p:nvPicPr>
          <p:blipFill>
            <a:blip r:embed="rId2736">
              <a:extLst>
                <a:ext uri="{96DAC541-7B7A-43D3-8B79-37D633B846F1}">
                  <asvg:svgBlip xmlns:asvg="http://schemas.microsoft.com/office/drawing/2016/SVG/main" r:embed="rId2737"/>
                </a:ext>
              </a:extLst>
            </a:blip>
            <a:stretch>
              <a:fillRect/>
            </a:stretch>
          </p:blipFill>
          <p:spPr>
            <a:xfrm>
              <a:off x="19407266" y="7042522"/>
              <a:ext cx="40098" cy="40239"/>
            </a:xfrm>
            <a:prstGeom prst="rect">
              <a:avLst/>
            </a:prstGeom>
          </p:spPr>
        </p:pic>
        <p:pic>
          <p:nvPicPr>
            <p:cNvPr id="1382" name="Image 1368" descr=" "/>
            <p:cNvPicPr>
              <a:picLocks noChangeAspect="1"/>
            </p:cNvPicPr>
            <p:nvPr/>
          </p:nvPicPr>
          <p:blipFill>
            <a:blip r:embed="rId2738">
              <a:extLst>
                <a:ext uri="{96DAC541-7B7A-43D3-8B79-37D633B846F1}">
                  <asvg:svgBlip xmlns:asvg="http://schemas.microsoft.com/office/drawing/2016/SVG/main" r:embed="rId2739"/>
                </a:ext>
              </a:extLst>
            </a:blip>
            <a:stretch>
              <a:fillRect/>
            </a:stretch>
          </p:blipFill>
          <p:spPr>
            <a:xfrm>
              <a:off x="19343875" y="7043465"/>
              <a:ext cx="40073" cy="40239"/>
            </a:xfrm>
            <a:prstGeom prst="rect">
              <a:avLst/>
            </a:prstGeom>
          </p:spPr>
        </p:pic>
        <p:pic>
          <p:nvPicPr>
            <p:cNvPr id="1383" name="Image 1369" descr=" "/>
            <p:cNvPicPr>
              <a:picLocks noChangeAspect="1"/>
            </p:cNvPicPr>
            <p:nvPr/>
          </p:nvPicPr>
          <p:blipFill>
            <a:blip r:embed="rId2740">
              <a:extLst>
                <a:ext uri="{96DAC541-7B7A-43D3-8B79-37D633B846F1}">
                  <asvg:svgBlip xmlns:asvg="http://schemas.microsoft.com/office/drawing/2016/SVG/main" r:embed="rId2741"/>
                </a:ext>
              </a:extLst>
            </a:blip>
            <a:stretch>
              <a:fillRect/>
            </a:stretch>
          </p:blipFill>
          <p:spPr>
            <a:xfrm>
              <a:off x="19280486" y="7043465"/>
              <a:ext cx="40159" cy="46056"/>
            </a:xfrm>
            <a:prstGeom prst="rect">
              <a:avLst/>
            </a:prstGeom>
          </p:spPr>
        </p:pic>
        <p:pic>
          <p:nvPicPr>
            <p:cNvPr id="1384" name="Image 1370" descr=" "/>
            <p:cNvPicPr>
              <a:picLocks noChangeAspect="1"/>
            </p:cNvPicPr>
            <p:nvPr/>
          </p:nvPicPr>
          <p:blipFill>
            <a:blip r:embed="rId2742">
              <a:extLst>
                <a:ext uri="{96DAC541-7B7A-43D3-8B79-37D633B846F1}">
                  <asvg:svgBlip xmlns:asvg="http://schemas.microsoft.com/office/drawing/2016/SVG/main" r:embed="rId2743"/>
                </a:ext>
              </a:extLst>
            </a:blip>
            <a:stretch>
              <a:fillRect/>
            </a:stretch>
          </p:blipFill>
          <p:spPr>
            <a:xfrm>
              <a:off x="19217229" y="7043620"/>
              <a:ext cx="40025" cy="46056"/>
            </a:xfrm>
            <a:prstGeom prst="rect">
              <a:avLst/>
            </a:prstGeom>
          </p:spPr>
        </p:pic>
        <p:pic>
          <p:nvPicPr>
            <p:cNvPr id="1385" name="Image 1371" descr=" "/>
            <p:cNvPicPr>
              <a:picLocks noChangeAspect="1"/>
            </p:cNvPicPr>
            <p:nvPr/>
          </p:nvPicPr>
          <p:blipFill>
            <a:blip r:embed="rId2744">
              <a:extLst>
                <a:ext uri="{96DAC541-7B7A-43D3-8B79-37D633B846F1}">
                  <asvg:svgBlip xmlns:asvg="http://schemas.microsoft.com/office/drawing/2016/SVG/main" r:embed="rId2745"/>
                </a:ext>
              </a:extLst>
            </a:blip>
            <a:stretch>
              <a:fillRect/>
            </a:stretch>
          </p:blipFill>
          <p:spPr>
            <a:xfrm>
              <a:off x="19153675" y="7043223"/>
              <a:ext cx="40268" cy="46453"/>
            </a:xfrm>
            <a:prstGeom prst="rect">
              <a:avLst/>
            </a:prstGeom>
          </p:spPr>
        </p:pic>
        <p:pic>
          <p:nvPicPr>
            <p:cNvPr id="1386" name="Image 1372" descr=" "/>
            <p:cNvPicPr>
              <a:picLocks noChangeAspect="1"/>
            </p:cNvPicPr>
            <p:nvPr/>
          </p:nvPicPr>
          <p:blipFill>
            <a:blip r:embed="rId2746">
              <a:extLst>
                <a:ext uri="{96DAC541-7B7A-43D3-8B79-37D633B846F1}">
                  <asvg:svgBlip xmlns:asvg="http://schemas.microsoft.com/office/drawing/2016/SVG/main" r:embed="rId2747"/>
                </a:ext>
              </a:extLst>
            </a:blip>
            <a:stretch>
              <a:fillRect/>
            </a:stretch>
          </p:blipFill>
          <p:spPr>
            <a:xfrm>
              <a:off x="19090457" y="7044723"/>
              <a:ext cx="40108" cy="40239"/>
            </a:xfrm>
            <a:prstGeom prst="rect">
              <a:avLst/>
            </a:prstGeom>
          </p:spPr>
        </p:pic>
        <p:pic>
          <p:nvPicPr>
            <p:cNvPr id="1387" name="Image 1373" descr=" "/>
            <p:cNvPicPr>
              <a:picLocks noChangeAspect="1"/>
            </p:cNvPicPr>
            <p:nvPr/>
          </p:nvPicPr>
          <p:blipFill>
            <a:blip r:embed="rId2748">
              <a:extLst>
                <a:ext uri="{96DAC541-7B7A-43D3-8B79-37D633B846F1}">
                  <asvg:svgBlip xmlns:asvg="http://schemas.microsoft.com/office/drawing/2016/SVG/main" r:embed="rId2749"/>
                </a:ext>
              </a:extLst>
            </a:blip>
            <a:stretch>
              <a:fillRect/>
            </a:stretch>
          </p:blipFill>
          <p:spPr>
            <a:xfrm>
              <a:off x="19027076" y="7045040"/>
              <a:ext cx="40073" cy="40239"/>
            </a:xfrm>
            <a:prstGeom prst="rect">
              <a:avLst/>
            </a:prstGeom>
          </p:spPr>
        </p:pic>
        <p:pic>
          <p:nvPicPr>
            <p:cNvPr id="1388" name="Image 1374" descr=" "/>
            <p:cNvPicPr>
              <a:picLocks noChangeAspect="1"/>
            </p:cNvPicPr>
            <p:nvPr/>
          </p:nvPicPr>
          <p:blipFill>
            <a:blip r:embed="rId2750">
              <a:extLst>
                <a:ext uri="{96DAC541-7B7A-43D3-8B79-37D633B846F1}">
                  <asvg:svgBlip xmlns:asvg="http://schemas.microsoft.com/office/drawing/2016/SVG/main" r:embed="rId2751"/>
                </a:ext>
              </a:extLst>
            </a:blip>
            <a:stretch>
              <a:fillRect/>
            </a:stretch>
          </p:blipFill>
          <p:spPr>
            <a:xfrm>
              <a:off x="18963830" y="7045511"/>
              <a:ext cx="39768" cy="39923"/>
            </a:xfrm>
            <a:prstGeom prst="rect">
              <a:avLst/>
            </a:prstGeom>
          </p:spPr>
        </p:pic>
        <p:pic>
          <p:nvPicPr>
            <p:cNvPr id="1389" name="Image 1375" descr=" "/>
            <p:cNvPicPr>
              <a:picLocks noChangeAspect="1"/>
            </p:cNvPicPr>
            <p:nvPr/>
          </p:nvPicPr>
          <p:blipFill>
            <a:blip r:embed="rId2752">
              <a:extLst>
                <a:ext uri="{96DAC541-7B7A-43D3-8B79-37D633B846F1}">
                  <asvg:svgBlip xmlns:asvg="http://schemas.microsoft.com/office/drawing/2016/SVG/main" r:embed="rId2753"/>
                </a:ext>
              </a:extLst>
            </a:blip>
            <a:stretch>
              <a:fillRect/>
            </a:stretch>
          </p:blipFill>
          <p:spPr>
            <a:xfrm>
              <a:off x="18773353" y="7046764"/>
              <a:ext cx="40073" cy="40239"/>
            </a:xfrm>
            <a:prstGeom prst="rect">
              <a:avLst/>
            </a:prstGeom>
          </p:spPr>
        </p:pic>
        <p:pic>
          <p:nvPicPr>
            <p:cNvPr id="1390" name="Image 1376" descr=" "/>
            <p:cNvPicPr>
              <a:picLocks noChangeAspect="1"/>
            </p:cNvPicPr>
            <p:nvPr/>
          </p:nvPicPr>
          <p:blipFill>
            <a:blip r:embed="rId2754">
              <a:extLst>
                <a:ext uri="{96DAC541-7B7A-43D3-8B79-37D633B846F1}">
                  <asvg:svgBlip xmlns:asvg="http://schemas.microsoft.com/office/drawing/2016/SVG/main" r:embed="rId2755"/>
                </a:ext>
              </a:extLst>
            </a:blip>
            <a:stretch>
              <a:fillRect/>
            </a:stretch>
          </p:blipFill>
          <p:spPr>
            <a:xfrm>
              <a:off x="18710445" y="7047235"/>
              <a:ext cx="40149" cy="46056"/>
            </a:xfrm>
            <a:prstGeom prst="rect">
              <a:avLst/>
            </a:prstGeom>
          </p:spPr>
        </p:pic>
        <p:pic>
          <p:nvPicPr>
            <p:cNvPr id="1391" name="Image 1377" descr=" "/>
            <p:cNvPicPr>
              <a:picLocks noChangeAspect="1"/>
            </p:cNvPicPr>
            <p:nvPr/>
          </p:nvPicPr>
          <p:blipFill>
            <a:blip r:embed="rId2756">
              <a:extLst>
                <a:ext uri="{96DAC541-7B7A-43D3-8B79-37D633B846F1}">
                  <asvg:svgBlip xmlns:asvg="http://schemas.microsoft.com/office/drawing/2016/SVG/main" r:embed="rId2757"/>
                </a:ext>
              </a:extLst>
            </a:blip>
            <a:stretch>
              <a:fillRect/>
            </a:stretch>
          </p:blipFill>
          <p:spPr>
            <a:xfrm>
              <a:off x="18647493" y="7047706"/>
              <a:ext cx="40025" cy="46056"/>
            </a:xfrm>
            <a:prstGeom prst="rect">
              <a:avLst/>
            </a:prstGeom>
          </p:spPr>
        </p:pic>
        <p:pic>
          <p:nvPicPr>
            <p:cNvPr id="1392" name="Image 1378" descr=" "/>
            <p:cNvPicPr>
              <a:picLocks noChangeAspect="1"/>
            </p:cNvPicPr>
            <p:nvPr/>
          </p:nvPicPr>
          <p:blipFill>
            <a:blip r:embed="rId2758">
              <a:extLst>
                <a:ext uri="{96DAC541-7B7A-43D3-8B79-37D633B846F1}">
                  <asvg:svgBlip xmlns:asvg="http://schemas.microsoft.com/office/drawing/2016/SVG/main" r:embed="rId2759"/>
                </a:ext>
              </a:extLst>
            </a:blip>
            <a:stretch>
              <a:fillRect/>
            </a:stretch>
          </p:blipFill>
          <p:spPr>
            <a:xfrm>
              <a:off x="18583628" y="7048178"/>
              <a:ext cx="40121" cy="40239"/>
            </a:xfrm>
            <a:prstGeom prst="rect">
              <a:avLst/>
            </a:prstGeom>
          </p:spPr>
        </p:pic>
        <p:pic>
          <p:nvPicPr>
            <p:cNvPr id="1393" name="Image 1379" descr=" "/>
            <p:cNvPicPr>
              <a:picLocks noChangeAspect="1"/>
            </p:cNvPicPr>
            <p:nvPr/>
          </p:nvPicPr>
          <p:blipFill>
            <a:blip r:embed="rId2760">
              <a:extLst>
                <a:ext uri="{96DAC541-7B7A-43D3-8B79-37D633B846F1}">
                  <asvg:svgBlip xmlns:asvg="http://schemas.microsoft.com/office/drawing/2016/SVG/main" r:embed="rId2761"/>
                </a:ext>
              </a:extLst>
            </a:blip>
            <a:stretch>
              <a:fillRect/>
            </a:stretch>
          </p:blipFill>
          <p:spPr>
            <a:xfrm>
              <a:off x="18520260" y="7048494"/>
              <a:ext cx="40073" cy="40239"/>
            </a:xfrm>
            <a:prstGeom prst="rect">
              <a:avLst/>
            </a:prstGeom>
          </p:spPr>
        </p:pic>
        <p:pic>
          <p:nvPicPr>
            <p:cNvPr id="1394" name="Image 1380" descr=" "/>
            <p:cNvPicPr>
              <a:picLocks noChangeAspect="1"/>
            </p:cNvPicPr>
            <p:nvPr/>
          </p:nvPicPr>
          <p:blipFill>
            <a:blip r:embed="rId2762">
              <a:extLst>
                <a:ext uri="{96DAC541-7B7A-43D3-8B79-37D633B846F1}">
                  <asvg:svgBlip xmlns:asvg="http://schemas.microsoft.com/office/drawing/2016/SVG/main" r:embed="rId2763"/>
                </a:ext>
              </a:extLst>
            </a:blip>
            <a:stretch>
              <a:fillRect/>
            </a:stretch>
          </p:blipFill>
          <p:spPr>
            <a:xfrm>
              <a:off x="18456880" y="7048965"/>
              <a:ext cx="40148" cy="46056"/>
            </a:xfrm>
            <a:prstGeom prst="rect">
              <a:avLst/>
            </a:prstGeom>
          </p:spPr>
        </p:pic>
        <p:pic>
          <p:nvPicPr>
            <p:cNvPr id="1395" name="Image 1381" descr=" "/>
            <p:cNvPicPr>
              <a:picLocks noChangeAspect="1"/>
            </p:cNvPicPr>
            <p:nvPr/>
          </p:nvPicPr>
          <p:blipFill>
            <a:blip r:embed="rId2764">
              <a:extLst>
                <a:ext uri="{96DAC541-7B7A-43D3-8B79-37D633B846F1}">
                  <asvg:svgBlip xmlns:asvg="http://schemas.microsoft.com/office/drawing/2016/SVG/main" r:embed="rId2765"/>
                </a:ext>
              </a:extLst>
            </a:blip>
            <a:stretch>
              <a:fillRect/>
            </a:stretch>
          </p:blipFill>
          <p:spPr>
            <a:xfrm>
              <a:off x="18393612" y="7049436"/>
              <a:ext cx="40025" cy="46056"/>
            </a:xfrm>
            <a:prstGeom prst="rect">
              <a:avLst/>
            </a:prstGeom>
          </p:spPr>
        </p:pic>
        <p:pic>
          <p:nvPicPr>
            <p:cNvPr id="1396" name="Image 1382" descr=" "/>
            <p:cNvPicPr>
              <a:picLocks noChangeAspect="1"/>
            </p:cNvPicPr>
            <p:nvPr/>
          </p:nvPicPr>
          <p:blipFill>
            <a:blip r:embed="rId2766">
              <a:extLst>
                <a:ext uri="{96DAC541-7B7A-43D3-8B79-37D633B846F1}">
                  <asvg:svgBlip xmlns:asvg="http://schemas.microsoft.com/office/drawing/2016/SVG/main" r:embed="rId2767"/>
                </a:ext>
              </a:extLst>
            </a:blip>
            <a:stretch>
              <a:fillRect/>
            </a:stretch>
          </p:blipFill>
          <p:spPr>
            <a:xfrm>
              <a:off x="18330059" y="7049511"/>
              <a:ext cx="40268" cy="46453"/>
            </a:xfrm>
            <a:prstGeom prst="rect">
              <a:avLst/>
            </a:prstGeom>
          </p:spPr>
        </p:pic>
        <p:pic>
          <p:nvPicPr>
            <p:cNvPr id="1397" name="Image 1383" descr=" "/>
            <p:cNvPicPr>
              <a:picLocks noChangeAspect="1"/>
            </p:cNvPicPr>
            <p:nvPr/>
          </p:nvPicPr>
          <p:blipFill>
            <a:blip r:embed="rId2768">
              <a:extLst>
                <a:ext uri="{96DAC541-7B7A-43D3-8B79-37D633B846F1}">
                  <asvg:svgBlip xmlns:asvg="http://schemas.microsoft.com/office/drawing/2016/SVG/main" r:embed="rId2769"/>
                </a:ext>
              </a:extLst>
            </a:blip>
            <a:stretch>
              <a:fillRect/>
            </a:stretch>
          </p:blipFill>
          <p:spPr>
            <a:xfrm>
              <a:off x="18266667" y="7050298"/>
              <a:ext cx="40268" cy="46385"/>
            </a:xfrm>
            <a:prstGeom prst="rect">
              <a:avLst/>
            </a:prstGeom>
          </p:spPr>
        </p:pic>
        <p:pic>
          <p:nvPicPr>
            <p:cNvPr id="1398" name="Image 1384" descr=" "/>
            <p:cNvPicPr>
              <a:picLocks noChangeAspect="1"/>
            </p:cNvPicPr>
            <p:nvPr/>
          </p:nvPicPr>
          <p:blipFill>
            <a:blip r:embed="rId2770">
              <a:extLst>
                <a:ext uri="{96DAC541-7B7A-43D3-8B79-37D633B846F1}">
                  <asvg:svgBlip xmlns:asvg="http://schemas.microsoft.com/office/drawing/2016/SVG/main" r:embed="rId2771"/>
                </a:ext>
              </a:extLst>
            </a:blip>
            <a:stretch>
              <a:fillRect/>
            </a:stretch>
          </p:blipFill>
          <p:spPr>
            <a:xfrm>
              <a:off x="18203461" y="7050695"/>
              <a:ext cx="40159" cy="46056"/>
            </a:xfrm>
            <a:prstGeom prst="rect">
              <a:avLst/>
            </a:prstGeom>
          </p:spPr>
        </p:pic>
        <p:pic>
          <p:nvPicPr>
            <p:cNvPr id="1399" name="Image 1385" descr=" "/>
            <p:cNvPicPr>
              <a:picLocks noChangeAspect="1"/>
            </p:cNvPicPr>
            <p:nvPr/>
          </p:nvPicPr>
          <p:blipFill>
            <a:blip r:embed="rId2772">
              <a:extLst>
                <a:ext uri="{96DAC541-7B7A-43D3-8B79-37D633B846F1}">
                  <asvg:svgBlip xmlns:asvg="http://schemas.microsoft.com/office/drawing/2016/SVG/main" r:embed="rId2773"/>
                </a:ext>
              </a:extLst>
            </a:blip>
            <a:stretch>
              <a:fillRect/>
            </a:stretch>
          </p:blipFill>
          <p:spPr>
            <a:xfrm>
              <a:off x="18140089" y="7050906"/>
              <a:ext cx="46591" cy="46527"/>
            </a:xfrm>
            <a:prstGeom prst="rect">
              <a:avLst/>
            </a:prstGeom>
          </p:spPr>
        </p:pic>
        <p:pic>
          <p:nvPicPr>
            <p:cNvPr id="1400" name="Image 1386" descr=" "/>
            <p:cNvPicPr>
              <a:picLocks noChangeAspect="1"/>
            </p:cNvPicPr>
            <p:nvPr/>
          </p:nvPicPr>
          <p:blipFill>
            <a:blip r:embed="rId2774">
              <a:extLst>
                <a:ext uri="{96DAC541-7B7A-43D3-8B79-37D633B846F1}">
                  <asvg:svgBlip xmlns:asvg="http://schemas.microsoft.com/office/drawing/2016/SVG/main" r:embed="rId2775"/>
                </a:ext>
              </a:extLst>
            </a:blip>
            <a:stretch>
              <a:fillRect/>
            </a:stretch>
          </p:blipFill>
          <p:spPr>
            <a:xfrm>
              <a:off x="18076800" y="7051712"/>
              <a:ext cx="40277" cy="46453"/>
            </a:xfrm>
            <a:prstGeom prst="rect">
              <a:avLst/>
            </a:prstGeom>
          </p:spPr>
        </p:pic>
        <p:pic>
          <p:nvPicPr>
            <p:cNvPr id="1401" name="Image 1387" descr=" "/>
            <p:cNvPicPr>
              <a:picLocks noChangeAspect="1"/>
            </p:cNvPicPr>
            <p:nvPr/>
          </p:nvPicPr>
          <p:blipFill>
            <a:blip r:embed="rId2776">
              <a:extLst>
                <a:ext uri="{96DAC541-7B7A-43D3-8B79-37D633B846F1}">
                  <asvg:svgBlip xmlns:asvg="http://schemas.microsoft.com/office/drawing/2016/SVG/main" r:embed="rId2777"/>
                </a:ext>
              </a:extLst>
            </a:blip>
            <a:stretch>
              <a:fillRect/>
            </a:stretch>
          </p:blipFill>
          <p:spPr>
            <a:xfrm>
              <a:off x="18013259" y="7052028"/>
              <a:ext cx="40268" cy="46385"/>
            </a:xfrm>
            <a:prstGeom prst="rect">
              <a:avLst/>
            </a:prstGeom>
          </p:spPr>
        </p:pic>
        <p:pic>
          <p:nvPicPr>
            <p:cNvPr id="1402" name="Image 1388" descr=" "/>
            <p:cNvPicPr>
              <a:picLocks noChangeAspect="1"/>
            </p:cNvPicPr>
            <p:nvPr/>
          </p:nvPicPr>
          <p:blipFill>
            <a:blip r:embed="rId2778">
              <a:extLst>
                <a:ext uri="{96DAC541-7B7A-43D3-8B79-37D633B846F1}">
                  <asvg:svgBlip xmlns:asvg="http://schemas.microsoft.com/office/drawing/2016/SVG/main" r:embed="rId2779"/>
                </a:ext>
              </a:extLst>
            </a:blip>
            <a:stretch>
              <a:fillRect/>
            </a:stretch>
          </p:blipFill>
          <p:spPr>
            <a:xfrm>
              <a:off x="17950041" y="7052425"/>
              <a:ext cx="40084" cy="40239"/>
            </a:xfrm>
            <a:prstGeom prst="rect">
              <a:avLst/>
            </a:prstGeom>
          </p:spPr>
        </p:pic>
        <p:pic>
          <p:nvPicPr>
            <p:cNvPr id="1403" name="Image 1389" descr=" "/>
            <p:cNvPicPr>
              <a:picLocks noChangeAspect="1"/>
            </p:cNvPicPr>
            <p:nvPr/>
          </p:nvPicPr>
          <p:blipFill>
            <a:blip r:embed="rId2780">
              <a:extLst>
                <a:ext uri="{96DAC541-7B7A-43D3-8B79-37D633B846F1}">
                  <asvg:svgBlip xmlns:asvg="http://schemas.microsoft.com/office/drawing/2016/SVG/main" r:embed="rId2781"/>
                </a:ext>
              </a:extLst>
            </a:blip>
            <a:stretch>
              <a:fillRect/>
            </a:stretch>
          </p:blipFill>
          <p:spPr>
            <a:xfrm>
              <a:off x="17886681" y="7052636"/>
              <a:ext cx="46591" cy="46527"/>
            </a:xfrm>
            <a:prstGeom prst="rect">
              <a:avLst/>
            </a:prstGeom>
          </p:spPr>
        </p:pic>
        <p:pic>
          <p:nvPicPr>
            <p:cNvPr id="1404" name="Image 1390" descr=" "/>
            <p:cNvPicPr>
              <a:picLocks noChangeAspect="1"/>
            </p:cNvPicPr>
            <p:nvPr/>
          </p:nvPicPr>
          <p:blipFill>
            <a:blip r:embed="rId2782">
              <a:extLst>
                <a:ext uri="{96DAC541-7B7A-43D3-8B79-37D633B846F1}">
                  <asvg:svgBlip xmlns:asvg="http://schemas.microsoft.com/office/drawing/2016/SVG/main" r:embed="rId2783"/>
                </a:ext>
              </a:extLst>
            </a:blip>
            <a:stretch>
              <a:fillRect/>
            </a:stretch>
          </p:blipFill>
          <p:spPr>
            <a:xfrm>
              <a:off x="17823242" y="7052971"/>
              <a:ext cx="40269" cy="46453"/>
            </a:xfrm>
            <a:prstGeom prst="rect">
              <a:avLst/>
            </a:prstGeom>
          </p:spPr>
        </p:pic>
        <p:pic>
          <p:nvPicPr>
            <p:cNvPr id="1405" name="Image 1391" descr=" "/>
            <p:cNvPicPr>
              <a:picLocks noChangeAspect="1"/>
            </p:cNvPicPr>
            <p:nvPr/>
          </p:nvPicPr>
          <p:blipFill>
            <a:blip r:embed="rId2784">
              <a:extLst>
                <a:ext uri="{96DAC541-7B7A-43D3-8B79-37D633B846F1}">
                  <asvg:svgBlip xmlns:asvg="http://schemas.microsoft.com/office/drawing/2016/SVG/main" r:embed="rId2785"/>
                </a:ext>
              </a:extLst>
            </a:blip>
            <a:stretch>
              <a:fillRect/>
            </a:stretch>
          </p:blipFill>
          <p:spPr>
            <a:xfrm>
              <a:off x="17760013" y="7053839"/>
              <a:ext cx="40481" cy="45901"/>
            </a:xfrm>
            <a:prstGeom prst="rect">
              <a:avLst/>
            </a:prstGeom>
          </p:spPr>
        </p:pic>
        <p:pic>
          <p:nvPicPr>
            <p:cNvPr id="1406" name="Image 1392" descr=" "/>
            <p:cNvPicPr>
              <a:picLocks noChangeAspect="1"/>
            </p:cNvPicPr>
            <p:nvPr/>
          </p:nvPicPr>
          <p:blipFill>
            <a:blip r:embed="rId2786">
              <a:extLst>
                <a:ext uri="{96DAC541-7B7A-43D3-8B79-37D633B846F1}">
                  <asvg:svgBlip xmlns:asvg="http://schemas.microsoft.com/office/drawing/2016/SVG/main" r:embed="rId2787"/>
                </a:ext>
              </a:extLst>
            </a:blip>
            <a:stretch>
              <a:fillRect/>
            </a:stretch>
          </p:blipFill>
          <p:spPr>
            <a:xfrm>
              <a:off x="17696459" y="7054224"/>
              <a:ext cx="40268" cy="46385"/>
            </a:xfrm>
            <a:prstGeom prst="rect">
              <a:avLst/>
            </a:prstGeom>
          </p:spPr>
        </p:pic>
        <p:pic>
          <p:nvPicPr>
            <p:cNvPr id="1407" name="Image 1393" descr=" "/>
            <p:cNvPicPr>
              <a:picLocks noChangeAspect="1"/>
            </p:cNvPicPr>
            <p:nvPr/>
          </p:nvPicPr>
          <p:blipFill>
            <a:blip r:embed="rId2788">
              <a:extLst>
                <a:ext uri="{96DAC541-7B7A-43D3-8B79-37D633B846F1}">
                  <asvg:svgBlip xmlns:asvg="http://schemas.microsoft.com/office/drawing/2016/SVG/main" r:embed="rId2789"/>
                </a:ext>
              </a:extLst>
            </a:blip>
            <a:stretch>
              <a:fillRect/>
            </a:stretch>
          </p:blipFill>
          <p:spPr>
            <a:xfrm>
              <a:off x="17633254" y="7054627"/>
              <a:ext cx="40158" cy="46056"/>
            </a:xfrm>
            <a:prstGeom prst="rect">
              <a:avLst/>
            </a:prstGeom>
          </p:spPr>
        </p:pic>
        <p:pic>
          <p:nvPicPr>
            <p:cNvPr id="1408" name="Image 1394" descr=" "/>
            <p:cNvPicPr>
              <a:picLocks noChangeAspect="1"/>
            </p:cNvPicPr>
            <p:nvPr/>
          </p:nvPicPr>
          <p:blipFill>
            <a:blip r:embed="rId2790">
              <a:extLst>
                <a:ext uri="{96DAC541-7B7A-43D3-8B79-37D633B846F1}">
                  <asvg:svgBlip xmlns:asvg="http://schemas.microsoft.com/office/drawing/2016/SVG/main" r:embed="rId2791"/>
                </a:ext>
              </a:extLst>
            </a:blip>
            <a:stretch>
              <a:fillRect/>
            </a:stretch>
          </p:blipFill>
          <p:spPr>
            <a:xfrm>
              <a:off x="17569676" y="7055011"/>
              <a:ext cx="40268" cy="46385"/>
            </a:xfrm>
            <a:prstGeom prst="rect">
              <a:avLst/>
            </a:prstGeom>
          </p:spPr>
        </p:pic>
        <p:pic>
          <p:nvPicPr>
            <p:cNvPr id="1409" name="Image 1395" descr=" "/>
            <p:cNvPicPr>
              <a:picLocks noChangeAspect="1"/>
            </p:cNvPicPr>
            <p:nvPr/>
          </p:nvPicPr>
          <p:blipFill>
            <a:blip r:embed="rId2792">
              <a:extLst>
                <a:ext uri="{96DAC541-7B7A-43D3-8B79-37D633B846F1}">
                  <asvg:svgBlip xmlns:asvg="http://schemas.microsoft.com/office/drawing/2016/SVG/main" r:embed="rId2793"/>
                </a:ext>
              </a:extLst>
            </a:blip>
            <a:stretch>
              <a:fillRect/>
            </a:stretch>
          </p:blipFill>
          <p:spPr>
            <a:xfrm>
              <a:off x="17506442" y="7055172"/>
              <a:ext cx="40268" cy="46453"/>
            </a:xfrm>
            <a:prstGeom prst="rect">
              <a:avLst/>
            </a:prstGeom>
          </p:spPr>
        </p:pic>
        <p:pic>
          <p:nvPicPr>
            <p:cNvPr id="1410" name="Image 1396" descr=" "/>
            <p:cNvPicPr>
              <a:picLocks noChangeAspect="1"/>
            </p:cNvPicPr>
            <p:nvPr/>
          </p:nvPicPr>
          <p:blipFill>
            <a:blip r:embed="rId2794">
              <a:extLst>
                <a:ext uri="{96DAC541-7B7A-43D3-8B79-37D633B846F1}">
                  <asvg:svgBlip xmlns:asvg="http://schemas.microsoft.com/office/drawing/2016/SVG/main" r:embed="rId2795"/>
                </a:ext>
              </a:extLst>
            </a:blip>
            <a:stretch>
              <a:fillRect/>
            </a:stretch>
          </p:blipFill>
          <p:spPr>
            <a:xfrm>
              <a:off x="17443051" y="7055954"/>
              <a:ext cx="40268" cy="46385"/>
            </a:xfrm>
            <a:prstGeom prst="rect">
              <a:avLst/>
            </a:prstGeom>
          </p:spPr>
        </p:pic>
        <p:pic>
          <p:nvPicPr>
            <p:cNvPr id="1411" name="Image 1397" descr=" "/>
            <p:cNvPicPr>
              <a:picLocks noChangeAspect="1"/>
            </p:cNvPicPr>
            <p:nvPr/>
          </p:nvPicPr>
          <p:blipFill>
            <a:blip r:embed="rId2796">
              <a:extLst>
                <a:ext uri="{96DAC541-7B7A-43D3-8B79-37D633B846F1}">
                  <asvg:svgBlip xmlns:asvg="http://schemas.microsoft.com/office/drawing/2016/SVG/main" r:embed="rId2797"/>
                </a:ext>
              </a:extLst>
            </a:blip>
            <a:stretch>
              <a:fillRect/>
            </a:stretch>
          </p:blipFill>
          <p:spPr>
            <a:xfrm>
              <a:off x="17379660" y="7056115"/>
              <a:ext cx="40268" cy="46298"/>
            </a:xfrm>
            <a:prstGeom prst="rect">
              <a:avLst/>
            </a:prstGeom>
          </p:spPr>
        </p:pic>
        <p:pic>
          <p:nvPicPr>
            <p:cNvPr id="1412" name="Image 1398" descr=" "/>
            <p:cNvPicPr>
              <a:picLocks noChangeAspect="1"/>
            </p:cNvPicPr>
            <p:nvPr/>
          </p:nvPicPr>
          <p:blipFill>
            <a:blip r:embed="rId2798">
              <a:extLst>
                <a:ext uri="{96DAC541-7B7A-43D3-8B79-37D633B846F1}">
                  <asvg:svgBlip xmlns:asvg="http://schemas.microsoft.com/office/drawing/2016/SVG/main" r:embed="rId2799"/>
                </a:ext>
              </a:extLst>
            </a:blip>
            <a:stretch>
              <a:fillRect/>
            </a:stretch>
          </p:blipFill>
          <p:spPr>
            <a:xfrm>
              <a:off x="17316268" y="7056741"/>
              <a:ext cx="40268" cy="46385"/>
            </a:xfrm>
            <a:prstGeom prst="rect">
              <a:avLst/>
            </a:prstGeom>
          </p:spPr>
        </p:pic>
        <p:pic>
          <p:nvPicPr>
            <p:cNvPr id="1413" name="Image 1399" descr=" "/>
            <p:cNvPicPr>
              <a:picLocks noChangeAspect="1"/>
            </p:cNvPicPr>
            <p:nvPr/>
          </p:nvPicPr>
          <p:blipFill>
            <a:blip r:embed="rId2800">
              <a:extLst>
                <a:ext uri="{96DAC541-7B7A-43D3-8B79-37D633B846F1}">
                  <asvg:svgBlip xmlns:asvg="http://schemas.microsoft.com/office/drawing/2016/SVG/main" r:embed="rId2801"/>
                </a:ext>
              </a:extLst>
            </a:blip>
            <a:stretch>
              <a:fillRect/>
            </a:stretch>
          </p:blipFill>
          <p:spPr>
            <a:xfrm>
              <a:off x="17253034" y="7056896"/>
              <a:ext cx="40269" cy="46453"/>
            </a:xfrm>
            <a:prstGeom prst="rect">
              <a:avLst/>
            </a:prstGeom>
          </p:spPr>
        </p:pic>
        <p:pic>
          <p:nvPicPr>
            <p:cNvPr id="1414" name="Image 1400" descr=" "/>
            <p:cNvPicPr>
              <a:picLocks noChangeAspect="1"/>
            </p:cNvPicPr>
            <p:nvPr/>
          </p:nvPicPr>
          <p:blipFill>
            <a:blip r:embed="rId2802">
              <a:extLst>
                <a:ext uri="{96DAC541-7B7A-43D3-8B79-37D633B846F1}">
                  <asvg:svgBlip xmlns:asvg="http://schemas.microsoft.com/office/drawing/2016/SVG/main" r:embed="rId2803"/>
                </a:ext>
              </a:extLst>
            </a:blip>
            <a:stretch>
              <a:fillRect/>
            </a:stretch>
          </p:blipFill>
          <p:spPr>
            <a:xfrm>
              <a:off x="17189829" y="7057374"/>
              <a:ext cx="46610" cy="46527"/>
            </a:xfrm>
            <a:prstGeom prst="rect">
              <a:avLst/>
            </a:prstGeom>
          </p:spPr>
        </p:pic>
        <p:pic>
          <p:nvPicPr>
            <p:cNvPr id="1415" name="Image 1401" descr=" "/>
            <p:cNvPicPr>
              <a:picLocks noChangeAspect="1"/>
            </p:cNvPicPr>
            <p:nvPr/>
          </p:nvPicPr>
          <p:blipFill>
            <a:blip r:embed="rId2804">
              <a:extLst>
                <a:ext uri="{96DAC541-7B7A-43D3-8B79-37D633B846F1}">
                  <asvg:svgBlip xmlns:asvg="http://schemas.microsoft.com/office/drawing/2016/SVG/main" r:embed="rId2805"/>
                </a:ext>
              </a:extLst>
            </a:blip>
            <a:stretch>
              <a:fillRect/>
            </a:stretch>
          </p:blipFill>
          <p:spPr>
            <a:xfrm>
              <a:off x="17126436" y="7058081"/>
              <a:ext cx="40097" cy="40239"/>
            </a:xfrm>
            <a:prstGeom prst="rect">
              <a:avLst/>
            </a:prstGeom>
          </p:spPr>
        </p:pic>
        <p:pic>
          <p:nvPicPr>
            <p:cNvPr id="1416" name="Image 1402" descr=" "/>
            <p:cNvPicPr>
              <a:picLocks noChangeAspect="1"/>
            </p:cNvPicPr>
            <p:nvPr/>
          </p:nvPicPr>
          <p:blipFill>
            <a:blip r:embed="rId2806">
              <a:extLst>
                <a:ext uri="{96DAC541-7B7A-43D3-8B79-37D633B846F1}">
                  <asvg:svgBlip xmlns:asvg="http://schemas.microsoft.com/office/drawing/2016/SVG/main" r:embed="rId2807"/>
                </a:ext>
              </a:extLst>
            </a:blip>
            <a:stretch>
              <a:fillRect/>
            </a:stretch>
          </p:blipFill>
          <p:spPr>
            <a:xfrm>
              <a:off x="17063064" y="7059085"/>
              <a:ext cx="46591" cy="46527"/>
            </a:xfrm>
            <a:prstGeom prst="rect">
              <a:avLst/>
            </a:prstGeom>
          </p:spPr>
        </p:pic>
        <p:pic>
          <p:nvPicPr>
            <p:cNvPr id="1417" name="Image 1403" descr=" "/>
            <p:cNvPicPr>
              <a:picLocks noChangeAspect="1"/>
            </p:cNvPicPr>
            <p:nvPr/>
          </p:nvPicPr>
          <p:blipFill>
            <a:blip r:embed="rId2808">
              <a:extLst>
                <a:ext uri="{96DAC541-7B7A-43D3-8B79-37D633B846F1}">
                  <asvg:svgBlip xmlns:asvg="http://schemas.microsoft.com/office/drawing/2016/SVG/main" r:embed="rId2809"/>
                </a:ext>
              </a:extLst>
            </a:blip>
            <a:stretch>
              <a:fillRect/>
            </a:stretch>
          </p:blipFill>
          <p:spPr>
            <a:xfrm>
              <a:off x="15098828" y="7072387"/>
              <a:ext cx="40268" cy="45982"/>
            </a:xfrm>
            <a:prstGeom prst="rect">
              <a:avLst/>
            </a:prstGeom>
          </p:spPr>
        </p:pic>
        <p:pic>
          <p:nvPicPr>
            <p:cNvPr id="1418" name="Image 1404" descr=" "/>
            <p:cNvPicPr>
              <a:picLocks noChangeAspect="1"/>
            </p:cNvPicPr>
            <p:nvPr/>
          </p:nvPicPr>
          <p:blipFill>
            <a:blip r:embed="rId2810">
              <a:extLst>
                <a:ext uri="{96DAC541-7B7A-43D3-8B79-37D633B846F1}">
                  <asvg:svgBlip xmlns:asvg="http://schemas.microsoft.com/office/drawing/2016/SVG/main" r:embed="rId2811"/>
                </a:ext>
              </a:extLst>
            </a:blip>
            <a:stretch>
              <a:fillRect/>
            </a:stretch>
          </p:blipFill>
          <p:spPr>
            <a:xfrm>
              <a:off x="15035620" y="7072387"/>
              <a:ext cx="40073" cy="40239"/>
            </a:xfrm>
            <a:prstGeom prst="rect">
              <a:avLst/>
            </a:prstGeom>
          </p:spPr>
        </p:pic>
        <p:pic>
          <p:nvPicPr>
            <p:cNvPr id="1419" name="Image 1405" descr=" "/>
            <p:cNvPicPr>
              <a:picLocks noChangeAspect="1"/>
            </p:cNvPicPr>
            <p:nvPr/>
          </p:nvPicPr>
          <p:blipFill>
            <a:blip r:embed="rId2812">
              <a:extLst>
                <a:ext uri="{96DAC541-7B7A-43D3-8B79-37D633B846F1}">
                  <asvg:svgBlip xmlns:asvg="http://schemas.microsoft.com/office/drawing/2016/SVG/main" r:embed="rId2813"/>
                </a:ext>
              </a:extLst>
            </a:blip>
            <a:stretch>
              <a:fillRect/>
            </a:stretch>
          </p:blipFill>
          <p:spPr>
            <a:xfrm>
              <a:off x="14972202" y="7073019"/>
              <a:ext cx="40268" cy="46143"/>
            </a:xfrm>
            <a:prstGeom prst="rect">
              <a:avLst/>
            </a:prstGeom>
          </p:spPr>
        </p:pic>
        <p:pic>
          <p:nvPicPr>
            <p:cNvPr id="1420" name="Image 1406" descr=" "/>
            <p:cNvPicPr>
              <a:picLocks noChangeAspect="1"/>
            </p:cNvPicPr>
            <p:nvPr/>
          </p:nvPicPr>
          <p:blipFill>
            <a:blip r:embed="rId2814">
              <a:extLst>
                <a:ext uri="{96DAC541-7B7A-43D3-8B79-37D633B846F1}">
                  <asvg:svgBlip xmlns:asvg="http://schemas.microsoft.com/office/drawing/2016/SVG/main" r:embed="rId2815"/>
                </a:ext>
              </a:extLst>
            </a:blip>
            <a:stretch>
              <a:fillRect/>
            </a:stretch>
          </p:blipFill>
          <p:spPr>
            <a:xfrm>
              <a:off x="14908995" y="7073329"/>
              <a:ext cx="40098" cy="40239"/>
            </a:xfrm>
            <a:prstGeom prst="rect">
              <a:avLst/>
            </a:prstGeom>
          </p:spPr>
        </p:pic>
        <p:pic>
          <p:nvPicPr>
            <p:cNvPr id="1421" name="Image 1407" descr=" "/>
            <p:cNvPicPr>
              <a:picLocks noChangeAspect="1"/>
            </p:cNvPicPr>
            <p:nvPr/>
          </p:nvPicPr>
          <p:blipFill>
            <a:blip r:embed="rId2816">
              <a:extLst>
                <a:ext uri="{96DAC541-7B7A-43D3-8B79-37D633B846F1}">
                  <asvg:svgBlip xmlns:asvg="http://schemas.microsoft.com/office/drawing/2016/SVG/main" r:embed="rId2817"/>
                </a:ext>
              </a:extLst>
            </a:blip>
            <a:stretch>
              <a:fillRect/>
            </a:stretch>
          </p:blipFill>
          <p:spPr>
            <a:xfrm>
              <a:off x="14845420" y="7074117"/>
              <a:ext cx="40268" cy="45982"/>
            </a:xfrm>
            <a:prstGeom prst="rect">
              <a:avLst/>
            </a:prstGeom>
          </p:spPr>
        </p:pic>
        <p:pic>
          <p:nvPicPr>
            <p:cNvPr id="1422" name="Image 1408" descr=" "/>
            <p:cNvPicPr>
              <a:picLocks noChangeAspect="1"/>
            </p:cNvPicPr>
            <p:nvPr/>
          </p:nvPicPr>
          <p:blipFill>
            <a:blip r:embed="rId2818">
              <a:extLst>
                <a:ext uri="{96DAC541-7B7A-43D3-8B79-37D633B846F1}">
                  <asvg:svgBlip xmlns:asvg="http://schemas.microsoft.com/office/drawing/2016/SVG/main" r:embed="rId2819"/>
                </a:ext>
              </a:extLst>
            </a:blip>
            <a:stretch>
              <a:fillRect/>
            </a:stretch>
          </p:blipFill>
          <p:spPr>
            <a:xfrm>
              <a:off x="14782212" y="7074905"/>
              <a:ext cx="40073" cy="40239"/>
            </a:xfrm>
            <a:prstGeom prst="rect">
              <a:avLst/>
            </a:prstGeom>
          </p:spPr>
        </p:pic>
        <p:pic>
          <p:nvPicPr>
            <p:cNvPr id="1423" name="Image 1409" descr=" "/>
            <p:cNvPicPr>
              <a:picLocks noChangeAspect="1"/>
            </p:cNvPicPr>
            <p:nvPr/>
          </p:nvPicPr>
          <p:blipFill>
            <a:blip r:embed="rId2820">
              <a:extLst>
                <a:ext uri="{96DAC541-7B7A-43D3-8B79-37D633B846F1}">
                  <asvg:svgBlip xmlns:asvg="http://schemas.microsoft.com/office/drawing/2016/SVG/main" r:embed="rId2821"/>
                </a:ext>
              </a:extLst>
            </a:blip>
            <a:stretch>
              <a:fillRect/>
            </a:stretch>
          </p:blipFill>
          <p:spPr>
            <a:xfrm>
              <a:off x="14718794" y="7075215"/>
              <a:ext cx="40268" cy="46143"/>
            </a:xfrm>
            <a:prstGeom prst="rect">
              <a:avLst/>
            </a:prstGeom>
          </p:spPr>
        </p:pic>
        <p:pic>
          <p:nvPicPr>
            <p:cNvPr id="1424" name="Image 1410" descr=" "/>
            <p:cNvPicPr>
              <a:picLocks noChangeAspect="1"/>
            </p:cNvPicPr>
            <p:nvPr/>
          </p:nvPicPr>
          <p:blipFill>
            <a:blip r:embed="rId2822">
              <a:extLst>
                <a:ext uri="{96DAC541-7B7A-43D3-8B79-37D633B846F1}">
                  <asvg:svgBlip xmlns:asvg="http://schemas.microsoft.com/office/drawing/2016/SVG/main" r:embed="rId2823"/>
                </a:ext>
              </a:extLst>
            </a:blip>
            <a:stretch>
              <a:fillRect/>
            </a:stretch>
          </p:blipFill>
          <p:spPr>
            <a:xfrm>
              <a:off x="14655565" y="7075060"/>
              <a:ext cx="40025" cy="46056"/>
            </a:xfrm>
            <a:prstGeom prst="rect">
              <a:avLst/>
            </a:prstGeom>
          </p:spPr>
        </p:pic>
        <p:pic>
          <p:nvPicPr>
            <p:cNvPr id="1425" name="Image 1411" descr=" "/>
            <p:cNvPicPr>
              <a:picLocks noChangeAspect="1"/>
            </p:cNvPicPr>
            <p:nvPr/>
          </p:nvPicPr>
          <p:blipFill>
            <a:blip r:embed="rId2824">
              <a:extLst>
                <a:ext uri="{96DAC541-7B7A-43D3-8B79-37D633B846F1}">
                  <asvg:svgBlip xmlns:asvg="http://schemas.microsoft.com/office/drawing/2016/SVG/main" r:embed="rId2825"/>
                </a:ext>
              </a:extLst>
            </a:blip>
            <a:stretch>
              <a:fillRect/>
            </a:stretch>
          </p:blipFill>
          <p:spPr>
            <a:xfrm>
              <a:off x="14592011" y="7074973"/>
              <a:ext cx="40268" cy="46385"/>
            </a:xfrm>
            <a:prstGeom prst="rect">
              <a:avLst/>
            </a:prstGeom>
          </p:spPr>
        </p:pic>
        <p:pic>
          <p:nvPicPr>
            <p:cNvPr id="1426" name="Image 1412" descr=" "/>
            <p:cNvPicPr>
              <a:picLocks noChangeAspect="1"/>
            </p:cNvPicPr>
            <p:nvPr/>
          </p:nvPicPr>
          <p:blipFill>
            <a:blip r:embed="rId2826">
              <a:extLst>
                <a:ext uri="{96DAC541-7B7A-43D3-8B79-37D633B846F1}">
                  <asvg:svgBlip xmlns:asvg="http://schemas.microsoft.com/office/drawing/2016/SVG/main" r:embed="rId2827"/>
                </a:ext>
              </a:extLst>
            </a:blip>
            <a:stretch>
              <a:fillRect/>
            </a:stretch>
          </p:blipFill>
          <p:spPr>
            <a:xfrm>
              <a:off x="14528804" y="7075847"/>
              <a:ext cx="40073" cy="40239"/>
            </a:xfrm>
            <a:prstGeom prst="rect">
              <a:avLst/>
            </a:prstGeom>
          </p:spPr>
        </p:pic>
        <p:pic>
          <p:nvPicPr>
            <p:cNvPr id="1427" name="Image 1413" descr=" "/>
            <p:cNvPicPr>
              <a:picLocks noChangeAspect="1"/>
            </p:cNvPicPr>
            <p:nvPr/>
          </p:nvPicPr>
          <p:blipFill>
            <a:blip r:embed="rId2828">
              <a:extLst>
                <a:ext uri="{96DAC541-7B7A-43D3-8B79-37D633B846F1}">
                  <asvg:svgBlip xmlns:asvg="http://schemas.microsoft.com/office/drawing/2016/SVG/main" r:embed="rId2829"/>
                </a:ext>
              </a:extLst>
            </a:blip>
            <a:stretch>
              <a:fillRect/>
            </a:stretch>
          </p:blipFill>
          <p:spPr>
            <a:xfrm>
              <a:off x="14465558" y="7076318"/>
              <a:ext cx="39768" cy="39923"/>
            </a:xfrm>
            <a:prstGeom prst="rect">
              <a:avLst/>
            </a:prstGeom>
          </p:spPr>
        </p:pic>
        <p:pic>
          <p:nvPicPr>
            <p:cNvPr id="1428" name="Image 1414" descr=" "/>
            <p:cNvPicPr>
              <a:picLocks noChangeAspect="1"/>
            </p:cNvPicPr>
            <p:nvPr/>
          </p:nvPicPr>
          <p:blipFill>
            <a:blip r:embed="rId2830">
              <a:extLst>
                <a:ext uri="{96DAC541-7B7A-43D3-8B79-37D633B846F1}">
                  <asvg:svgBlip xmlns:asvg="http://schemas.microsoft.com/office/drawing/2016/SVG/main" r:embed="rId2831"/>
                </a:ext>
              </a:extLst>
            </a:blip>
            <a:stretch>
              <a:fillRect/>
            </a:stretch>
          </p:blipFill>
          <p:spPr>
            <a:xfrm>
              <a:off x="14402157" y="7076790"/>
              <a:ext cx="40025" cy="46056"/>
            </a:xfrm>
            <a:prstGeom prst="rect">
              <a:avLst/>
            </a:prstGeom>
          </p:spPr>
        </p:pic>
        <p:pic>
          <p:nvPicPr>
            <p:cNvPr id="1429" name="Image 1415" descr=" "/>
            <p:cNvPicPr>
              <a:picLocks noChangeAspect="1"/>
            </p:cNvPicPr>
            <p:nvPr/>
          </p:nvPicPr>
          <p:blipFill>
            <a:blip r:embed="rId2832">
              <a:extLst>
                <a:ext uri="{96DAC541-7B7A-43D3-8B79-37D633B846F1}">
                  <asvg:svgBlip xmlns:asvg="http://schemas.microsoft.com/office/drawing/2016/SVG/main" r:embed="rId2833"/>
                </a:ext>
              </a:extLst>
            </a:blip>
            <a:stretch>
              <a:fillRect/>
            </a:stretch>
          </p:blipFill>
          <p:spPr>
            <a:xfrm>
              <a:off x="14338603" y="7077174"/>
              <a:ext cx="40268" cy="46385"/>
            </a:xfrm>
            <a:prstGeom prst="rect">
              <a:avLst/>
            </a:prstGeom>
          </p:spPr>
        </p:pic>
        <p:pic>
          <p:nvPicPr>
            <p:cNvPr id="1430" name="Image 1416" descr=" "/>
            <p:cNvPicPr>
              <a:picLocks noChangeAspect="1"/>
            </p:cNvPicPr>
            <p:nvPr/>
          </p:nvPicPr>
          <p:blipFill>
            <a:blip r:embed="rId2834">
              <a:extLst>
                <a:ext uri="{96DAC541-7B7A-43D3-8B79-37D633B846F1}">
                  <asvg:svgBlip xmlns:asvg="http://schemas.microsoft.com/office/drawing/2016/SVG/main" r:embed="rId2835"/>
                </a:ext>
              </a:extLst>
            </a:blip>
            <a:stretch>
              <a:fillRect/>
            </a:stretch>
          </p:blipFill>
          <p:spPr>
            <a:xfrm>
              <a:off x="14275396" y="7077577"/>
              <a:ext cx="40073" cy="40239"/>
            </a:xfrm>
            <a:prstGeom prst="rect">
              <a:avLst/>
            </a:prstGeom>
          </p:spPr>
        </p:pic>
        <p:pic>
          <p:nvPicPr>
            <p:cNvPr id="1431" name="Image 1417" descr=" "/>
            <p:cNvPicPr>
              <a:picLocks noChangeAspect="1"/>
            </p:cNvPicPr>
            <p:nvPr/>
          </p:nvPicPr>
          <p:blipFill>
            <a:blip r:embed="rId2836">
              <a:extLst>
                <a:ext uri="{96DAC541-7B7A-43D3-8B79-37D633B846F1}">
                  <asvg:svgBlip xmlns:asvg="http://schemas.microsoft.com/office/drawing/2016/SVG/main" r:embed="rId2837"/>
                </a:ext>
              </a:extLst>
            </a:blip>
            <a:stretch>
              <a:fillRect/>
            </a:stretch>
          </p:blipFill>
          <p:spPr>
            <a:xfrm>
              <a:off x="14211691" y="7078049"/>
              <a:ext cx="40159" cy="46056"/>
            </a:xfrm>
            <a:prstGeom prst="rect">
              <a:avLst/>
            </a:prstGeom>
          </p:spPr>
        </p:pic>
        <p:pic>
          <p:nvPicPr>
            <p:cNvPr id="1432" name="Image 1418" descr=" "/>
            <p:cNvPicPr>
              <a:picLocks noChangeAspect="1"/>
            </p:cNvPicPr>
            <p:nvPr/>
          </p:nvPicPr>
          <p:blipFill>
            <a:blip r:embed="rId2838">
              <a:extLst>
                <a:ext uri="{96DAC541-7B7A-43D3-8B79-37D633B846F1}">
                  <asvg:svgBlip xmlns:asvg="http://schemas.microsoft.com/office/drawing/2016/SVG/main" r:embed="rId2839"/>
                </a:ext>
              </a:extLst>
            </a:blip>
            <a:stretch>
              <a:fillRect/>
            </a:stretch>
          </p:blipFill>
          <p:spPr>
            <a:xfrm>
              <a:off x="14148748" y="7078520"/>
              <a:ext cx="40025" cy="46056"/>
            </a:xfrm>
            <a:prstGeom prst="rect">
              <a:avLst/>
            </a:prstGeom>
          </p:spPr>
        </p:pic>
        <p:pic>
          <p:nvPicPr>
            <p:cNvPr id="1433" name="Image 1419" descr=" "/>
            <p:cNvPicPr>
              <a:picLocks noChangeAspect="1"/>
            </p:cNvPicPr>
            <p:nvPr/>
          </p:nvPicPr>
          <p:blipFill>
            <a:blip r:embed="rId2840">
              <a:extLst>
                <a:ext uri="{96DAC541-7B7A-43D3-8B79-37D633B846F1}">
                  <asvg:svgBlip xmlns:asvg="http://schemas.microsoft.com/office/drawing/2016/SVG/main" r:embed="rId2841"/>
                </a:ext>
              </a:extLst>
            </a:blip>
            <a:stretch>
              <a:fillRect/>
            </a:stretch>
          </p:blipFill>
          <p:spPr>
            <a:xfrm>
              <a:off x="14085827" y="7078991"/>
              <a:ext cx="40121" cy="40239"/>
            </a:xfrm>
            <a:prstGeom prst="rect">
              <a:avLst/>
            </a:prstGeom>
          </p:spPr>
        </p:pic>
        <p:pic>
          <p:nvPicPr>
            <p:cNvPr id="1434" name="Image 1420" descr=" "/>
            <p:cNvPicPr>
              <a:picLocks noChangeAspect="1"/>
            </p:cNvPicPr>
            <p:nvPr/>
          </p:nvPicPr>
          <p:blipFill>
            <a:blip r:embed="rId2842">
              <a:extLst>
                <a:ext uri="{96DAC541-7B7A-43D3-8B79-37D633B846F1}">
                  <asvg:svgBlip xmlns:asvg="http://schemas.microsoft.com/office/drawing/2016/SVG/main" r:embed="rId2843"/>
                </a:ext>
              </a:extLst>
            </a:blip>
            <a:stretch>
              <a:fillRect/>
            </a:stretch>
          </p:blipFill>
          <p:spPr>
            <a:xfrm>
              <a:off x="14021987" y="7079307"/>
              <a:ext cx="40073" cy="40239"/>
            </a:xfrm>
            <a:prstGeom prst="rect">
              <a:avLst/>
            </a:prstGeom>
          </p:spPr>
        </p:pic>
        <p:pic>
          <p:nvPicPr>
            <p:cNvPr id="1435" name="Image 1421" descr=" "/>
            <p:cNvPicPr>
              <a:picLocks noChangeAspect="1"/>
            </p:cNvPicPr>
            <p:nvPr/>
          </p:nvPicPr>
          <p:blipFill>
            <a:blip r:embed="rId2844">
              <a:extLst>
                <a:ext uri="{96DAC541-7B7A-43D3-8B79-37D633B846F1}">
                  <asvg:svgBlip xmlns:asvg="http://schemas.microsoft.com/office/drawing/2016/SVG/main" r:embed="rId2845"/>
                </a:ext>
              </a:extLst>
            </a:blip>
            <a:stretch>
              <a:fillRect/>
            </a:stretch>
          </p:blipFill>
          <p:spPr>
            <a:xfrm>
              <a:off x="13958598" y="7079779"/>
              <a:ext cx="40159" cy="46056"/>
            </a:xfrm>
            <a:prstGeom prst="rect">
              <a:avLst/>
            </a:prstGeom>
          </p:spPr>
        </p:pic>
        <p:pic>
          <p:nvPicPr>
            <p:cNvPr id="1436" name="Image 1422" descr=" "/>
            <p:cNvPicPr>
              <a:picLocks noChangeAspect="1"/>
            </p:cNvPicPr>
            <p:nvPr/>
          </p:nvPicPr>
          <p:blipFill>
            <a:blip r:embed="rId2846">
              <a:extLst>
                <a:ext uri="{96DAC541-7B7A-43D3-8B79-37D633B846F1}">
                  <asvg:svgBlip xmlns:asvg="http://schemas.microsoft.com/office/drawing/2016/SVG/main" r:embed="rId2847"/>
                </a:ext>
              </a:extLst>
            </a:blip>
            <a:stretch>
              <a:fillRect/>
            </a:stretch>
          </p:blipFill>
          <p:spPr>
            <a:xfrm>
              <a:off x="13895340" y="7080250"/>
              <a:ext cx="40025" cy="46056"/>
            </a:xfrm>
            <a:prstGeom prst="rect">
              <a:avLst/>
            </a:prstGeom>
          </p:spPr>
        </p:pic>
        <p:pic>
          <p:nvPicPr>
            <p:cNvPr id="1437" name="Image 1423" descr=" "/>
            <p:cNvPicPr>
              <a:picLocks noChangeAspect="1"/>
            </p:cNvPicPr>
            <p:nvPr/>
          </p:nvPicPr>
          <p:blipFill>
            <a:blip r:embed="rId2848">
              <a:extLst>
                <a:ext uri="{96DAC541-7B7A-43D3-8B79-37D633B846F1}">
                  <asvg:svgBlip xmlns:asvg="http://schemas.microsoft.com/office/drawing/2016/SVG/main" r:embed="rId2849"/>
                </a:ext>
              </a:extLst>
            </a:blip>
            <a:stretch>
              <a:fillRect/>
            </a:stretch>
          </p:blipFill>
          <p:spPr>
            <a:xfrm>
              <a:off x="21750862" y="6954496"/>
              <a:ext cx="40159" cy="46056"/>
            </a:xfrm>
            <a:prstGeom prst="rect">
              <a:avLst/>
            </a:prstGeom>
          </p:spPr>
        </p:pic>
        <p:pic>
          <p:nvPicPr>
            <p:cNvPr id="1438" name="Image 1424" descr=" "/>
            <p:cNvPicPr>
              <a:picLocks noChangeAspect="1"/>
            </p:cNvPicPr>
            <p:nvPr/>
          </p:nvPicPr>
          <p:blipFill>
            <a:blip r:embed="rId2850">
              <a:extLst>
                <a:ext uri="{96DAC541-7B7A-43D3-8B79-37D633B846F1}">
                  <asvg:svgBlip xmlns:asvg="http://schemas.microsoft.com/office/drawing/2016/SVG/main" r:embed="rId2851"/>
                </a:ext>
              </a:extLst>
            </a:blip>
            <a:stretch>
              <a:fillRect/>
            </a:stretch>
          </p:blipFill>
          <p:spPr>
            <a:xfrm>
              <a:off x="21687619" y="6954931"/>
              <a:ext cx="39639" cy="45901"/>
            </a:xfrm>
            <a:prstGeom prst="rect">
              <a:avLst/>
            </a:prstGeom>
          </p:spPr>
        </p:pic>
        <p:pic>
          <p:nvPicPr>
            <p:cNvPr id="1439" name="Image 1425" descr=" "/>
            <p:cNvPicPr>
              <a:picLocks noChangeAspect="1"/>
            </p:cNvPicPr>
            <p:nvPr/>
          </p:nvPicPr>
          <p:blipFill>
            <a:blip r:embed="rId2852">
              <a:extLst>
                <a:ext uri="{96DAC541-7B7A-43D3-8B79-37D633B846F1}">
                  <asvg:svgBlip xmlns:asvg="http://schemas.microsoft.com/office/drawing/2016/SVG/main" r:embed="rId2853"/>
                </a:ext>
              </a:extLst>
            </a:blip>
            <a:stretch>
              <a:fillRect/>
            </a:stretch>
          </p:blipFill>
          <p:spPr>
            <a:xfrm>
              <a:off x="21624234" y="6955439"/>
              <a:ext cx="40098" cy="40239"/>
            </a:xfrm>
            <a:prstGeom prst="rect">
              <a:avLst/>
            </a:prstGeom>
          </p:spPr>
        </p:pic>
        <p:pic>
          <p:nvPicPr>
            <p:cNvPr id="1440" name="Image 1426" descr=" "/>
            <p:cNvPicPr>
              <a:picLocks noChangeAspect="1"/>
            </p:cNvPicPr>
            <p:nvPr/>
          </p:nvPicPr>
          <p:blipFill>
            <a:blip r:embed="rId2854">
              <a:extLst>
                <a:ext uri="{96DAC541-7B7A-43D3-8B79-37D633B846F1}">
                  <asvg:svgBlip xmlns:asvg="http://schemas.microsoft.com/office/drawing/2016/SVG/main" r:embed="rId2855"/>
                </a:ext>
              </a:extLst>
            </a:blip>
            <a:stretch>
              <a:fillRect/>
            </a:stretch>
          </p:blipFill>
          <p:spPr>
            <a:xfrm>
              <a:off x="21560835" y="6955910"/>
              <a:ext cx="40107" cy="40239"/>
            </a:xfrm>
            <a:prstGeom prst="rect">
              <a:avLst/>
            </a:prstGeom>
          </p:spPr>
        </p:pic>
        <p:pic>
          <p:nvPicPr>
            <p:cNvPr id="1441" name="Image 1427" descr=" "/>
            <p:cNvPicPr>
              <a:picLocks noChangeAspect="1"/>
            </p:cNvPicPr>
            <p:nvPr/>
          </p:nvPicPr>
          <p:blipFill>
            <a:blip r:embed="rId2856">
              <a:extLst>
                <a:ext uri="{96DAC541-7B7A-43D3-8B79-37D633B846F1}">
                  <asvg:svgBlip xmlns:asvg="http://schemas.microsoft.com/office/drawing/2016/SVG/main" r:embed="rId2857"/>
                </a:ext>
              </a:extLst>
            </a:blip>
            <a:stretch>
              <a:fillRect/>
            </a:stretch>
          </p:blipFill>
          <p:spPr>
            <a:xfrm>
              <a:off x="21497455" y="6956227"/>
              <a:ext cx="40158" cy="46056"/>
            </a:xfrm>
            <a:prstGeom prst="rect">
              <a:avLst/>
            </a:prstGeom>
          </p:spPr>
        </p:pic>
        <p:pic>
          <p:nvPicPr>
            <p:cNvPr id="1442" name="Image 1428" descr=" "/>
            <p:cNvPicPr>
              <a:picLocks noChangeAspect="1"/>
            </p:cNvPicPr>
            <p:nvPr/>
          </p:nvPicPr>
          <p:blipFill>
            <a:blip r:embed="rId2858">
              <a:extLst>
                <a:ext uri="{96DAC541-7B7A-43D3-8B79-37D633B846F1}">
                  <asvg:svgBlip xmlns:asvg="http://schemas.microsoft.com/office/drawing/2016/SVG/main" r:embed="rId2859"/>
                </a:ext>
              </a:extLst>
            </a:blip>
            <a:stretch>
              <a:fillRect/>
            </a:stretch>
          </p:blipFill>
          <p:spPr>
            <a:xfrm>
              <a:off x="21434036" y="6956853"/>
              <a:ext cx="40268" cy="46143"/>
            </a:xfrm>
            <a:prstGeom prst="rect">
              <a:avLst/>
            </a:prstGeom>
          </p:spPr>
        </p:pic>
        <p:pic>
          <p:nvPicPr>
            <p:cNvPr id="1443" name="Image 1429" descr=" "/>
            <p:cNvPicPr>
              <a:picLocks noChangeAspect="1"/>
            </p:cNvPicPr>
            <p:nvPr/>
          </p:nvPicPr>
          <p:blipFill>
            <a:blip r:embed="rId2860">
              <a:extLst>
                <a:ext uri="{96DAC541-7B7A-43D3-8B79-37D633B846F1}">
                  <asvg:svgBlip xmlns:asvg="http://schemas.microsoft.com/office/drawing/2016/SVG/main" r:embed="rId2861"/>
                </a:ext>
              </a:extLst>
            </a:blip>
            <a:stretch>
              <a:fillRect/>
            </a:stretch>
          </p:blipFill>
          <p:spPr>
            <a:xfrm>
              <a:off x="21370840" y="6957244"/>
              <a:ext cx="39640" cy="45901"/>
            </a:xfrm>
            <a:prstGeom prst="rect">
              <a:avLst/>
            </a:prstGeom>
          </p:spPr>
        </p:pic>
        <p:pic>
          <p:nvPicPr>
            <p:cNvPr id="1444" name="Image 1430" descr=" "/>
            <p:cNvPicPr>
              <a:picLocks noChangeAspect="1"/>
            </p:cNvPicPr>
            <p:nvPr/>
          </p:nvPicPr>
          <p:blipFill>
            <a:blip r:embed="rId2862">
              <a:extLst>
                <a:ext uri="{96DAC541-7B7A-43D3-8B79-37D633B846F1}">
                  <asvg:svgBlip xmlns:asvg="http://schemas.microsoft.com/office/drawing/2016/SVG/main" r:embed="rId2863"/>
                </a:ext>
              </a:extLst>
            </a:blip>
            <a:stretch>
              <a:fillRect/>
            </a:stretch>
          </p:blipFill>
          <p:spPr>
            <a:xfrm>
              <a:off x="21307425" y="6957640"/>
              <a:ext cx="40108" cy="40239"/>
            </a:xfrm>
            <a:prstGeom prst="rect">
              <a:avLst/>
            </a:prstGeom>
          </p:spPr>
        </p:pic>
        <p:pic>
          <p:nvPicPr>
            <p:cNvPr id="1445" name="Image 1431" descr=" "/>
            <p:cNvPicPr>
              <a:picLocks noChangeAspect="1"/>
            </p:cNvPicPr>
            <p:nvPr/>
          </p:nvPicPr>
          <p:blipFill>
            <a:blip r:embed="rId2864">
              <a:extLst>
                <a:ext uri="{96DAC541-7B7A-43D3-8B79-37D633B846F1}">
                  <asvg:svgBlip xmlns:asvg="http://schemas.microsoft.com/office/drawing/2016/SVG/main" r:embed="rId2865"/>
                </a:ext>
              </a:extLst>
            </a:blip>
            <a:stretch>
              <a:fillRect/>
            </a:stretch>
          </p:blipFill>
          <p:spPr>
            <a:xfrm>
              <a:off x="21244045" y="6957957"/>
              <a:ext cx="40073" cy="40239"/>
            </a:xfrm>
            <a:prstGeom prst="rect">
              <a:avLst/>
            </a:prstGeom>
          </p:spPr>
        </p:pic>
        <p:pic>
          <p:nvPicPr>
            <p:cNvPr id="1446" name="Image 1432" descr=" "/>
            <p:cNvPicPr>
              <a:picLocks noChangeAspect="1"/>
            </p:cNvPicPr>
            <p:nvPr/>
          </p:nvPicPr>
          <p:blipFill>
            <a:blip r:embed="rId2866">
              <a:extLst>
                <a:ext uri="{96DAC541-7B7A-43D3-8B79-37D633B846F1}">
                  <asvg:svgBlip xmlns:asvg="http://schemas.microsoft.com/office/drawing/2016/SVG/main" r:embed="rId2867"/>
                </a:ext>
              </a:extLst>
            </a:blip>
            <a:stretch>
              <a:fillRect/>
            </a:stretch>
          </p:blipFill>
          <p:spPr>
            <a:xfrm>
              <a:off x="21180035" y="6958428"/>
              <a:ext cx="40148" cy="46056"/>
            </a:xfrm>
            <a:prstGeom prst="rect">
              <a:avLst/>
            </a:prstGeom>
          </p:spPr>
        </p:pic>
        <p:pic>
          <p:nvPicPr>
            <p:cNvPr id="1447" name="Image 1433" descr=" "/>
            <p:cNvPicPr>
              <a:picLocks noChangeAspect="1"/>
            </p:cNvPicPr>
            <p:nvPr/>
          </p:nvPicPr>
          <p:blipFill>
            <a:blip r:embed="rId2868">
              <a:extLst>
                <a:ext uri="{96DAC541-7B7A-43D3-8B79-37D633B846F1}">
                  <asvg:svgBlip xmlns:asvg="http://schemas.microsoft.com/office/drawing/2016/SVG/main" r:embed="rId2869"/>
                </a:ext>
              </a:extLst>
            </a:blip>
            <a:stretch>
              <a:fillRect/>
            </a:stretch>
          </p:blipFill>
          <p:spPr>
            <a:xfrm>
              <a:off x="21117082" y="6958899"/>
              <a:ext cx="40024" cy="46056"/>
            </a:xfrm>
            <a:prstGeom prst="rect">
              <a:avLst/>
            </a:prstGeom>
          </p:spPr>
        </p:pic>
        <p:pic>
          <p:nvPicPr>
            <p:cNvPr id="1448" name="Image 1434" descr=" "/>
            <p:cNvPicPr>
              <a:picLocks noChangeAspect="1"/>
            </p:cNvPicPr>
            <p:nvPr/>
          </p:nvPicPr>
          <p:blipFill>
            <a:blip r:embed="rId2870">
              <a:extLst>
                <a:ext uri="{96DAC541-7B7A-43D3-8B79-37D633B846F1}">
                  <asvg:svgBlip xmlns:asvg="http://schemas.microsoft.com/office/drawing/2016/SVG/main" r:embed="rId2871"/>
                </a:ext>
              </a:extLst>
            </a:blip>
            <a:stretch>
              <a:fillRect/>
            </a:stretch>
          </p:blipFill>
          <p:spPr>
            <a:xfrm>
              <a:off x="20800436" y="6960698"/>
              <a:ext cx="40268" cy="46453"/>
            </a:xfrm>
            <a:prstGeom prst="rect">
              <a:avLst/>
            </a:prstGeom>
          </p:spPr>
        </p:pic>
        <p:pic>
          <p:nvPicPr>
            <p:cNvPr id="1449" name="Image 1435" descr=" "/>
            <p:cNvPicPr>
              <a:picLocks noChangeAspect="1"/>
            </p:cNvPicPr>
            <p:nvPr/>
          </p:nvPicPr>
          <p:blipFill>
            <a:blip r:embed="rId2872">
              <a:extLst>
                <a:ext uri="{96DAC541-7B7A-43D3-8B79-37D633B846F1}">
                  <asvg:svgBlip xmlns:asvg="http://schemas.microsoft.com/office/drawing/2016/SVG/main" r:embed="rId2873"/>
                </a:ext>
              </a:extLst>
            </a:blip>
            <a:stretch>
              <a:fillRect/>
            </a:stretch>
          </p:blipFill>
          <p:spPr>
            <a:xfrm>
              <a:off x="20737044" y="6961485"/>
              <a:ext cx="40269" cy="46385"/>
            </a:xfrm>
            <a:prstGeom prst="rect">
              <a:avLst/>
            </a:prstGeom>
          </p:spPr>
        </p:pic>
        <p:pic>
          <p:nvPicPr>
            <p:cNvPr id="1450" name="Image 1436" descr=" "/>
            <p:cNvPicPr>
              <a:picLocks noChangeAspect="1"/>
            </p:cNvPicPr>
            <p:nvPr/>
          </p:nvPicPr>
          <p:blipFill>
            <a:blip r:embed="rId2874">
              <a:extLst>
                <a:ext uri="{96DAC541-7B7A-43D3-8B79-37D633B846F1}">
                  <asvg:svgBlip xmlns:asvg="http://schemas.microsoft.com/office/drawing/2016/SVG/main" r:embed="rId2875"/>
                </a:ext>
              </a:extLst>
            </a:blip>
            <a:stretch>
              <a:fillRect/>
            </a:stretch>
          </p:blipFill>
          <p:spPr>
            <a:xfrm>
              <a:off x="20673838" y="6961882"/>
              <a:ext cx="40158" cy="46056"/>
            </a:xfrm>
            <a:prstGeom prst="rect">
              <a:avLst/>
            </a:prstGeom>
          </p:spPr>
        </p:pic>
        <p:pic>
          <p:nvPicPr>
            <p:cNvPr id="1451" name="Image 1437" descr=" "/>
            <p:cNvPicPr>
              <a:picLocks noChangeAspect="1"/>
            </p:cNvPicPr>
            <p:nvPr/>
          </p:nvPicPr>
          <p:blipFill>
            <a:blip r:embed="rId2876">
              <a:extLst>
                <a:ext uri="{96DAC541-7B7A-43D3-8B79-37D633B846F1}">
                  <asvg:svgBlip xmlns:asvg="http://schemas.microsoft.com/office/drawing/2016/SVG/main" r:embed="rId2877"/>
                </a:ext>
              </a:extLst>
            </a:blip>
            <a:stretch>
              <a:fillRect/>
            </a:stretch>
          </p:blipFill>
          <p:spPr>
            <a:xfrm>
              <a:off x="20610591" y="6962353"/>
              <a:ext cx="39768" cy="39923"/>
            </a:xfrm>
            <a:prstGeom prst="rect">
              <a:avLst/>
            </a:prstGeom>
          </p:spPr>
        </p:pic>
        <p:pic>
          <p:nvPicPr>
            <p:cNvPr id="1452" name="Image 1438" descr=" "/>
            <p:cNvPicPr>
              <a:picLocks noChangeAspect="1"/>
            </p:cNvPicPr>
            <p:nvPr/>
          </p:nvPicPr>
          <p:blipFill>
            <a:blip r:embed="rId2878">
              <a:extLst>
                <a:ext uri="{96DAC541-7B7A-43D3-8B79-37D633B846F1}">
                  <asvg:svgBlip xmlns:asvg="http://schemas.microsoft.com/office/drawing/2016/SVG/main" r:embed="rId2879"/>
                </a:ext>
              </a:extLst>
            </a:blip>
            <a:stretch>
              <a:fillRect/>
            </a:stretch>
          </p:blipFill>
          <p:spPr>
            <a:xfrm>
              <a:off x="20547027" y="6962428"/>
              <a:ext cx="40268" cy="46453"/>
            </a:xfrm>
            <a:prstGeom prst="rect">
              <a:avLst/>
            </a:prstGeom>
          </p:spPr>
        </p:pic>
        <p:pic>
          <p:nvPicPr>
            <p:cNvPr id="1453" name="Image 1439" descr=" "/>
            <p:cNvPicPr>
              <a:picLocks noChangeAspect="1"/>
            </p:cNvPicPr>
            <p:nvPr/>
          </p:nvPicPr>
          <p:blipFill>
            <a:blip r:embed="rId2880">
              <a:extLst>
                <a:ext uri="{96DAC541-7B7A-43D3-8B79-37D633B846F1}">
                  <asvg:svgBlip xmlns:asvg="http://schemas.microsoft.com/office/drawing/2016/SVG/main" r:embed="rId2881"/>
                </a:ext>
              </a:extLst>
            </a:blip>
            <a:stretch>
              <a:fillRect/>
            </a:stretch>
          </p:blipFill>
          <p:spPr>
            <a:xfrm>
              <a:off x="20483636" y="6963215"/>
              <a:ext cx="40269" cy="46385"/>
            </a:xfrm>
            <a:prstGeom prst="rect">
              <a:avLst/>
            </a:prstGeom>
          </p:spPr>
        </p:pic>
        <p:pic>
          <p:nvPicPr>
            <p:cNvPr id="1454" name="Image 1440" descr=" "/>
            <p:cNvPicPr>
              <a:picLocks noChangeAspect="1"/>
            </p:cNvPicPr>
            <p:nvPr/>
          </p:nvPicPr>
          <p:blipFill>
            <a:blip r:embed="rId2882">
              <a:extLst>
                <a:ext uri="{96DAC541-7B7A-43D3-8B79-37D633B846F1}">
                  <asvg:svgBlip xmlns:asvg="http://schemas.microsoft.com/office/drawing/2016/SVG/main" r:embed="rId2883"/>
                </a:ext>
              </a:extLst>
            </a:blip>
            <a:stretch>
              <a:fillRect/>
            </a:stretch>
          </p:blipFill>
          <p:spPr>
            <a:xfrm>
              <a:off x="20420430" y="6963612"/>
              <a:ext cx="40159" cy="46056"/>
            </a:xfrm>
            <a:prstGeom prst="rect">
              <a:avLst/>
            </a:prstGeom>
          </p:spPr>
        </p:pic>
        <p:pic>
          <p:nvPicPr>
            <p:cNvPr id="1455" name="Image 1441" descr=" "/>
            <p:cNvPicPr>
              <a:picLocks noChangeAspect="1"/>
            </p:cNvPicPr>
            <p:nvPr/>
          </p:nvPicPr>
          <p:blipFill>
            <a:blip r:embed="rId2884">
              <a:extLst>
                <a:ext uri="{96DAC541-7B7A-43D3-8B79-37D633B846F1}">
                  <asvg:svgBlip xmlns:asvg="http://schemas.microsoft.com/office/drawing/2016/SVG/main" r:embed="rId2885"/>
                </a:ext>
              </a:extLst>
            </a:blip>
            <a:stretch>
              <a:fillRect/>
            </a:stretch>
          </p:blipFill>
          <p:spPr>
            <a:xfrm>
              <a:off x="20357060" y="6963829"/>
              <a:ext cx="47219" cy="46527"/>
            </a:xfrm>
            <a:prstGeom prst="rect">
              <a:avLst/>
            </a:prstGeom>
          </p:spPr>
        </p:pic>
        <p:pic>
          <p:nvPicPr>
            <p:cNvPr id="1456" name="Image 1442" descr=" "/>
            <p:cNvPicPr>
              <a:picLocks noChangeAspect="1"/>
            </p:cNvPicPr>
            <p:nvPr/>
          </p:nvPicPr>
          <p:blipFill>
            <a:blip r:embed="rId2886">
              <a:extLst>
                <a:ext uri="{96DAC541-7B7A-43D3-8B79-37D633B846F1}">
                  <asvg:svgBlip xmlns:asvg="http://schemas.microsoft.com/office/drawing/2016/SVG/main" r:embed="rId2887"/>
                </a:ext>
              </a:extLst>
            </a:blip>
            <a:stretch>
              <a:fillRect/>
            </a:stretch>
          </p:blipFill>
          <p:spPr>
            <a:xfrm>
              <a:off x="20293619" y="6964629"/>
              <a:ext cx="40268" cy="46453"/>
            </a:xfrm>
            <a:prstGeom prst="rect">
              <a:avLst/>
            </a:prstGeom>
          </p:spPr>
        </p:pic>
        <p:pic>
          <p:nvPicPr>
            <p:cNvPr id="1457" name="Image 1443" descr=" "/>
            <p:cNvPicPr>
              <a:picLocks noChangeAspect="1"/>
            </p:cNvPicPr>
            <p:nvPr/>
          </p:nvPicPr>
          <p:blipFill>
            <a:blip r:embed="rId2888">
              <a:extLst>
                <a:ext uri="{96DAC541-7B7A-43D3-8B79-37D633B846F1}">
                  <asvg:svgBlip xmlns:asvg="http://schemas.microsoft.com/office/drawing/2016/SVG/main" r:embed="rId2889"/>
                </a:ext>
              </a:extLst>
            </a:blip>
            <a:stretch>
              <a:fillRect/>
            </a:stretch>
          </p:blipFill>
          <p:spPr>
            <a:xfrm>
              <a:off x="20230227" y="6964945"/>
              <a:ext cx="40268" cy="46385"/>
            </a:xfrm>
            <a:prstGeom prst="rect">
              <a:avLst/>
            </a:prstGeom>
          </p:spPr>
        </p:pic>
        <p:pic>
          <p:nvPicPr>
            <p:cNvPr id="1458" name="Image 1444" descr=" "/>
            <p:cNvPicPr>
              <a:picLocks noChangeAspect="1"/>
            </p:cNvPicPr>
            <p:nvPr/>
          </p:nvPicPr>
          <p:blipFill>
            <a:blip r:embed="rId2890">
              <a:extLst>
                <a:ext uri="{96DAC541-7B7A-43D3-8B79-37D633B846F1}">
                  <asvg:svgBlip xmlns:asvg="http://schemas.microsoft.com/office/drawing/2016/SVG/main" r:embed="rId2891"/>
                </a:ext>
              </a:extLst>
            </a:blip>
            <a:stretch>
              <a:fillRect/>
            </a:stretch>
          </p:blipFill>
          <p:spPr>
            <a:xfrm>
              <a:off x="20167009" y="6964871"/>
              <a:ext cx="40084" cy="40239"/>
            </a:xfrm>
            <a:prstGeom prst="rect">
              <a:avLst/>
            </a:prstGeom>
          </p:spPr>
        </p:pic>
        <p:pic>
          <p:nvPicPr>
            <p:cNvPr id="1459" name="Image 1445" descr=" "/>
            <p:cNvPicPr>
              <a:picLocks noChangeAspect="1"/>
            </p:cNvPicPr>
            <p:nvPr/>
          </p:nvPicPr>
          <p:blipFill>
            <a:blip r:embed="rId2892">
              <a:extLst>
                <a:ext uri="{96DAC541-7B7A-43D3-8B79-37D633B846F1}">
                  <asvg:svgBlip xmlns:asvg="http://schemas.microsoft.com/office/drawing/2016/SVG/main" r:embed="rId2893"/>
                </a:ext>
              </a:extLst>
            </a:blip>
            <a:stretch>
              <a:fillRect/>
            </a:stretch>
          </p:blipFill>
          <p:spPr>
            <a:xfrm>
              <a:off x="20103631" y="6965814"/>
              <a:ext cx="40158" cy="46056"/>
            </a:xfrm>
            <a:prstGeom prst="rect">
              <a:avLst/>
            </a:prstGeom>
          </p:spPr>
        </p:pic>
        <p:pic>
          <p:nvPicPr>
            <p:cNvPr id="1460" name="Image 1446" descr=" "/>
            <p:cNvPicPr>
              <a:picLocks noChangeAspect="1"/>
            </p:cNvPicPr>
            <p:nvPr/>
          </p:nvPicPr>
          <p:blipFill>
            <a:blip r:embed="rId2894">
              <a:extLst>
                <a:ext uri="{96DAC541-7B7A-43D3-8B79-37D633B846F1}">
                  <asvg:svgBlip xmlns:asvg="http://schemas.microsoft.com/office/drawing/2016/SVG/main" r:embed="rId2895"/>
                </a:ext>
              </a:extLst>
            </a:blip>
            <a:stretch>
              <a:fillRect/>
            </a:stretch>
          </p:blipFill>
          <p:spPr>
            <a:xfrm>
              <a:off x="20040211" y="6965888"/>
              <a:ext cx="40268" cy="46453"/>
            </a:xfrm>
            <a:prstGeom prst="rect">
              <a:avLst/>
            </a:prstGeom>
          </p:spPr>
        </p:pic>
        <p:pic>
          <p:nvPicPr>
            <p:cNvPr id="1461" name="Image 1447" descr=" "/>
            <p:cNvPicPr>
              <a:picLocks noChangeAspect="1"/>
            </p:cNvPicPr>
            <p:nvPr/>
          </p:nvPicPr>
          <p:blipFill>
            <a:blip r:embed="rId2896">
              <a:extLst>
                <a:ext uri="{96DAC541-7B7A-43D3-8B79-37D633B846F1}">
                  <asvg:svgBlip xmlns:asvg="http://schemas.microsoft.com/office/drawing/2016/SVG/main" r:embed="rId2897"/>
                </a:ext>
              </a:extLst>
            </a:blip>
            <a:stretch>
              <a:fillRect/>
            </a:stretch>
          </p:blipFill>
          <p:spPr>
            <a:xfrm>
              <a:off x="19976982" y="6966756"/>
              <a:ext cx="40481" cy="45901"/>
            </a:xfrm>
            <a:prstGeom prst="rect">
              <a:avLst/>
            </a:prstGeom>
          </p:spPr>
        </p:pic>
        <p:pic>
          <p:nvPicPr>
            <p:cNvPr id="1462" name="Image 1448" descr=" "/>
            <p:cNvPicPr>
              <a:picLocks noChangeAspect="1"/>
            </p:cNvPicPr>
            <p:nvPr/>
          </p:nvPicPr>
          <p:blipFill>
            <a:blip r:embed="rId2898">
              <a:extLst>
                <a:ext uri="{96DAC541-7B7A-43D3-8B79-37D633B846F1}">
                  <asvg:svgBlip xmlns:asvg="http://schemas.microsoft.com/office/drawing/2016/SVG/main" r:embed="rId2899"/>
                </a:ext>
              </a:extLst>
            </a:blip>
            <a:stretch>
              <a:fillRect/>
            </a:stretch>
          </p:blipFill>
          <p:spPr>
            <a:xfrm>
              <a:off x="19913427" y="6967141"/>
              <a:ext cx="40268" cy="46385"/>
            </a:xfrm>
            <a:prstGeom prst="rect">
              <a:avLst/>
            </a:prstGeom>
          </p:spPr>
        </p:pic>
        <p:pic>
          <p:nvPicPr>
            <p:cNvPr id="1463" name="Image 1449" descr=" "/>
            <p:cNvPicPr>
              <a:picLocks noChangeAspect="1"/>
            </p:cNvPicPr>
            <p:nvPr/>
          </p:nvPicPr>
          <p:blipFill>
            <a:blip r:embed="rId2900">
              <a:extLst>
                <a:ext uri="{96DAC541-7B7A-43D3-8B79-37D633B846F1}">
                  <asvg:svgBlip xmlns:asvg="http://schemas.microsoft.com/office/drawing/2016/SVG/main" r:embed="rId2901"/>
                </a:ext>
              </a:extLst>
            </a:blip>
            <a:stretch>
              <a:fillRect/>
            </a:stretch>
          </p:blipFill>
          <p:spPr>
            <a:xfrm>
              <a:off x="19850232" y="6967544"/>
              <a:ext cx="40149" cy="46056"/>
            </a:xfrm>
            <a:prstGeom prst="rect">
              <a:avLst/>
            </a:prstGeom>
          </p:spPr>
        </p:pic>
        <p:pic>
          <p:nvPicPr>
            <p:cNvPr id="1464" name="Image 1450" descr=" "/>
            <p:cNvPicPr>
              <a:picLocks noChangeAspect="1"/>
            </p:cNvPicPr>
            <p:nvPr/>
          </p:nvPicPr>
          <p:blipFill>
            <a:blip r:embed="rId2902">
              <a:extLst>
                <a:ext uri="{96DAC541-7B7A-43D3-8B79-37D633B846F1}">
                  <asvg:svgBlip xmlns:asvg="http://schemas.microsoft.com/office/drawing/2016/SVG/main" r:embed="rId2903"/>
                </a:ext>
              </a:extLst>
            </a:blip>
            <a:stretch>
              <a:fillRect/>
            </a:stretch>
          </p:blipFill>
          <p:spPr>
            <a:xfrm>
              <a:off x="19786645" y="6967928"/>
              <a:ext cx="40268" cy="46385"/>
            </a:xfrm>
            <a:prstGeom prst="rect">
              <a:avLst/>
            </a:prstGeom>
          </p:spPr>
        </p:pic>
        <p:pic>
          <p:nvPicPr>
            <p:cNvPr id="1465" name="Image 1451" descr=" "/>
            <p:cNvPicPr>
              <a:picLocks noChangeAspect="1"/>
            </p:cNvPicPr>
            <p:nvPr/>
          </p:nvPicPr>
          <p:blipFill>
            <a:blip r:embed="rId2904">
              <a:extLst>
                <a:ext uri="{96DAC541-7B7A-43D3-8B79-37D633B846F1}">
                  <asvg:svgBlip xmlns:asvg="http://schemas.microsoft.com/office/drawing/2016/SVG/main" r:embed="rId2905"/>
                </a:ext>
              </a:extLst>
            </a:blip>
            <a:stretch>
              <a:fillRect/>
            </a:stretch>
          </p:blipFill>
          <p:spPr>
            <a:xfrm>
              <a:off x="19723411" y="6968089"/>
              <a:ext cx="40268" cy="46453"/>
            </a:xfrm>
            <a:prstGeom prst="rect">
              <a:avLst/>
            </a:prstGeom>
          </p:spPr>
        </p:pic>
        <p:pic>
          <p:nvPicPr>
            <p:cNvPr id="1466" name="Image 1452" descr=" "/>
            <p:cNvPicPr>
              <a:picLocks noChangeAspect="1"/>
            </p:cNvPicPr>
            <p:nvPr/>
          </p:nvPicPr>
          <p:blipFill>
            <a:blip r:embed="rId2906">
              <a:extLst>
                <a:ext uri="{96DAC541-7B7A-43D3-8B79-37D633B846F1}">
                  <asvg:svgBlip xmlns:asvg="http://schemas.microsoft.com/office/drawing/2016/SVG/main" r:embed="rId2907"/>
                </a:ext>
              </a:extLst>
            </a:blip>
            <a:stretch>
              <a:fillRect/>
            </a:stretch>
          </p:blipFill>
          <p:spPr>
            <a:xfrm>
              <a:off x="19660020" y="6968871"/>
              <a:ext cx="40268" cy="46385"/>
            </a:xfrm>
            <a:prstGeom prst="rect">
              <a:avLst/>
            </a:prstGeom>
          </p:spPr>
        </p:pic>
        <p:pic>
          <p:nvPicPr>
            <p:cNvPr id="1467" name="Image 1453" descr=" "/>
            <p:cNvPicPr>
              <a:picLocks noChangeAspect="1"/>
            </p:cNvPicPr>
            <p:nvPr/>
          </p:nvPicPr>
          <p:blipFill>
            <a:blip r:embed="rId2908">
              <a:extLst>
                <a:ext uri="{96DAC541-7B7A-43D3-8B79-37D633B846F1}">
                  <asvg:svgBlip xmlns:asvg="http://schemas.microsoft.com/office/drawing/2016/SVG/main" r:embed="rId2909"/>
                </a:ext>
              </a:extLst>
            </a:blip>
            <a:stretch>
              <a:fillRect/>
            </a:stretch>
          </p:blipFill>
          <p:spPr>
            <a:xfrm>
              <a:off x="19596813" y="6969274"/>
              <a:ext cx="40097" cy="40239"/>
            </a:xfrm>
            <a:prstGeom prst="rect">
              <a:avLst/>
            </a:prstGeom>
          </p:spPr>
        </p:pic>
        <p:pic>
          <p:nvPicPr>
            <p:cNvPr id="1468" name="Image 1454" descr=" "/>
            <p:cNvPicPr>
              <a:picLocks noChangeAspect="1"/>
            </p:cNvPicPr>
            <p:nvPr/>
          </p:nvPicPr>
          <p:blipFill>
            <a:blip r:embed="rId2910">
              <a:extLst>
                <a:ext uri="{96DAC541-7B7A-43D3-8B79-37D633B846F1}">
                  <asvg:svgBlip xmlns:asvg="http://schemas.microsoft.com/office/drawing/2016/SVG/main" r:embed="rId2911"/>
                </a:ext>
              </a:extLst>
            </a:blip>
            <a:stretch>
              <a:fillRect/>
            </a:stretch>
          </p:blipFill>
          <p:spPr>
            <a:xfrm>
              <a:off x="19533236" y="6969658"/>
              <a:ext cx="40268" cy="46385"/>
            </a:xfrm>
            <a:prstGeom prst="rect">
              <a:avLst/>
            </a:prstGeom>
          </p:spPr>
        </p:pic>
        <p:pic>
          <p:nvPicPr>
            <p:cNvPr id="1469" name="Image 1455" descr=" "/>
            <p:cNvPicPr>
              <a:picLocks noChangeAspect="1"/>
            </p:cNvPicPr>
            <p:nvPr/>
          </p:nvPicPr>
          <p:blipFill>
            <a:blip r:embed="rId2912">
              <a:extLst>
                <a:ext uri="{96DAC541-7B7A-43D3-8B79-37D633B846F1}">
                  <asvg:svgBlip xmlns:asvg="http://schemas.microsoft.com/office/drawing/2016/SVG/main" r:embed="rId2913"/>
                </a:ext>
              </a:extLst>
            </a:blip>
            <a:stretch>
              <a:fillRect/>
            </a:stretch>
          </p:blipFill>
          <p:spPr>
            <a:xfrm>
              <a:off x="19470003" y="6969813"/>
              <a:ext cx="40268" cy="46453"/>
            </a:xfrm>
            <a:prstGeom prst="rect">
              <a:avLst/>
            </a:prstGeom>
          </p:spPr>
        </p:pic>
        <p:pic>
          <p:nvPicPr>
            <p:cNvPr id="1470" name="Image 1456" descr=" "/>
            <p:cNvPicPr>
              <a:picLocks noChangeAspect="1"/>
            </p:cNvPicPr>
            <p:nvPr/>
          </p:nvPicPr>
          <p:blipFill>
            <a:blip r:embed="rId2914">
              <a:extLst>
                <a:ext uri="{96DAC541-7B7A-43D3-8B79-37D633B846F1}">
                  <asvg:svgBlip xmlns:asvg="http://schemas.microsoft.com/office/drawing/2016/SVG/main" r:embed="rId2915"/>
                </a:ext>
              </a:extLst>
            </a:blip>
            <a:stretch>
              <a:fillRect/>
            </a:stretch>
          </p:blipFill>
          <p:spPr>
            <a:xfrm>
              <a:off x="19406797" y="6970291"/>
              <a:ext cx="46610" cy="46527"/>
            </a:xfrm>
            <a:prstGeom prst="rect">
              <a:avLst/>
            </a:prstGeom>
          </p:spPr>
        </p:pic>
        <p:pic>
          <p:nvPicPr>
            <p:cNvPr id="1471" name="Image 1457" descr=" "/>
            <p:cNvPicPr>
              <a:picLocks noChangeAspect="1"/>
            </p:cNvPicPr>
            <p:nvPr/>
          </p:nvPicPr>
          <p:blipFill>
            <a:blip r:embed="rId2916">
              <a:extLst>
                <a:ext uri="{96DAC541-7B7A-43D3-8B79-37D633B846F1}">
                  <asvg:svgBlip xmlns:asvg="http://schemas.microsoft.com/office/drawing/2016/SVG/main" r:embed="rId2917"/>
                </a:ext>
              </a:extLst>
            </a:blip>
            <a:stretch>
              <a:fillRect/>
            </a:stretch>
          </p:blipFill>
          <p:spPr>
            <a:xfrm>
              <a:off x="19343404" y="6970998"/>
              <a:ext cx="40097" cy="40239"/>
            </a:xfrm>
            <a:prstGeom prst="rect">
              <a:avLst/>
            </a:prstGeom>
          </p:spPr>
        </p:pic>
        <p:pic>
          <p:nvPicPr>
            <p:cNvPr id="1472" name="Image 1458" descr=" "/>
            <p:cNvPicPr>
              <a:picLocks noChangeAspect="1"/>
            </p:cNvPicPr>
            <p:nvPr/>
          </p:nvPicPr>
          <p:blipFill>
            <a:blip r:embed="rId2918">
              <a:extLst>
                <a:ext uri="{96DAC541-7B7A-43D3-8B79-37D633B846F1}">
                  <asvg:svgBlip xmlns:asvg="http://schemas.microsoft.com/office/drawing/2016/SVG/main" r:embed="rId2919"/>
                </a:ext>
              </a:extLst>
            </a:blip>
            <a:stretch>
              <a:fillRect/>
            </a:stretch>
          </p:blipFill>
          <p:spPr>
            <a:xfrm>
              <a:off x="19280033" y="6971215"/>
              <a:ext cx="46591" cy="46527"/>
            </a:xfrm>
            <a:prstGeom prst="rect">
              <a:avLst/>
            </a:prstGeom>
          </p:spPr>
        </p:pic>
        <p:pic>
          <p:nvPicPr>
            <p:cNvPr id="1473" name="Image 1459" descr=" "/>
            <p:cNvPicPr>
              <a:picLocks noChangeAspect="1"/>
            </p:cNvPicPr>
            <p:nvPr/>
          </p:nvPicPr>
          <p:blipFill>
            <a:blip r:embed="rId2920">
              <a:extLst>
                <a:ext uri="{96DAC541-7B7A-43D3-8B79-37D633B846F1}">
                  <asvg:svgBlip xmlns:asvg="http://schemas.microsoft.com/office/drawing/2016/SVG/main" r:embed="rId2921"/>
                </a:ext>
              </a:extLst>
            </a:blip>
            <a:stretch>
              <a:fillRect/>
            </a:stretch>
          </p:blipFill>
          <p:spPr>
            <a:xfrm>
              <a:off x="19216437" y="6972257"/>
              <a:ext cx="40268" cy="45982"/>
            </a:xfrm>
            <a:prstGeom prst="rect">
              <a:avLst/>
            </a:prstGeom>
          </p:spPr>
        </p:pic>
        <p:pic>
          <p:nvPicPr>
            <p:cNvPr id="1474" name="Image 1460" descr=" "/>
            <p:cNvPicPr>
              <a:picLocks noChangeAspect="1"/>
            </p:cNvPicPr>
            <p:nvPr/>
          </p:nvPicPr>
          <p:blipFill>
            <a:blip r:embed="rId2922">
              <a:extLst>
                <a:ext uri="{96DAC541-7B7A-43D3-8B79-37D633B846F1}">
                  <asvg:svgBlip xmlns:asvg="http://schemas.microsoft.com/office/drawing/2016/SVG/main" r:embed="rId2923"/>
                </a:ext>
              </a:extLst>
            </a:blip>
            <a:stretch>
              <a:fillRect/>
            </a:stretch>
          </p:blipFill>
          <p:spPr>
            <a:xfrm>
              <a:off x="19153389" y="6972021"/>
              <a:ext cx="46609" cy="46527"/>
            </a:xfrm>
            <a:prstGeom prst="rect">
              <a:avLst/>
            </a:prstGeom>
          </p:spPr>
        </p:pic>
        <p:pic>
          <p:nvPicPr>
            <p:cNvPr id="1475" name="Image 1461" descr=" "/>
            <p:cNvPicPr>
              <a:picLocks noChangeAspect="1"/>
            </p:cNvPicPr>
            <p:nvPr/>
          </p:nvPicPr>
          <p:blipFill>
            <a:blip r:embed="rId2924">
              <a:extLst>
                <a:ext uri="{96DAC541-7B7A-43D3-8B79-37D633B846F1}">
                  <asvg:svgBlip xmlns:asvg="http://schemas.microsoft.com/office/drawing/2016/SVG/main" r:embed="rId2925"/>
                </a:ext>
              </a:extLst>
            </a:blip>
            <a:stretch>
              <a:fillRect/>
            </a:stretch>
          </p:blipFill>
          <p:spPr>
            <a:xfrm>
              <a:off x="19089811" y="6972802"/>
              <a:ext cx="40268" cy="46385"/>
            </a:xfrm>
            <a:prstGeom prst="rect">
              <a:avLst/>
            </a:prstGeom>
          </p:spPr>
        </p:pic>
        <p:pic>
          <p:nvPicPr>
            <p:cNvPr id="1476" name="Image 1462" descr=" "/>
            <p:cNvPicPr>
              <a:picLocks noChangeAspect="1"/>
            </p:cNvPicPr>
            <p:nvPr/>
          </p:nvPicPr>
          <p:blipFill>
            <a:blip r:embed="rId2926">
              <a:extLst>
                <a:ext uri="{96DAC541-7B7A-43D3-8B79-37D633B846F1}">
                  <asvg:svgBlip xmlns:asvg="http://schemas.microsoft.com/office/drawing/2016/SVG/main" r:embed="rId2927"/>
                </a:ext>
              </a:extLst>
            </a:blip>
            <a:stretch>
              <a:fillRect/>
            </a:stretch>
          </p:blipFill>
          <p:spPr>
            <a:xfrm>
              <a:off x="19026625" y="6972945"/>
              <a:ext cx="46591" cy="46527"/>
            </a:xfrm>
            <a:prstGeom prst="rect">
              <a:avLst/>
            </a:prstGeom>
          </p:spPr>
        </p:pic>
        <p:pic>
          <p:nvPicPr>
            <p:cNvPr id="1477" name="Image 1463" descr=" "/>
            <p:cNvPicPr>
              <a:picLocks noChangeAspect="1"/>
            </p:cNvPicPr>
            <p:nvPr/>
          </p:nvPicPr>
          <p:blipFill>
            <a:blip r:embed="rId2928">
              <a:extLst>
                <a:ext uri="{96DAC541-7B7A-43D3-8B79-37D633B846F1}">
                  <asvg:svgBlip xmlns:asvg="http://schemas.microsoft.com/office/drawing/2016/SVG/main" r:embed="rId2929"/>
                </a:ext>
              </a:extLst>
            </a:blip>
            <a:stretch>
              <a:fillRect/>
            </a:stretch>
          </p:blipFill>
          <p:spPr>
            <a:xfrm>
              <a:off x="18963029" y="6973987"/>
              <a:ext cx="40268" cy="45982"/>
            </a:xfrm>
            <a:prstGeom prst="rect">
              <a:avLst/>
            </a:prstGeom>
          </p:spPr>
        </p:pic>
        <p:pic>
          <p:nvPicPr>
            <p:cNvPr id="1478" name="Image 1464" descr=" "/>
            <p:cNvPicPr>
              <a:picLocks noChangeAspect="1"/>
            </p:cNvPicPr>
            <p:nvPr/>
          </p:nvPicPr>
          <p:blipFill>
            <a:blip r:embed="rId2930">
              <a:extLst>
                <a:ext uri="{96DAC541-7B7A-43D3-8B79-37D633B846F1}">
                  <asvg:svgBlip xmlns:asvg="http://schemas.microsoft.com/office/drawing/2016/SVG/main" r:embed="rId2931"/>
                </a:ext>
              </a:extLst>
            </a:blip>
            <a:stretch>
              <a:fillRect/>
            </a:stretch>
          </p:blipFill>
          <p:spPr>
            <a:xfrm>
              <a:off x="18899980" y="6973751"/>
              <a:ext cx="46610" cy="46527"/>
            </a:xfrm>
            <a:prstGeom prst="rect">
              <a:avLst/>
            </a:prstGeom>
          </p:spPr>
        </p:pic>
        <p:pic>
          <p:nvPicPr>
            <p:cNvPr id="1479" name="Image 1465" descr=" "/>
            <p:cNvPicPr>
              <a:picLocks noChangeAspect="1"/>
            </p:cNvPicPr>
            <p:nvPr/>
          </p:nvPicPr>
          <p:blipFill>
            <a:blip r:embed="rId2932">
              <a:extLst>
                <a:ext uri="{96DAC541-7B7A-43D3-8B79-37D633B846F1}">
                  <asvg:svgBlip xmlns:asvg="http://schemas.microsoft.com/office/drawing/2016/SVG/main" r:embed="rId2933"/>
                </a:ext>
              </a:extLst>
            </a:blip>
            <a:stretch>
              <a:fillRect/>
            </a:stretch>
          </p:blipFill>
          <p:spPr>
            <a:xfrm>
              <a:off x="18836089" y="6974532"/>
              <a:ext cx="40268" cy="46385"/>
            </a:xfrm>
            <a:prstGeom prst="rect">
              <a:avLst/>
            </a:prstGeom>
          </p:spPr>
        </p:pic>
        <p:pic>
          <p:nvPicPr>
            <p:cNvPr id="1480" name="Image 1466" descr=" "/>
            <p:cNvPicPr>
              <a:picLocks noChangeAspect="1"/>
            </p:cNvPicPr>
            <p:nvPr/>
          </p:nvPicPr>
          <p:blipFill>
            <a:blip r:embed="rId2934">
              <a:extLst>
                <a:ext uri="{96DAC541-7B7A-43D3-8B79-37D633B846F1}">
                  <asvg:svgBlip xmlns:asvg="http://schemas.microsoft.com/office/drawing/2016/SVG/main" r:embed="rId2935"/>
                </a:ext>
              </a:extLst>
            </a:blip>
            <a:stretch>
              <a:fillRect/>
            </a:stretch>
          </p:blipFill>
          <p:spPr>
            <a:xfrm>
              <a:off x="18710250" y="6975717"/>
              <a:ext cx="40268" cy="45982"/>
            </a:xfrm>
            <a:prstGeom prst="rect">
              <a:avLst/>
            </a:prstGeom>
          </p:spPr>
        </p:pic>
        <p:pic>
          <p:nvPicPr>
            <p:cNvPr id="1481" name="Image 1467" descr=" "/>
            <p:cNvPicPr>
              <a:picLocks noChangeAspect="1"/>
            </p:cNvPicPr>
            <p:nvPr/>
          </p:nvPicPr>
          <p:blipFill>
            <a:blip r:embed="rId2936">
              <a:extLst>
                <a:ext uri="{96DAC541-7B7A-43D3-8B79-37D633B846F1}">
                  <asvg:svgBlip xmlns:asvg="http://schemas.microsoft.com/office/drawing/2016/SVG/main" r:embed="rId2937"/>
                </a:ext>
              </a:extLst>
            </a:blip>
            <a:stretch>
              <a:fillRect/>
            </a:stretch>
          </p:blipFill>
          <p:spPr>
            <a:xfrm>
              <a:off x="18646547" y="6975872"/>
              <a:ext cx="39780" cy="39923"/>
            </a:xfrm>
            <a:prstGeom prst="rect">
              <a:avLst/>
            </a:prstGeom>
          </p:spPr>
        </p:pic>
        <p:pic>
          <p:nvPicPr>
            <p:cNvPr id="1482" name="Image 1468" descr=" "/>
            <p:cNvPicPr>
              <a:picLocks noChangeAspect="1"/>
            </p:cNvPicPr>
            <p:nvPr/>
          </p:nvPicPr>
          <p:blipFill>
            <a:blip r:embed="rId2938">
              <a:extLst>
                <a:ext uri="{96DAC541-7B7A-43D3-8B79-37D633B846F1}">
                  <asvg:svgBlip xmlns:asvg="http://schemas.microsoft.com/office/drawing/2016/SVG/main" r:embed="rId2939"/>
                </a:ext>
              </a:extLst>
            </a:blip>
            <a:stretch>
              <a:fillRect/>
            </a:stretch>
          </p:blipFill>
          <p:spPr>
            <a:xfrm>
              <a:off x="18583181" y="6975952"/>
              <a:ext cx="46609" cy="46527"/>
            </a:xfrm>
            <a:prstGeom prst="rect">
              <a:avLst/>
            </a:prstGeom>
          </p:spPr>
        </p:pic>
        <p:pic>
          <p:nvPicPr>
            <p:cNvPr id="1483" name="Image 1469" descr=" "/>
            <p:cNvPicPr>
              <a:picLocks noChangeAspect="1"/>
            </p:cNvPicPr>
            <p:nvPr/>
          </p:nvPicPr>
          <p:blipFill>
            <a:blip r:embed="rId2940">
              <a:extLst>
                <a:ext uri="{96DAC541-7B7A-43D3-8B79-37D633B846F1}">
                  <asvg:svgBlip xmlns:asvg="http://schemas.microsoft.com/office/drawing/2016/SVG/main" r:embed="rId2941"/>
                </a:ext>
              </a:extLst>
            </a:blip>
            <a:stretch>
              <a:fillRect/>
            </a:stretch>
          </p:blipFill>
          <p:spPr>
            <a:xfrm>
              <a:off x="18519797" y="6976659"/>
              <a:ext cx="40088" cy="40239"/>
            </a:xfrm>
            <a:prstGeom prst="rect">
              <a:avLst/>
            </a:prstGeom>
          </p:spPr>
        </p:pic>
        <p:pic>
          <p:nvPicPr>
            <p:cNvPr id="1484" name="Image 1470" descr=" "/>
            <p:cNvPicPr>
              <a:picLocks noChangeAspect="1"/>
            </p:cNvPicPr>
            <p:nvPr/>
          </p:nvPicPr>
          <p:blipFill>
            <a:blip r:embed="rId2942">
              <a:extLst>
                <a:ext uri="{96DAC541-7B7A-43D3-8B79-37D633B846F1}">
                  <asvg:svgBlip xmlns:asvg="http://schemas.microsoft.com/office/drawing/2016/SVG/main" r:embed="rId2943"/>
                </a:ext>
              </a:extLst>
            </a:blip>
            <a:stretch>
              <a:fillRect/>
            </a:stretch>
          </p:blipFill>
          <p:spPr>
            <a:xfrm>
              <a:off x="18456212" y="6977044"/>
              <a:ext cx="40268" cy="46385"/>
            </a:xfrm>
            <a:prstGeom prst="rect">
              <a:avLst/>
            </a:prstGeom>
          </p:spPr>
        </p:pic>
        <p:pic>
          <p:nvPicPr>
            <p:cNvPr id="1485" name="Image 1471" descr=" "/>
            <p:cNvPicPr>
              <a:picLocks noChangeAspect="1"/>
            </p:cNvPicPr>
            <p:nvPr/>
          </p:nvPicPr>
          <p:blipFill>
            <a:blip r:embed="rId2944">
              <a:extLst>
                <a:ext uri="{96DAC541-7B7A-43D3-8B79-37D633B846F1}">
                  <asvg:svgBlip xmlns:asvg="http://schemas.microsoft.com/office/drawing/2016/SVG/main" r:embed="rId2945"/>
                </a:ext>
              </a:extLst>
            </a:blip>
            <a:stretch>
              <a:fillRect/>
            </a:stretch>
          </p:blipFill>
          <p:spPr>
            <a:xfrm>
              <a:off x="18392821" y="6977918"/>
              <a:ext cx="40268" cy="45982"/>
            </a:xfrm>
            <a:prstGeom prst="rect">
              <a:avLst/>
            </a:prstGeom>
          </p:spPr>
        </p:pic>
        <p:pic>
          <p:nvPicPr>
            <p:cNvPr id="1486" name="Image 1472" descr=" "/>
            <p:cNvPicPr>
              <a:picLocks noChangeAspect="1"/>
            </p:cNvPicPr>
            <p:nvPr/>
          </p:nvPicPr>
          <p:blipFill>
            <a:blip r:embed="rId2946">
              <a:extLst>
                <a:ext uri="{96DAC541-7B7A-43D3-8B79-37D633B846F1}">
                  <asvg:svgBlip xmlns:asvg="http://schemas.microsoft.com/office/drawing/2016/SVG/main" r:embed="rId2947"/>
                </a:ext>
              </a:extLst>
            </a:blip>
            <a:stretch>
              <a:fillRect/>
            </a:stretch>
          </p:blipFill>
          <p:spPr>
            <a:xfrm>
              <a:off x="18329773" y="6977683"/>
              <a:ext cx="46610" cy="46527"/>
            </a:xfrm>
            <a:prstGeom prst="rect">
              <a:avLst/>
            </a:prstGeom>
          </p:spPr>
        </p:pic>
        <p:pic>
          <p:nvPicPr>
            <p:cNvPr id="1487" name="Image 1473" descr=" "/>
            <p:cNvPicPr>
              <a:picLocks noChangeAspect="1"/>
            </p:cNvPicPr>
            <p:nvPr/>
          </p:nvPicPr>
          <p:blipFill>
            <a:blip r:embed="rId2948">
              <a:extLst>
                <a:ext uri="{96DAC541-7B7A-43D3-8B79-37D633B846F1}">
                  <asvg:svgBlip xmlns:asvg="http://schemas.microsoft.com/office/drawing/2016/SVG/main" r:embed="rId2949"/>
                </a:ext>
              </a:extLst>
            </a:blip>
            <a:stretch>
              <a:fillRect/>
            </a:stretch>
          </p:blipFill>
          <p:spPr>
            <a:xfrm>
              <a:off x="18266196" y="6978545"/>
              <a:ext cx="40268" cy="46143"/>
            </a:xfrm>
            <a:prstGeom prst="rect">
              <a:avLst/>
            </a:prstGeom>
          </p:spPr>
        </p:pic>
        <p:pic>
          <p:nvPicPr>
            <p:cNvPr id="1488" name="Image 1474" descr=" "/>
            <p:cNvPicPr>
              <a:picLocks noChangeAspect="1"/>
            </p:cNvPicPr>
            <p:nvPr/>
          </p:nvPicPr>
          <p:blipFill>
            <a:blip r:embed="rId2950">
              <a:extLst>
                <a:ext uri="{96DAC541-7B7A-43D3-8B79-37D633B846F1}">
                  <asvg:svgBlip xmlns:asvg="http://schemas.microsoft.com/office/drawing/2016/SVG/main" r:embed="rId2951"/>
                </a:ext>
              </a:extLst>
            </a:blip>
            <a:stretch>
              <a:fillRect/>
            </a:stretch>
          </p:blipFill>
          <p:spPr>
            <a:xfrm>
              <a:off x="18202804" y="6978774"/>
              <a:ext cx="40268" cy="46385"/>
            </a:xfrm>
            <a:prstGeom prst="rect">
              <a:avLst/>
            </a:prstGeom>
          </p:spPr>
        </p:pic>
        <p:pic>
          <p:nvPicPr>
            <p:cNvPr id="1489" name="Image 1475" descr=" "/>
            <p:cNvPicPr>
              <a:picLocks noChangeAspect="1"/>
            </p:cNvPicPr>
            <p:nvPr/>
          </p:nvPicPr>
          <p:blipFill>
            <a:blip r:embed="rId2952">
              <a:extLst>
                <a:ext uri="{96DAC541-7B7A-43D3-8B79-37D633B846F1}">
                  <asvg:svgBlip xmlns:asvg="http://schemas.microsoft.com/office/drawing/2016/SVG/main" r:embed="rId2953"/>
                </a:ext>
              </a:extLst>
            </a:blip>
            <a:stretch>
              <a:fillRect/>
            </a:stretch>
          </p:blipFill>
          <p:spPr>
            <a:xfrm>
              <a:off x="18139412" y="6979648"/>
              <a:ext cx="40268" cy="45982"/>
            </a:xfrm>
            <a:prstGeom prst="rect">
              <a:avLst/>
            </a:prstGeom>
          </p:spPr>
        </p:pic>
        <p:pic>
          <p:nvPicPr>
            <p:cNvPr id="1490" name="Image 1476" descr=" "/>
            <p:cNvPicPr>
              <a:picLocks noChangeAspect="1"/>
            </p:cNvPicPr>
            <p:nvPr/>
          </p:nvPicPr>
          <p:blipFill>
            <a:blip r:embed="rId2954">
              <a:extLst>
                <a:ext uri="{96DAC541-7B7A-43D3-8B79-37D633B846F1}">
                  <asvg:svgBlip xmlns:asvg="http://schemas.microsoft.com/office/drawing/2016/SVG/main" r:embed="rId2955"/>
                </a:ext>
              </a:extLst>
            </a:blip>
            <a:stretch>
              <a:fillRect/>
            </a:stretch>
          </p:blipFill>
          <p:spPr>
            <a:xfrm>
              <a:off x="18076365" y="6979413"/>
              <a:ext cx="46609" cy="46527"/>
            </a:xfrm>
            <a:prstGeom prst="rect">
              <a:avLst/>
            </a:prstGeom>
          </p:spPr>
        </p:pic>
        <p:pic>
          <p:nvPicPr>
            <p:cNvPr id="1491" name="Image 1477" descr=" "/>
            <p:cNvPicPr>
              <a:picLocks noChangeAspect="1"/>
            </p:cNvPicPr>
            <p:nvPr/>
          </p:nvPicPr>
          <p:blipFill>
            <a:blip r:embed="rId2956">
              <a:extLst>
                <a:ext uri="{96DAC541-7B7A-43D3-8B79-37D633B846F1}">
                  <asvg:svgBlip xmlns:asvg="http://schemas.microsoft.com/office/drawing/2016/SVG/main" r:embed="rId2957"/>
                </a:ext>
              </a:extLst>
            </a:blip>
            <a:stretch>
              <a:fillRect/>
            </a:stretch>
          </p:blipFill>
          <p:spPr>
            <a:xfrm>
              <a:off x="18012787" y="6980901"/>
              <a:ext cx="40268" cy="46143"/>
            </a:xfrm>
            <a:prstGeom prst="rect">
              <a:avLst/>
            </a:prstGeom>
          </p:spPr>
        </p:pic>
        <p:pic>
          <p:nvPicPr>
            <p:cNvPr id="1492" name="Image 1478" descr=" "/>
            <p:cNvPicPr>
              <a:picLocks noChangeAspect="1"/>
            </p:cNvPicPr>
            <p:nvPr/>
          </p:nvPicPr>
          <p:blipFill>
            <a:blip r:embed="rId2958">
              <a:extLst>
                <a:ext uri="{96DAC541-7B7A-43D3-8B79-37D633B846F1}">
                  <asvg:svgBlip xmlns:asvg="http://schemas.microsoft.com/office/drawing/2016/SVG/main" r:embed="rId2959"/>
                </a:ext>
              </a:extLst>
            </a:blip>
            <a:stretch>
              <a:fillRect/>
            </a:stretch>
          </p:blipFill>
          <p:spPr>
            <a:xfrm>
              <a:off x="17949568" y="6980746"/>
              <a:ext cx="40108" cy="40239"/>
            </a:xfrm>
            <a:prstGeom prst="rect">
              <a:avLst/>
            </a:prstGeom>
          </p:spPr>
        </p:pic>
        <p:pic>
          <p:nvPicPr>
            <p:cNvPr id="1493" name="Image 1479" descr=" "/>
            <p:cNvPicPr>
              <a:picLocks noChangeAspect="1"/>
            </p:cNvPicPr>
            <p:nvPr/>
          </p:nvPicPr>
          <p:blipFill>
            <a:blip r:embed="rId2960">
              <a:extLst>
                <a:ext uri="{96DAC541-7B7A-43D3-8B79-37D633B846F1}">
                  <asvg:svgBlip xmlns:asvg="http://schemas.microsoft.com/office/drawing/2016/SVG/main" r:embed="rId2961"/>
                </a:ext>
              </a:extLst>
            </a:blip>
            <a:stretch>
              <a:fillRect/>
            </a:stretch>
          </p:blipFill>
          <p:spPr>
            <a:xfrm>
              <a:off x="17886004" y="6981062"/>
              <a:ext cx="40268" cy="45982"/>
            </a:xfrm>
            <a:prstGeom prst="rect">
              <a:avLst/>
            </a:prstGeom>
          </p:spPr>
        </p:pic>
        <p:pic>
          <p:nvPicPr>
            <p:cNvPr id="1494" name="Image 1480" descr=" "/>
            <p:cNvPicPr>
              <a:picLocks noChangeAspect="1"/>
            </p:cNvPicPr>
            <p:nvPr/>
          </p:nvPicPr>
          <p:blipFill>
            <a:blip r:embed="rId2962">
              <a:extLst>
                <a:ext uri="{96DAC541-7B7A-43D3-8B79-37D633B846F1}">
                  <asvg:svgBlip xmlns:asvg="http://schemas.microsoft.com/office/drawing/2016/SVG/main" r:embed="rId2963"/>
                </a:ext>
              </a:extLst>
            </a:blip>
            <a:stretch>
              <a:fillRect/>
            </a:stretch>
          </p:blipFill>
          <p:spPr>
            <a:xfrm>
              <a:off x="17822797" y="6981372"/>
              <a:ext cx="40073" cy="40239"/>
            </a:xfrm>
            <a:prstGeom prst="rect">
              <a:avLst/>
            </a:prstGeom>
          </p:spPr>
        </p:pic>
        <p:pic>
          <p:nvPicPr>
            <p:cNvPr id="1495" name="Image 1481" descr=" "/>
            <p:cNvPicPr>
              <a:picLocks noChangeAspect="1"/>
            </p:cNvPicPr>
            <p:nvPr/>
          </p:nvPicPr>
          <p:blipFill>
            <a:blip r:embed="rId2964">
              <a:extLst>
                <a:ext uri="{96DAC541-7B7A-43D3-8B79-37D633B846F1}">
                  <asvg:svgBlip xmlns:asvg="http://schemas.microsoft.com/office/drawing/2016/SVG/main" r:embed="rId2965"/>
                </a:ext>
              </a:extLst>
            </a:blip>
            <a:stretch>
              <a:fillRect/>
            </a:stretch>
          </p:blipFill>
          <p:spPr>
            <a:xfrm>
              <a:off x="17759379" y="6981918"/>
              <a:ext cx="40268" cy="46385"/>
            </a:xfrm>
            <a:prstGeom prst="rect">
              <a:avLst/>
            </a:prstGeom>
          </p:spPr>
        </p:pic>
        <p:pic>
          <p:nvPicPr>
            <p:cNvPr id="1496" name="Image 1482" descr=" "/>
            <p:cNvPicPr>
              <a:picLocks noChangeAspect="1"/>
            </p:cNvPicPr>
            <p:nvPr/>
          </p:nvPicPr>
          <p:blipFill>
            <a:blip r:embed="rId2966">
              <a:extLst>
                <a:ext uri="{96DAC541-7B7A-43D3-8B79-37D633B846F1}">
                  <asvg:svgBlip xmlns:asvg="http://schemas.microsoft.com/office/drawing/2016/SVG/main" r:embed="rId2967"/>
                </a:ext>
              </a:extLst>
            </a:blip>
            <a:stretch>
              <a:fillRect/>
            </a:stretch>
          </p:blipFill>
          <p:spPr>
            <a:xfrm>
              <a:off x="17696171" y="6982315"/>
              <a:ext cx="40098" cy="40239"/>
            </a:xfrm>
            <a:prstGeom prst="rect">
              <a:avLst/>
            </a:prstGeom>
          </p:spPr>
        </p:pic>
        <p:pic>
          <p:nvPicPr>
            <p:cNvPr id="1497" name="Image 1483" descr=" "/>
            <p:cNvPicPr>
              <a:picLocks noChangeAspect="1"/>
            </p:cNvPicPr>
            <p:nvPr/>
          </p:nvPicPr>
          <p:blipFill>
            <a:blip r:embed="rId2968">
              <a:extLst>
                <a:ext uri="{96DAC541-7B7A-43D3-8B79-37D633B846F1}">
                  <asvg:svgBlip xmlns:asvg="http://schemas.microsoft.com/office/drawing/2016/SVG/main" r:embed="rId2969"/>
                </a:ext>
              </a:extLst>
            </a:blip>
            <a:stretch>
              <a:fillRect/>
            </a:stretch>
          </p:blipFill>
          <p:spPr>
            <a:xfrm>
              <a:off x="17632596" y="6982706"/>
              <a:ext cx="40268" cy="46385"/>
            </a:xfrm>
            <a:prstGeom prst="rect">
              <a:avLst/>
            </a:prstGeom>
          </p:spPr>
        </p:pic>
        <p:pic>
          <p:nvPicPr>
            <p:cNvPr id="1498" name="Image 1484" descr=" "/>
            <p:cNvPicPr>
              <a:picLocks noChangeAspect="1"/>
            </p:cNvPicPr>
            <p:nvPr/>
          </p:nvPicPr>
          <p:blipFill>
            <a:blip r:embed="rId2970">
              <a:extLst>
                <a:ext uri="{96DAC541-7B7A-43D3-8B79-37D633B846F1}">
                  <asvg:svgBlip xmlns:asvg="http://schemas.microsoft.com/office/drawing/2016/SVG/main" r:embed="rId2971"/>
                </a:ext>
              </a:extLst>
            </a:blip>
            <a:stretch>
              <a:fillRect/>
            </a:stretch>
          </p:blipFill>
          <p:spPr>
            <a:xfrm>
              <a:off x="17569389" y="6983102"/>
              <a:ext cx="40073" cy="40239"/>
            </a:xfrm>
            <a:prstGeom prst="rect">
              <a:avLst/>
            </a:prstGeom>
          </p:spPr>
        </p:pic>
        <p:pic>
          <p:nvPicPr>
            <p:cNvPr id="1499" name="Image 1485" descr=" "/>
            <p:cNvPicPr>
              <a:picLocks noChangeAspect="1"/>
            </p:cNvPicPr>
            <p:nvPr/>
          </p:nvPicPr>
          <p:blipFill>
            <a:blip r:embed="rId2972">
              <a:extLst>
                <a:ext uri="{96DAC541-7B7A-43D3-8B79-37D633B846F1}">
                  <asvg:svgBlip xmlns:asvg="http://schemas.microsoft.com/office/drawing/2016/SVG/main" r:embed="rId2973"/>
                </a:ext>
              </a:extLst>
            </a:blip>
            <a:stretch>
              <a:fillRect/>
            </a:stretch>
          </p:blipFill>
          <p:spPr>
            <a:xfrm>
              <a:off x="17505970" y="6983648"/>
              <a:ext cx="40268" cy="46385"/>
            </a:xfrm>
            <a:prstGeom prst="rect">
              <a:avLst/>
            </a:prstGeom>
          </p:spPr>
        </p:pic>
        <p:pic>
          <p:nvPicPr>
            <p:cNvPr id="1500" name="Image 1486" descr=" "/>
            <p:cNvPicPr>
              <a:picLocks noChangeAspect="1"/>
            </p:cNvPicPr>
            <p:nvPr/>
          </p:nvPicPr>
          <p:blipFill>
            <a:blip r:embed="rId2974">
              <a:extLst>
                <a:ext uri="{96DAC541-7B7A-43D3-8B79-37D633B846F1}">
                  <asvg:svgBlip xmlns:asvg="http://schemas.microsoft.com/office/drawing/2016/SVG/main" r:embed="rId2975"/>
                </a:ext>
              </a:extLst>
            </a:blip>
            <a:stretch>
              <a:fillRect/>
            </a:stretch>
          </p:blipFill>
          <p:spPr>
            <a:xfrm>
              <a:off x="17442579" y="6984206"/>
              <a:ext cx="40268" cy="46143"/>
            </a:xfrm>
            <a:prstGeom prst="rect">
              <a:avLst/>
            </a:prstGeom>
          </p:spPr>
        </p:pic>
        <p:pic>
          <p:nvPicPr>
            <p:cNvPr id="1501" name="Image 1487" descr=" "/>
            <p:cNvPicPr>
              <a:picLocks noChangeAspect="1"/>
            </p:cNvPicPr>
            <p:nvPr/>
          </p:nvPicPr>
          <p:blipFill>
            <a:blip r:embed="rId2976">
              <a:extLst>
                <a:ext uri="{96DAC541-7B7A-43D3-8B79-37D633B846F1}">
                  <asvg:svgBlip xmlns:asvg="http://schemas.microsoft.com/office/drawing/2016/SVG/main" r:embed="rId2977"/>
                </a:ext>
              </a:extLst>
            </a:blip>
            <a:stretch>
              <a:fillRect/>
            </a:stretch>
          </p:blipFill>
          <p:spPr>
            <a:xfrm>
              <a:off x="17379188" y="6984436"/>
              <a:ext cx="40268" cy="46385"/>
            </a:xfrm>
            <a:prstGeom prst="rect">
              <a:avLst/>
            </a:prstGeom>
          </p:spPr>
        </p:pic>
        <p:pic>
          <p:nvPicPr>
            <p:cNvPr id="1502" name="Image 1488" descr=" "/>
            <p:cNvPicPr>
              <a:picLocks noChangeAspect="1"/>
            </p:cNvPicPr>
            <p:nvPr/>
          </p:nvPicPr>
          <p:blipFill>
            <a:blip r:embed="rId2978">
              <a:extLst>
                <a:ext uri="{96DAC541-7B7A-43D3-8B79-37D633B846F1}">
                  <asvg:svgBlip xmlns:asvg="http://schemas.microsoft.com/office/drawing/2016/SVG/main" r:embed="rId2979"/>
                </a:ext>
              </a:extLst>
            </a:blip>
            <a:stretch>
              <a:fillRect/>
            </a:stretch>
          </p:blipFill>
          <p:spPr>
            <a:xfrm>
              <a:off x="17315796" y="6985304"/>
              <a:ext cx="40268" cy="45982"/>
            </a:xfrm>
            <a:prstGeom prst="rect">
              <a:avLst/>
            </a:prstGeom>
          </p:spPr>
        </p:pic>
        <p:pic>
          <p:nvPicPr>
            <p:cNvPr id="1503" name="Image 1489" descr=" "/>
            <p:cNvPicPr>
              <a:picLocks noChangeAspect="1"/>
            </p:cNvPicPr>
            <p:nvPr/>
          </p:nvPicPr>
          <p:blipFill>
            <a:blip r:embed="rId2980">
              <a:extLst>
                <a:ext uri="{96DAC541-7B7A-43D3-8B79-37D633B846F1}">
                  <asvg:svgBlip xmlns:asvg="http://schemas.microsoft.com/office/drawing/2016/SVG/main" r:embed="rId2981"/>
                </a:ext>
              </a:extLst>
            </a:blip>
            <a:stretch>
              <a:fillRect/>
            </a:stretch>
          </p:blipFill>
          <p:spPr>
            <a:xfrm>
              <a:off x="17252589" y="6985304"/>
              <a:ext cx="40073" cy="40239"/>
            </a:xfrm>
            <a:prstGeom prst="rect">
              <a:avLst/>
            </a:prstGeom>
          </p:spPr>
        </p:pic>
        <p:pic>
          <p:nvPicPr>
            <p:cNvPr id="1504" name="Image 1490" descr=" "/>
            <p:cNvPicPr>
              <a:picLocks noChangeAspect="1"/>
            </p:cNvPicPr>
            <p:nvPr/>
          </p:nvPicPr>
          <p:blipFill>
            <a:blip r:embed="rId2982">
              <a:extLst>
                <a:ext uri="{96DAC541-7B7A-43D3-8B79-37D633B846F1}">
                  <asvg:svgBlip xmlns:asvg="http://schemas.microsoft.com/office/drawing/2016/SVG/main" r:embed="rId2983"/>
                </a:ext>
              </a:extLst>
            </a:blip>
            <a:stretch>
              <a:fillRect/>
            </a:stretch>
          </p:blipFill>
          <p:spPr>
            <a:xfrm>
              <a:off x="17189171" y="6985936"/>
              <a:ext cx="40268" cy="46143"/>
            </a:xfrm>
            <a:prstGeom prst="rect">
              <a:avLst/>
            </a:prstGeom>
          </p:spPr>
        </p:pic>
        <p:pic>
          <p:nvPicPr>
            <p:cNvPr id="1505" name="Image 1491" descr=" "/>
            <p:cNvPicPr>
              <a:picLocks noChangeAspect="1"/>
            </p:cNvPicPr>
            <p:nvPr/>
          </p:nvPicPr>
          <p:blipFill>
            <a:blip r:embed="rId2984">
              <a:extLst>
                <a:ext uri="{96DAC541-7B7A-43D3-8B79-37D633B846F1}">
                  <asvg:svgBlip xmlns:asvg="http://schemas.microsoft.com/office/drawing/2016/SVG/main" r:embed="rId2985"/>
                </a:ext>
              </a:extLst>
            </a:blip>
            <a:stretch>
              <a:fillRect/>
            </a:stretch>
          </p:blipFill>
          <p:spPr>
            <a:xfrm>
              <a:off x="17125963" y="6986246"/>
              <a:ext cx="40098" cy="40239"/>
            </a:xfrm>
            <a:prstGeom prst="rect">
              <a:avLst/>
            </a:prstGeom>
          </p:spPr>
        </p:pic>
        <p:pic>
          <p:nvPicPr>
            <p:cNvPr id="1506" name="Image 1492" descr=" "/>
            <p:cNvPicPr>
              <a:picLocks noChangeAspect="1"/>
            </p:cNvPicPr>
            <p:nvPr/>
          </p:nvPicPr>
          <p:blipFill>
            <a:blip r:embed="rId2986">
              <a:extLst>
                <a:ext uri="{96DAC541-7B7A-43D3-8B79-37D633B846F1}">
                  <asvg:svgBlip xmlns:asvg="http://schemas.microsoft.com/office/drawing/2016/SVG/main" r:embed="rId2987"/>
                </a:ext>
              </a:extLst>
            </a:blip>
            <a:stretch>
              <a:fillRect/>
            </a:stretch>
          </p:blipFill>
          <p:spPr>
            <a:xfrm>
              <a:off x="17062388" y="6986637"/>
              <a:ext cx="40268" cy="46385"/>
            </a:xfrm>
            <a:prstGeom prst="rect">
              <a:avLst/>
            </a:prstGeom>
          </p:spPr>
        </p:pic>
        <p:pic>
          <p:nvPicPr>
            <p:cNvPr id="1507" name="Image 1493" descr=" "/>
            <p:cNvPicPr>
              <a:picLocks noChangeAspect="1"/>
            </p:cNvPicPr>
            <p:nvPr/>
          </p:nvPicPr>
          <p:blipFill>
            <a:blip r:embed="rId2988">
              <a:extLst>
                <a:ext uri="{96DAC541-7B7A-43D3-8B79-37D633B846F1}">
                  <asvg:svgBlip xmlns:asvg="http://schemas.microsoft.com/office/drawing/2016/SVG/main" r:embed="rId2989"/>
                </a:ext>
              </a:extLst>
            </a:blip>
            <a:stretch>
              <a:fillRect/>
            </a:stretch>
          </p:blipFill>
          <p:spPr>
            <a:xfrm>
              <a:off x="15161747" y="6999684"/>
              <a:ext cx="40268" cy="46385"/>
            </a:xfrm>
            <a:prstGeom prst="rect">
              <a:avLst/>
            </a:prstGeom>
          </p:spPr>
        </p:pic>
        <p:pic>
          <p:nvPicPr>
            <p:cNvPr id="1508" name="Image 1494" descr=" "/>
            <p:cNvPicPr>
              <a:picLocks noChangeAspect="1"/>
            </p:cNvPicPr>
            <p:nvPr/>
          </p:nvPicPr>
          <p:blipFill>
            <a:blip r:embed="rId2990">
              <a:extLst>
                <a:ext uri="{96DAC541-7B7A-43D3-8B79-37D633B846F1}">
                  <asvg:svgBlip xmlns:asvg="http://schemas.microsoft.com/office/drawing/2016/SVG/main" r:embed="rId2991"/>
                </a:ext>
              </a:extLst>
            </a:blip>
            <a:stretch>
              <a:fillRect/>
            </a:stretch>
          </p:blipFill>
          <p:spPr>
            <a:xfrm>
              <a:off x="15098529" y="7000081"/>
              <a:ext cx="40084" cy="40239"/>
            </a:xfrm>
            <a:prstGeom prst="rect">
              <a:avLst/>
            </a:prstGeom>
          </p:spPr>
        </p:pic>
        <p:pic>
          <p:nvPicPr>
            <p:cNvPr id="1509" name="Image 1495" descr=" "/>
            <p:cNvPicPr>
              <a:picLocks noChangeAspect="1"/>
            </p:cNvPicPr>
            <p:nvPr/>
          </p:nvPicPr>
          <p:blipFill>
            <a:blip r:embed="rId2992">
              <a:extLst>
                <a:ext uri="{96DAC541-7B7A-43D3-8B79-37D633B846F1}">
                  <asvg:svgBlip xmlns:asvg="http://schemas.microsoft.com/office/drawing/2016/SVG/main" r:embed="rId2993"/>
                </a:ext>
              </a:extLst>
            </a:blip>
            <a:stretch>
              <a:fillRect/>
            </a:stretch>
          </p:blipFill>
          <p:spPr>
            <a:xfrm>
              <a:off x="15035169" y="7000292"/>
              <a:ext cx="46591" cy="46527"/>
            </a:xfrm>
            <a:prstGeom prst="rect">
              <a:avLst/>
            </a:prstGeom>
          </p:spPr>
        </p:pic>
        <p:pic>
          <p:nvPicPr>
            <p:cNvPr id="1510" name="Image 1496" descr=" "/>
            <p:cNvPicPr>
              <a:picLocks noChangeAspect="1"/>
            </p:cNvPicPr>
            <p:nvPr/>
          </p:nvPicPr>
          <p:blipFill>
            <a:blip r:embed="rId2994">
              <a:extLst>
                <a:ext uri="{96DAC541-7B7A-43D3-8B79-37D633B846F1}">
                  <asvg:svgBlip xmlns:asvg="http://schemas.microsoft.com/office/drawing/2016/SVG/main" r:embed="rId2995"/>
                </a:ext>
              </a:extLst>
            </a:blip>
            <a:stretch>
              <a:fillRect/>
            </a:stretch>
          </p:blipFill>
          <p:spPr>
            <a:xfrm>
              <a:off x="14971730" y="7000627"/>
              <a:ext cx="40268" cy="46453"/>
            </a:xfrm>
            <a:prstGeom prst="rect">
              <a:avLst/>
            </a:prstGeom>
          </p:spPr>
        </p:pic>
        <p:pic>
          <p:nvPicPr>
            <p:cNvPr id="1511" name="Image 1497" descr=" "/>
            <p:cNvPicPr>
              <a:picLocks noChangeAspect="1"/>
            </p:cNvPicPr>
            <p:nvPr/>
          </p:nvPicPr>
          <p:blipFill>
            <a:blip r:embed="rId2996">
              <a:extLst>
                <a:ext uri="{96DAC541-7B7A-43D3-8B79-37D633B846F1}">
                  <asvg:svgBlip xmlns:asvg="http://schemas.microsoft.com/office/drawing/2016/SVG/main" r:embed="rId2997"/>
                </a:ext>
              </a:extLst>
            </a:blip>
            <a:stretch>
              <a:fillRect/>
            </a:stretch>
          </p:blipFill>
          <p:spPr>
            <a:xfrm>
              <a:off x="14908525" y="7001104"/>
              <a:ext cx="46609" cy="46527"/>
            </a:xfrm>
            <a:prstGeom prst="rect">
              <a:avLst/>
            </a:prstGeom>
          </p:spPr>
        </p:pic>
        <p:pic>
          <p:nvPicPr>
            <p:cNvPr id="1512" name="Image 1498" descr=" "/>
            <p:cNvPicPr>
              <a:picLocks noChangeAspect="1"/>
            </p:cNvPicPr>
            <p:nvPr/>
          </p:nvPicPr>
          <p:blipFill>
            <a:blip r:embed="rId2998">
              <a:extLst>
                <a:ext uri="{96DAC541-7B7A-43D3-8B79-37D633B846F1}">
                  <asvg:svgBlip xmlns:asvg="http://schemas.microsoft.com/office/drawing/2016/SVG/main" r:embed="rId2999"/>
                </a:ext>
              </a:extLst>
            </a:blip>
            <a:stretch>
              <a:fillRect/>
            </a:stretch>
          </p:blipFill>
          <p:spPr>
            <a:xfrm>
              <a:off x="14845121" y="7001811"/>
              <a:ext cx="40084" cy="40239"/>
            </a:xfrm>
            <a:prstGeom prst="rect">
              <a:avLst/>
            </a:prstGeom>
          </p:spPr>
        </p:pic>
        <p:pic>
          <p:nvPicPr>
            <p:cNvPr id="1513" name="Image 1499" descr=" "/>
            <p:cNvPicPr>
              <a:picLocks noChangeAspect="1"/>
            </p:cNvPicPr>
            <p:nvPr/>
          </p:nvPicPr>
          <p:blipFill>
            <a:blip r:embed="rId3000">
              <a:extLst>
                <a:ext uri="{96DAC541-7B7A-43D3-8B79-37D633B846F1}">
                  <asvg:svgBlip xmlns:asvg="http://schemas.microsoft.com/office/drawing/2016/SVG/main" r:embed="rId3001"/>
                </a:ext>
              </a:extLst>
            </a:blip>
            <a:stretch>
              <a:fillRect/>
            </a:stretch>
          </p:blipFill>
          <p:spPr>
            <a:xfrm>
              <a:off x="14781761" y="7002022"/>
              <a:ext cx="46591" cy="46527"/>
            </a:xfrm>
            <a:prstGeom prst="rect">
              <a:avLst/>
            </a:prstGeom>
          </p:spPr>
        </p:pic>
        <p:pic>
          <p:nvPicPr>
            <p:cNvPr id="1514" name="Image 1500" descr=" "/>
            <p:cNvPicPr>
              <a:picLocks noChangeAspect="1"/>
            </p:cNvPicPr>
            <p:nvPr/>
          </p:nvPicPr>
          <p:blipFill>
            <a:blip r:embed="rId3002">
              <a:extLst>
                <a:ext uri="{96DAC541-7B7A-43D3-8B79-37D633B846F1}">
                  <asvg:svgBlip xmlns:asvg="http://schemas.microsoft.com/office/drawing/2016/SVG/main" r:embed="rId3003"/>
                </a:ext>
              </a:extLst>
            </a:blip>
            <a:stretch>
              <a:fillRect/>
            </a:stretch>
          </p:blipFill>
          <p:spPr>
            <a:xfrm>
              <a:off x="14718165" y="7003070"/>
              <a:ext cx="40268" cy="45982"/>
            </a:xfrm>
            <a:prstGeom prst="rect">
              <a:avLst/>
            </a:prstGeom>
          </p:spPr>
        </p:pic>
        <p:pic>
          <p:nvPicPr>
            <p:cNvPr id="1515" name="Image 1501" descr=" "/>
            <p:cNvPicPr>
              <a:picLocks noChangeAspect="1"/>
            </p:cNvPicPr>
            <p:nvPr/>
          </p:nvPicPr>
          <p:blipFill>
            <a:blip r:embed="rId3004">
              <a:extLst>
                <a:ext uri="{96DAC541-7B7A-43D3-8B79-37D633B846F1}">
                  <asvg:svgBlip xmlns:asvg="http://schemas.microsoft.com/office/drawing/2016/SVG/main" r:embed="rId3005"/>
                </a:ext>
              </a:extLst>
            </a:blip>
            <a:stretch>
              <a:fillRect/>
            </a:stretch>
          </p:blipFill>
          <p:spPr>
            <a:xfrm>
              <a:off x="14655093" y="7003225"/>
              <a:ext cx="40481" cy="45901"/>
            </a:xfrm>
            <a:prstGeom prst="rect">
              <a:avLst/>
            </a:prstGeom>
          </p:spPr>
        </p:pic>
        <p:pic>
          <p:nvPicPr>
            <p:cNvPr id="1516" name="Image 1502" descr=" "/>
            <p:cNvPicPr>
              <a:picLocks noChangeAspect="1"/>
            </p:cNvPicPr>
            <p:nvPr/>
          </p:nvPicPr>
          <p:blipFill>
            <a:blip r:embed="rId3006">
              <a:extLst>
                <a:ext uri="{96DAC541-7B7A-43D3-8B79-37D633B846F1}">
                  <asvg:svgBlip xmlns:asvg="http://schemas.microsoft.com/office/drawing/2016/SVG/main" r:embed="rId3007"/>
                </a:ext>
              </a:extLst>
            </a:blip>
            <a:stretch>
              <a:fillRect/>
            </a:stretch>
          </p:blipFill>
          <p:spPr>
            <a:xfrm>
              <a:off x="14591539" y="7003610"/>
              <a:ext cx="40268" cy="46385"/>
            </a:xfrm>
            <a:prstGeom prst="rect">
              <a:avLst/>
            </a:prstGeom>
          </p:spPr>
        </p:pic>
        <p:pic>
          <p:nvPicPr>
            <p:cNvPr id="1517" name="Image 1503" descr=" "/>
            <p:cNvPicPr>
              <a:picLocks noChangeAspect="1"/>
            </p:cNvPicPr>
            <p:nvPr/>
          </p:nvPicPr>
          <p:blipFill>
            <a:blip r:embed="rId3008">
              <a:extLst>
                <a:ext uri="{96DAC541-7B7A-43D3-8B79-37D633B846F1}">
                  <asvg:svgBlip xmlns:asvg="http://schemas.microsoft.com/office/drawing/2016/SVG/main" r:embed="rId3009"/>
                </a:ext>
              </a:extLst>
            </a:blip>
            <a:stretch>
              <a:fillRect/>
            </a:stretch>
          </p:blipFill>
          <p:spPr>
            <a:xfrm>
              <a:off x="14528344" y="7004013"/>
              <a:ext cx="40148" cy="46056"/>
            </a:xfrm>
            <a:prstGeom prst="rect">
              <a:avLst/>
            </a:prstGeom>
          </p:spPr>
        </p:pic>
        <p:pic>
          <p:nvPicPr>
            <p:cNvPr id="1518" name="Image 1504" descr=" "/>
            <p:cNvPicPr>
              <a:picLocks noChangeAspect="1"/>
            </p:cNvPicPr>
            <p:nvPr/>
          </p:nvPicPr>
          <p:blipFill>
            <a:blip r:embed="rId3010">
              <a:extLst>
                <a:ext uri="{96DAC541-7B7A-43D3-8B79-37D633B846F1}">
                  <asvg:svgBlip xmlns:asvg="http://schemas.microsoft.com/office/drawing/2016/SVG/main" r:embed="rId3011"/>
                </a:ext>
              </a:extLst>
            </a:blip>
            <a:stretch>
              <a:fillRect/>
            </a:stretch>
          </p:blipFill>
          <p:spPr>
            <a:xfrm>
              <a:off x="14464757" y="7004397"/>
              <a:ext cx="40268" cy="46385"/>
            </a:xfrm>
            <a:prstGeom prst="rect">
              <a:avLst/>
            </a:prstGeom>
          </p:spPr>
        </p:pic>
        <p:pic>
          <p:nvPicPr>
            <p:cNvPr id="1519" name="Image 1505" descr=" "/>
            <p:cNvPicPr>
              <a:picLocks noChangeAspect="1"/>
            </p:cNvPicPr>
            <p:nvPr/>
          </p:nvPicPr>
          <p:blipFill>
            <a:blip r:embed="rId3012">
              <a:extLst>
                <a:ext uri="{96DAC541-7B7A-43D3-8B79-37D633B846F1}">
                  <asvg:svgBlip xmlns:asvg="http://schemas.microsoft.com/office/drawing/2016/SVG/main" r:embed="rId3013"/>
                </a:ext>
              </a:extLst>
            </a:blip>
            <a:stretch>
              <a:fillRect/>
            </a:stretch>
          </p:blipFill>
          <p:spPr>
            <a:xfrm>
              <a:off x="14401522" y="7004552"/>
              <a:ext cx="40269" cy="46453"/>
            </a:xfrm>
            <a:prstGeom prst="rect">
              <a:avLst/>
            </a:prstGeom>
          </p:spPr>
        </p:pic>
        <p:pic>
          <p:nvPicPr>
            <p:cNvPr id="1520" name="Image 1506" descr=" "/>
            <p:cNvPicPr>
              <a:picLocks noChangeAspect="1"/>
            </p:cNvPicPr>
            <p:nvPr/>
          </p:nvPicPr>
          <p:blipFill>
            <a:blip r:embed="rId3014">
              <a:extLst>
                <a:ext uri="{96DAC541-7B7A-43D3-8B79-37D633B846F1}">
                  <asvg:svgBlip xmlns:asvg="http://schemas.microsoft.com/office/drawing/2016/SVG/main" r:embed="rId3015"/>
                </a:ext>
              </a:extLst>
            </a:blip>
            <a:stretch>
              <a:fillRect/>
            </a:stretch>
          </p:blipFill>
          <p:spPr>
            <a:xfrm>
              <a:off x="14338317" y="7005030"/>
              <a:ext cx="46609" cy="46527"/>
            </a:xfrm>
            <a:prstGeom prst="rect">
              <a:avLst/>
            </a:prstGeom>
          </p:spPr>
        </p:pic>
        <p:pic>
          <p:nvPicPr>
            <p:cNvPr id="1521" name="Image 1507" descr=" "/>
            <p:cNvPicPr>
              <a:picLocks noChangeAspect="1"/>
            </p:cNvPicPr>
            <p:nvPr/>
          </p:nvPicPr>
          <p:blipFill>
            <a:blip r:embed="rId3016">
              <a:extLst>
                <a:ext uri="{96DAC541-7B7A-43D3-8B79-37D633B846F1}">
                  <asvg:svgBlip xmlns:asvg="http://schemas.microsoft.com/office/drawing/2016/SVG/main" r:embed="rId3017"/>
                </a:ext>
              </a:extLst>
            </a:blip>
            <a:stretch>
              <a:fillRect/>
            </a:stretch>
          </p:blipFill>
          <p:spPr>
            <a:xfrm>
              <a:off x="14274610" y="7005737"/>
              <a:ext cx="40097" cy="40239"/>
            </a:xfrm>
            <a:prstGeom prst="rect">
              <a:avLst/>
            </a:prstGeom>
          </p:spPr>
        </p:pic>
        <p:pic>
          <p:nvPicPr>
            <p:cNvPr id="1522" name="Image 1508" descr=" "/>
            <p:cNvPicPr>
              <a:picLocks noChangeAspect="1"/>
            </p:cNvPicPr>
            <p:nvPr/>
          </p:nvPicPr>
          <p:blipFill>
            <a:blip r:embed="rId3018">
              <a:extLst>
                <a:ext uri="{96DAC541-7B7A-43D3-8B79-37D633B846F1}">
                  <asvg:svgBlip xmlns:asvg="http://schemas.microsoft.com/office/drawing/2016/SVG/main" r:embed="rId3019"/>
                </a:ext>
              </a:extLst>
            </a:blip>
            <a:stretch>
              <a:fillRect/>
            </a:stretch>
          </p:blipFill>
          <p:spPr>
            <a:xfrm>
              <a:off x="14211506" y="7006127"/>
              <a:ext cx="40268" cy="46385"/>
            </a:xfrm>
            <a:prstGeom prst="rect">
              <a:avLst/>
            </a:prstGeom>
          </p:spPr>
        </p:pic>
        <p:pic>
          <p:nvPicPr>
            <p:cNvPr id="1523" name="Image 1509" descr=" "/>
            <p:cNvPicPr>
              <a:picLocks noChangeAspect="1"/>
            </p:cNvPicPr>
            <p:nvPr/>
          </p:nvPicPr>
          <p:blipFill>
            <a:blip r:embed="rId3020">
              <a:extLst>
                <a:ext uri="{96DAC541-7B7A-43D3-8B79-37D633B846F1}">
                  <asvg:svgBlip xmlns:asvg="http://schemas.microsoft.com/office/drawing/2016/SVG/main" r:embed="rId3021"/>
                </a:ext>
              </a:extLst>
            </a:blip>
            <a:stretch>
              <a:fillRect/>
            </a:stretch>
          </p:blipFill>
          <p:spPr>
            <a:xfrm>
              <a:off x="14148508" y="7007324"/>
              <a:ext cx="40268" cy="46124"/>
            </a:xfrm>
            <a:prstGeom prst="rect">
              <a:avLst/>
            </a:prstGeom>
          </p:spPr>
        </p:pic>
        <p:pic>
          <p:nvPicPr>
            <p:cNvPr id="1524" name="Image 1510" descr=" "/>
            <p:cNvPicPr>
              <a:picLocks noChangeAspect="1"/>
            </p:cNvPicPr>
            <p:nvPr/>
          </p:nvPicPr>
          <p:blipFill>
            <a:blip r:embed="rId3022">
              <a:extLst>
                <a:ext uri="{96DAC541-7B7A-43D3-8B79-37D633B846F1}">
                  <asvg:svgBlip xmlns:asvg="http://schemas.microsoft.com/office/drawing/2016/SVG/main" r:embed="rId3023"/>
                </a:ext>
              </a:extLst>
            </a:blip>
            <a:stretch>
              <a:fillRect/>
            </a:stretch>
          </p:blipFill>
          <p:spPr>
            <a:xfrm>
              <a:off x="14084909" y="7006760"/>
              <a:ext cx="46609" cy="46527"/>
            </a:xfrm>
            <a:prstGeom prst="rect">
              <a:avLst/>
            </a:prstGeom>
          </p:spPr>
        </p:pic>
        <p:pic>
          <p:nvPicPr>
            <p:cNvPr id="1525" name="Image 1511" descr=" "/>
            <p:cNvPicPr>
              <a:picLocks noChangeAspect="1"/>
            </p:cNvPicPr>
            <p:nvPr/>
          </p:nvPicPr>
          <p:blipFill>
            <a:blip r:embed="rId3024">
              <a:extLst>
                <a:ext uri="{96DAC541-7B7A-43D3-8B79-37D633B846F1}">
                  <asvg:svgBlip xmlns:asvg="http://schemas.microsoft.com/office/drawing/2016/SVG/main" r:embed="rId3025"/>
                </a:ext>
              </a:extLst>
            </a:blip>
            <a:stretch>
              <a:fillRect/>
            </a:stretch>
          </p:blipFill>
          <p:spPr>
            <a:xfrm>
              <a:off x="14021515" y="7007467"/>
              <a:ext cx="40098" cy="40239"/>
            </a:xfrm>
            <a:prstGeom prst="rect">
              <a:avLst/>
            </a:prstGeom>
          </p:spPr>
        </p:pic>
        <p:pic>
          <p:nvPicPr>
            <p:cNvPr id="1526" name="Image 1512" descr=" "/>
            <p:cNvPicPr>
              <a:picLocks noChangeAspect="1"/>
            </p:cNvPicPr>
            <p:nvPr/>
          </p:nvPicPr>
          <p:blipFill>
            <a:blip r:embed="rId3026">
              <a:extLst>
                <a:ext uri="{96DAC541-7B7A-43D3-8B79-37D633B846F1}">
                  <asvg:svgBlip xmlns:asvg="http://schemas.microsoft.com/office/drawing/2016/SVG/main" r:embed="rId3027"/>
                </a:ext>
              </a:extLst>
            </a:blip>
            <a:stretch>
              <a:fillRect/>
            </a:stretch>
          </p:blipFill>
          <p:spPr>
            <a:xfrm>
              <a:off x="13958145" y="7007684"/>
              <a:ext cx="46591" cy="46527"/>
            </a:xfrm>
            <a:prstGeom prst="rect">
              <a:avLst/>
            </a:prstGeom>
          </p:spPr>
        </p:pic>
        <p:pic>
          <p:nvPicPr>
            <p:cNvPr id="1527" name="Image 1513" descr=" "/>
            <p:cNvPicPr>
              <a:picLocks noChangeAspect="1"/>
            </p:cNvPicPr>
            <p:nvPr/>
          </p:nvPicPr>
          <p:blipFill>
            <a:blip r:embed="rId3028">
              <a:extLst>
                <a:ext uri="{96DAC541-7B7A-43D3-8B79-37D633B846F1}">
                  <asvg:svgBlip xmlns:asvg="http://schemas.microsoft.com/office/drawing/2016/SVG/main" r:embed="rId3029"/>
                </a:ext>
              </a:extLst>
            </a:blip>
            <a:stretch>
              <a:fillRect/>
            </a:stretch>
          </p:blipFill>
          <p:spPr>
            <a:xfrm>
              <a:off x="13894549" y="7008726"/>
              <a:ext cx="40268" cy="45982"/>
            </a:xfrm>
            <a:prstGeom prst="rect">
              <a:avLst/>
            </a:prstGeom>
          </p:spPr>
        </p:pic>
        <p:pic>
          <p:nvPicPr>
            <p:cNvPr id="1528" name="Image 1514" descr=" "/>
            <p:cNvPicPr>
              <a:picLocks noChangeAspect="1"/>
            </p:cNvPicPr>
            <p:nvPr/>
          </p:nvPicPr>
          <p:blipFill>
            <a:blip r:embed="rId3030">
              <a:extLst>
                <a:ext uri="{96DAC541-7B7A-43D3-8B79-37D633B846F1}">
                  <asvg:svgBlip xmlns:asvg="http://schemas.microsoft.com/office/drawing/2016/SVG/main" r:embed="rId3031"/>
                </a:ext>
              </a:extLst>
            </a:blip>
            <a:stretch>
              <a:fillRect/>
            </a:stretch>
          </p:blipFill>
          <p:spPr>
            <a:xfrm>
              <a:off x="13831501" y="7008490"/>
              <a:ext cx="46609" cy="46527"/>
            </a:xfrm>
            <a:prstGeom prst="rect">
              <a:avLst/>
            </a:prstGeom>
          </p:spPr>
        </p:pic>
        <p:pic>
          <p:nvPicPr>
            <p:cNvPr id="1529" name="Image 1515" descr=" "/>
            <p:cNvPicPr>
              <a:picLocks noChangeAspect="1"/>
            </p:cNvPicPr>
            <p:nvPr/>
          </p:nvPicPr>
          <p:blipFill>
            <a:blip r:embed="rId3032">
              <a:extLst>
                <a:ext uri="{96DAC541-7B7A-43D3-8B79-37D633B846F1}">
                  <asvg:svgBlip xmlns:asvg="http://schemas.microsoft.com/office/drawing/2016/SVG/main" r:embed="rId3033"/>
                </a:ext>
              </a:extLst>
            </a:blip>
            <a:stretch>
              <a:fillRect/>
            </a:stretch>
          </p:blipFill>
          <p:spPr>
            <a:xfrm>
              <a:off x="13767923" y="7009271"/>
              <a:ext cx="40268" cy="46385"/>
            </a:xfrm>
            <a:prstGeom prst="rect">
              <a:avLst/>
            </a:prstGeom>
          </p:spPr>
        </p:pic>
        <p:pic>
          <p:nvPicPr>
            <p:cNvPr id="1530" name="Image 1516" descr=" "/>
            <p:cNvPicPr>
              <a:picLocks noChangeAspect="1"/>
            </p:cNvPicPr>
            <p:nvPr/>
          </p:nvPicPr>
          <p:blipFill>
            <a:blip r:embed="rId3034">
              <a:extLst>
                <a:ext uri="{96DAC541-7B7A-43D3-8B79-37D633B846F1}">
                  <asvg:svgBlip xmlns:asvg="http://schemas.microsoft.com/office/drawing/2016/SVG/main" r:embed="rId3035"/>
                </a:ext>
              </a:extLst>
            </a:blip>
            <a:stretch>
              <a:fillRect/>
            </a:stretch>
          </p:blipFill>
          <p:spPr>
            <a:xfrm>
              <a:off x="21813781" y="6882191"/>
              <a:ext cx="40097" cy="40239"/>
            </a:xfrm>
            <a:prstGeom prst="rect">
              <a:avLst/>
            </a:prstGeom>
          </p:spPr>
        </p:pic>
        <p:pic>
          <p:nvPicPr>
            <p:cNvPr id="1531" name="Image 1517" descr=" "/>
            <p:cNvPicPr>
              <a:picLocks noChangeAspect="1"/>
            </p:cNvPicPr>
            <p:nvPr/>
          </p:nvPicPr>
          <p:blipFill>
            <a:blip r:embed="rId3036">
              <a:extLst>
                <a:ext uri="{96DAC541-7B7A-43D3-8B79-37D633B846F1}">
                  <asvg:svgBlip xmlns:asvg="http://schemas.microsoft.com/office/drawing/2016/SVG/main" r:embed="rId3037"/>
                </a:ext>
              </a:extLst>
            </a:blip>
            <a:stretch>
              <a:fillRect/>
            </a:stretch>
          </p:blipFill>
          <p:spPr>
            <a:xfrm>
              <a:off x="21750410" y="6882402"/>
              <a:ext cx="46591" cy="46527"/>
            </a:xfrm>
            <a:prstGeom prst="rect">
              <a:avLst/>
            </a:prstGeom>
          </p:spPr>
        </p:pic>
        <p:pic>
          <p:nvPicPr>
            <p:cNvPr id="1532" name="Image 1518" descr=" "/>
            <p:cNvPicPr>
              <a:picLocks noChangeAspect="1"/>
            </p:cNvPicPr>
            <p:nvPr/>
          </p:nvPicPr>
          <p:blipFill>
            <a:blip r:embed="rId3038">
              <a:extLst>
                <a:ext uri="{96DAC541-7B7A-43D3-8B79-37D633B846F1}">
                  <asvg:svgBlip xmlns:asvg="http://schemas.microsoft.com/office/drawing/2016/SVG/main" r:embed="rId3039"/>
                </a:ext>
              </a:extLst>
            </a:blip>
            <a:stretch>
              <a:fillRect/>
            </a:stretch>
          </p:blipFill>
          <p:spPr>
            <a:xfrm>
              <a:off x="21686971" y="6882730"/>
              <a:ext cx="40269" cy="46453"/>
            </a:xfrm>
            <a:prstGeom prst="rect">
              <a:avLst/>
            </a:prstGeom>
          </p:spPr>
        </p:pic>
        <p:pic>
          <p:nvPicPr>
            <p:cNvPr id="1533" name="Image 1519" descr=" "/>
            <p:cNvPicPr>
              <a:picLocks noChangeAspect="1"/>
            </p:cNvPicPr>
            <p:nvPr/>
          </p:nvPicPr>
          <p:blipFill>
            <a:blip r:embed="rId3040">
              <a:extLst>
                <a:ext uri="{96DAC541-7B7A-43D3-8B79-37D633B846F1}">
                  <asvg:svgBlip xmlns:asvg="http://schemas.microsoft.com/office/drawing/2016/SVG/main" r:embed="rId3041"/>
                </a:ext>
              </a:extLst>
            </a:blip>
            <a:stretch>
              <a:fillRect/>
            </a:stretch>
          </p:blipFill>
          <p:spPr>
            <a:xfrm>
              <a:off x="21623766" y="6883208"/>
              <a:ext cx="46608" cy="46527"/>
            </a:xfrm>
            <a:prstGeom prst="rect">
              <a:avLst/>
            </a:prstGeom>
          </p:spPr>
        </p:pic>
        <p:pic>
          <p:nvPicPr>
            <p:cNvPr id="1534" name="Image 1520" descr=" "/>
            <p:cNvPicPr>
              <a:picLocks noChangeAspect="1"/>
            </p:cNvPicPr>
            <p:nvPr/>
          </p:nvPicPr>
          <p:blipFill>
            <a:blip r:embed="rId3042">
              <a:extLst>
                <a:ext uri="{96DAC541-7B7A-43D3-8B79-37D633B846F1}">
                  <asvg:svgBlip xmlns:asvg="http://schemas.microsoft.com/office/drawing/2016/SVG/main" r:embed="rId3043"/>
                </a:ext>
              </a:extLst>
            </a:blip>
            <a:stretch>
              <a:fillRect/>
            </a:stretch>
          </p:blipFill>
          <p:spPr>
            <a:xfrm>
              <a:off x="21497001" y="6884132"/>
              <a:ext cx="46591" cy="46527"/>
            </a:xfrm>
            <a:prstGeom prst="rect">
              <a:avLst/>
            </a:prstGeom>
          </p:spPr>
        </p:pic>
        <p:pic>
          <p:nvPicPr>
            <p:cNvPr id="1535" name="Image 1521" descr=" "/>
            <p:cNvPicPr>
              <a:picLocks noChangeAspect="1"/>
            </p:cNvPicPr>
            <p:nvPr/>
          </p:nvPicPr>
          <p:blipFill>
            <a:blip r:embed="rId3044">
              <a:extLst>
                <a:ext uri="{96DAC541-7B7A-43D3-8B79-37D633B846F1}">
                  <asvg:svgBlip xmlns:asvg="http://schemas.microsoft.com/office/drawing/2016/SVG/main" r:embed="rId3045"/>
                </a:ext>
              </a:extLst>
            </a:blip>
            <a:stretch>
              <a:fillRect/>
            </a:stretch>
          </p:blipFill>
          <p:spPr>
            <a:xfrm>
              <a:off x="21370357" y="6884938"/>
              <a:ext cx="46609" cy="46527"/>
            </a:xfrm>
            <a:prstGeom prst="rect">
              <a:avLst/>
            </a:prstGeom>
          </p:spPr>
        </p:pic>
        <p:pic>
          <p:nvPicPr>
            <p:cNvPr id="1536" name="Image 1522" descr=" "/>
            <p:cNvPicPr>
              <a:picLocks noChangeAspect="1"/>
            </p:cNvPicPr>
            <p:nvPr/>
          </p:nvPicPr>
          <p:blipFill>
            <a:blip r:embed="rId3046">
              <a:extLst>
                <a:ext uri="{96DAC541-7B7A-43D3-8B79-37D633B846F1}">
                  <asvg:svgBlip xmlns:asvg="http://schemas.microsoft.com/office/drawing/2016/SVG/main" r:embed="rId3047"/>
                </a:ext>
              </a:extLst>
            </a:blip>
            <a:stretch>
              <a:fillRect/>
            </a:stretch>
          </p:blipFill>
          <p:spPr>
            <a:xfrm>
              <a:off x="21306780" y="6886346"/>
              <a:ext cx="40268" cy="46385"/>
            </a:xfrm>
            <a:prstGeom prst="rect">
              <a:avLst/>
            </a:prstGeom>
          </p:spPr>
        </p:pic>
        <p:pic>
          <p:nvPicPr>
            <p:cNvPr id="1537" name="Image 1523" descr=" "/>
            <p:cNvPicPr>
              <a:picLocks noChangeAspect="1"/>
            </p:cNvPicPr>
            <p:nvPr/>
          </p:nvPicPr>
          <p:blipFill>
            <a:blip r:embed="rId3048">
              <a:extLst>
                <a:ext uri="{96DAC541-7B7A-43D3-8B79-37D633B846F1}">
                  <asvg:svgBlip xmlns:asvg="http://schemas.microsoft.com/office/drawing/2016/SVG/main" r:embed="rId3049"/>
                </a:ext>
              </a:extLst>
            </a:blip>
            <a:stretch>
              <a:fillRect/>
            </a:stretch>
          </p:blipFill>
          <p:spPr>
            <a:xfrm>
              <a:off x="21179840" y="6886749"/>
              <a:ext cx="40268" cy="45982"/>
            </a:xfrm>
            <a:prstGeom prst="rect">
              <a:avLst/>
            </a:prstGeom>
          </p:spPr>
        </p:pic>
        <p:pic>
          <p:nvPicPr>
            <p:cNvPr id="1538" name="Image 1524" descr=" "/>
            <p:cNvPicPr>
              <a:picLocks noChangeAspect="1"/>
            </p:cNvPicPr>
            <p:nvPr/>
          </p:nvPicPr>
          <p:blipFill>
            <a:blip r:embed="rId3050">
              <a:extLst>
                <a:ext uri="{96DAC541-7B7A-43D3-8B79-37D633B846F1}">
                  <asvg:svgBlip xmlns:asvg="http://schemas.microsoft.com/office/drawing/2016/SVG/main" r:embed="rId3051"/>
                </a:ext>
              </a:extLst>
            </a:blip>
            <a:stretch>
              <a:fillRect/>
            </a:stretch>
          </p:blipFill>
          <p:spPr>
            <a:xfrm>
              <a:off x="21054187" y="6887139"/>
              <a:ext cx="46609" cy="46527"/>
            </a:xfrm>
            <a:prstGeom prst="rect">
              <a:avLst/>
            </a:prstGeom>
          </p:spPr>
        </p:pic>
        <p:pic>
          <p:nvPicPr>
            <p:cNvPr id="1539" name="Image 1525" descr=" "/>
            <p:cNvPicPr>
              <a:picLocks noChangeAspect="1"/>
            </p:cNvPicPr>
            <p:nvPr/>
          </p:nvPicPr>
          <p:blipFill>
            <a:blip r:embed="rId3052">
              <a:extLst>
                <a:ext uri="{96DAC541-7B7A-43D3-8B79-37D633B846F1}">
                  <asvg:svgBlip xmlns:asvg="http://schemas.microsoft.com/office/drawing/2016/SVG/main" r:embed="rId3053"/>
                </a:ext>
              </a:extLst>
            </a:blip>
            <a:stretch>
              <a:fillRect/>
            </a:stretch>
          </p:blipFill>
          <p:spPr>
            <a:xfrm>
              <a:off x="20989980" y="6887604"/>
              <a:ext cx="40269" cy="46298"/>
            </a:xfrm>
            <a:prstGeom prst="rect">
              <a:avLst/>
            </a:prstGeom>
          </p:spPr>
        </p:pic>
        <p:pic>
          <p:nvPicPr>
            <p:cNvPr id="1540" name="Image 1526" descr=" "/>
            <p:cNvPicPr>
              <a:picLocks noChangeAspect="1"/>
            </p:cNvPicPr>
            <p:nvPr/>
          </p:nvPicPr>
          <p:blipFill>
            <a:blip r:embed="rId3054">
              <a:extLst>
                <a:ext uri="{96DAC541-7B7A-43D3-8B79-37D633B846F1}">
                  <asvg:svgBlip xmlns:asvg="http://schemas.microsoft.com/office/drawing/2016/SVG/main" r:embed="rId3055"/>
                </a:ext>
              </a:extLst>
            </a:blip>
            <a:stretch>
              <a:fillRect/>
            </a:stretch>
          </p:blipFill>
          <p:spPr>
            <a:xfrm>
              <a:off x="20863198" y="6889105"/>
              <a:ext cx="40269" cy="45982"/>
            </a:xfrm>
            <a:prstGeom prst="rect">
              <a:avLst/>
            </a:prstGeom>
          </p:spPr>
        </p:pic>
        <p:pic>
          <p:nvPicPr>
            <p:cNvPr id="1541" name="Image 1527" descr=" "/>
            <p:cNvPicPr>
              <a:picLocks noChangeAspect="1"/>
            </p:cNvPicPr>
            <p:nvPr/>
          </p:nvPicPr>
          <p:blipFill>
            <a:blip r:embed="rId3056">
              <a:extLst>
                <a:ext uri="{96DAC541-7B7A-43D3-8B79-37D633B846F1}">
                  <asvg:svgBlip xmlns:asvg="http://schemas.microsoft.com/office/drawing/2016/SVG/main" r:embed="rId3057"/>
                </a:ext>
              </a:extLst>
            </a:blip>
            <a:stretch>
              <a:fillRect/>
            </a:stretch>
          </p:blipFill>
          <p:spPr>
            <a:xfrm>
              <a:off x="20800149" y="6888869"/>
              <a:ext cx="46609" cy="46527"/>
            </a:xfrm>
            <a:prstGeom prst="rect">
              <a:avLst/>
            </a:prstGeom>
          </p:spPr>
        </p:pic>
        <p:pic>
          <p:nvPicPr>
            <p:cNvPr id="1542" name="Image 1528" descr=" "/>
            <p:cNvPicPr>
              <a:picLocks noChangeAspect="1"/>
            </p:cNvPicPr>
            <p:nvPr/>
          </p:nvPicPr>
          <p:blipFill>
            <a:blip r:embed="rId3058">
              <a:extLst>
                <a:ext uri="{96DAC541-7B7A-43D3-8B79-37D633B846F1}">
                  <asvg:svgBlip xmlns:asvg="http://schemas.microsoft.com/office/drawing/2016/SVG/main" r:embed="rId3059"/>
                </a:ext>
              </a:extLst>
            </a:blip>
            <a:stretch>
              <a:fillRect/>
            </a:stretch>
          </p:blipFill>
          <p:spPr>
            <a:xfrm>
              <a:off x="20736573" y="6889490"/>
              <a:ext cx="40268" cy="46385"/>
            </a:xfrm>
            <a:prstGeom prst="rect">
              <a:avLst/>
            </a:prstGeom>
          </p:spPr>
        </p:pic>
        <p:pic>
          <p:nvPicPr>
            <p:cNvPr id="1543" name="Image 1529" descr=" "/>
            <p:cNvPicPr>
              <a:picLocks noChangeAspect="1"/>
            </p:cNvPicPr>
            <p:nvPr/>
          </p:nvPicPr>
          <p:blipFill>
            <a:blip r:embed="rId3060">
              <a:extLst>
                <a:ext uri="{96DAC541-7B7A-43D3-8B79-37D633B846F1}">
                  <asvg:svgBlip xmlns:asvg="http://schemas.microsoft.com/office/drawing/2016/SVG/main" r:embed="rId3061"/>
                </a:ext>
              </a:extLst>
            </a:blip>
            <a:stretch>
              <a:fillRect/>
            </a:stretch>
          </p:blipFill>
          <p:spPr>
            <a:xfrm>
              <a:off x="20673179" y="6889961"/>
              <a:ext cx="40269" cy="46385"/>
            </a:xfrm>
            <a:prstGeom prst="rect">
              <a:avLst/>
            </a:prstGeom>
          </p:spPr>
        </p:pic>
        <p:pic>
          <p:nvPicPr>
            <p:cNvPr id="1544" name="Image 1530" descr=" "/>
            <p:cNvPicPr>
              <a:picLocks noChangeAspect="1"/>
            </p:cNvPicPr>
            <p:nvPr/>
          </p:nvPicPr>
          <p:blipFill>
            <a:blip r:embed="rId3062">
              <a:extLst>
                <a:ext uri="{96DAC541-7B7A-43D3-8B79-37D633B846F1}">
                  <asvg:svgBlip xmlns:asvg="http://schemas.microsoft.com/office/drawing/2016/SVG/main" r:embed="rId3063"/>
                </a:ext>
              </a:extLst>
            </a:blip>
            <a:stretch>
              <a:fillRect/>
            </a:stretch>
          </p:blipFill>
          <p:spPr>
            <a:xfrm>
              <a:off x="20609789" y="6890519"/>
              <a:ext cx="40268" cy="46298"/>
            </a:xfrm>
            <a:prstGeom prst="rect">
              <a:avLst/>
            </a:prstGeom>
          </p:spPr>
        </p:pic>
        <p:pic>
          <p:nvPicPr>
            <p:cNvPr id="1545" name="Image 1531" descr=" "/>
            <p:cNvPicPr>
              <a:picLocks noChangeAspect="1"/>
            </p:cNvPicPr>
            <p:nvPr/>
          </p:nvPicPr>
          <p:blipFill>
            <a:blip r:embed="rId3064">
              <a:extLst>
                <a:ext uri="{96DAC541-7B7A-43D3-8B79-37D633B846F1}">
                  <asvg:svgBlip xmlns:asvg="http://schemas.microsoft.com/office/drawing/2016/SVG/main" r:embed="rId3065"/>
                </a:ext>
              </a:extLst>
            </a:blip>
            <a:stretch>
              <a:fillRect/>
            </a:stretch>
          </p:blipFill>
          <p:spPr>
            <a:xfrm>
              <a:off x="20546633" y="6890600"/>
              <a:ext cx="46561" cy="46527"/>
            </a:xfrm>
            <a:prstGeom prst="rect">
              <a:avLst/>
            </a:prstGeom>
          </p:spPr>
        </p:pic>
        <p:pic>
          <p:nvPicPr>
            <p:cNvPr id="1546" name="Image 1532" descr=" "/>
            <p:cNvPicPr>
              <a:picLocks noChangeAspect="1"/>
            </p:cNvPicPr>
            <p:nvPr/>
          </p:nvPicPr>
          <p:blipFill>
            <a:blip r:embed="rId3066">
              <a:extLst>
                <a:ext uri="{96DAC541-7B7A-43D3-8B79-37D633B846F1}">
                  <asvg:svgBlip xmlns:asvg="http://schemas.microsoft.com/office/drawing/2016/SVG/main" r:embed="rId3067"/>
                </a:ext>
              </a:extLst>
            </a:blip>
            <a:stretch>
              <a:fillRect/>
            </a:stretch>
          </p:blipFill>
          <p:spPr>
            <a:xfrm>
              <a:off x="20483164" y="6891306"/>
              <a:ext cx="40268" cy="46298"/>
            </a:xfrm>
            <a:prstGeom prst="rect">
              <a:avLst/>
            </a:prstGeom>
          </p:spPr>
        </p:pic>
        <p:pic>
          <p:nvPicPr>
            <p:cNvPr id="1547" name="Image 1533" descr=" "/>
            <p:cNvPicPr>
              <a:picLocks noChangeAspect="1"/>
            </p:cNvPicPr>
            <p:nvPr/>
          </p:nvPicPr>
          <p:blipFill>
            <a:blip r:embed="rId3068">
              <a:extLst>
                <a:ext uri="{96DAC541-7B7A-43D3-8B79-37D633B846F1}">
                  <asvg:svgBlip xmlns:asvg="http://schemas.microsoft.com/office/drawing/2016/SVG/main" r:embed="rId3069"/>
                </a:ext>
              </a:extLst>
            </a:blip>
            <a:stretch>
              <a:fillRect/>
            </a:stretch>
          </p:blipFill>
          <p:spPr>
            <a:xfrm>
              <a:off x="20419966" y="6891778"/>
              <a:ext cx="40087" cy="40239"/>
            </a:xfrm>
            <a:prstGeom prst="rect">
              <a:avLst/>
            </a:prstGeom>
          </p:spPr>
        </p:pic>
        <p:pic>
          <p:nvPicPr>
            <p:cNvPr id="1548" name="Image 1534" descr=" "/>
            <p:cNvPicPr>
              <a:picLocks noChangeAspect="1"/>
            </p:cNvPicPr>
            <p:nvPr/>
          </p:nvPicPr>
          <p:blipFill>
            <a:blip r:embed="rId3070">
              <a:extLst>
                <a:ext uri="{96DAC541-7B7A-43D3-8B79-37D633B846F1}">
                  <asvg:svgBlip xmlns:asvg="http://schemas.microsoft.com/office/drawing/2016/SVG/main" r:embed="rId3071"/>
                </a:ext>
              </a:extLst>
            </a:blip>
            <a:stretch>
              <a:fillRect/>
            </a:stretch>
          </p:blipFill>
          <p:spPr>
            <a:xfrm>
              <a:off x="20356381" y="6892565"/>
              <a:ext cx="40268" cy="45982"/>
            </a:xfrm>
            <a:prstGeom prst="rect">
              <a:avLst/>
            </a:prstGeom>
          </p:spPr>
        </p:pic>
        <p:pic>
          <p:nvPicPr>
            <p:cNvPr id="1549" name="Image 1535" descr=" "/>
            <p:cNvPicPr>
              <a:picLocks noChangeAspect="1"/>
            </p:cNvPicPr>
            <p:nvPr/>
          </p:nvPicPr>
          <p:blipFill>
            <a:blip r:embed="rId3072">
              <a:extLst>
                <a:ext uri="{96DAC541-7B7A-43D3-8B79-37D633B846F1}">
                  <asvg:svgBlip xmlns:asvg="http://schemas.microsoft.com/office/drawing/2016/SVG/main" r:embed="rId3073"/>
                </a:ext>
              </a:extLst>
            </a:blip>
            <a:stretch>
              <a:fillRect/>
            </a:stretch>
          </p:blipFill>
          <p:spPr>
            <a:xfrm>
              <a:off x="20293068" y="6892162"/>
              <a:ext cx="40268" cy="46124"/>
            </a:xfrm>
            <a:prstGeom prst="rect">
              <a:avLst/>
            </a:prstGeom>
          </p:spPr>
        </p:pic>
        <p:pic>
          <p:nvPicPr>
            <p:cNvPr id="1550" name="Image 1536" descr=" "/>
            <p:cNvPicPr>
              <a:picLocks noChangeAspect="1"/>
            </p:cNvPicPr>
            <p:nvPr/>
          </p:nvPicPr>
          <p:blipFill>
            <a:blip r:embed="rId3074">
              <a:extLst>
                <a:ext uri="{96DAC541-7B7A-43D3-8B79-37D633B846F1}">
                  <asvg:svgBlip xmlns:asvg="http://schemas.microsoft.com/office/drawing/2016/SVG/main" r:embed="rId3075"/>
                </a:ext>
              </a:extLst>
            </a:blip>
            <a:stretch>
              <a:fillRect/>
            </a:stretch>
          </p:blipFill>
          <p:spPr>
            <a:xfrm>
              <a:off x="20229756" y="6893105"/>
              <a:ext cx="40268" cy="46385"/>
            </a:xfrm>
            <a:prstGeom prst="rect">
              <a:avLst/>
            </a:prstGeom>
          </p:spPr>
        </p:pic>
        <p:pic>
          <p:nvPicPr>
            <p:cNvPr id="1551" name="Image 1537" descr=" "/>
            <p:cNvPicPr>
              <a:picLocks noChangeAspect="1"/>
            </p:cNvPicPr>
            <p:nvPr/>
          </p:nvPicPr>
          <p:blipFill>
            <a:blip r:embed="rId3076">
              <a:extLst>
                <a:ext uri="{96DAC541-7B7A-43D3-8B79-37D633B846F1}">
                  <asvg:svgBlip xmlns:asvg="http://schemas.microsoft.com/office/drawing/2016/SVG/main" r:embed="rId3077"/>
                </a:ext>
              </a:extLst>
            </a:blip>
            <a:stretch>
              <a:fillRect/>
            </a:stretch>
          </p:blipFill>
          <p:spPr>
            <a:xfrm>
              <a:off x="20166558" y="6893818"/>
              <a:ext cx="40131" cy="40239"/>
            </a:xfrm>
            <a:prstGeom prst="rect">
              <a:avLst/>
            </a:prstGeom>
          </p:spPr>
        </p:pic>
        <p:pic>
          <p:nvPicPr>
            <p:cNvPr id="1552" name="Image 1538" descr=" "/>
            <p:cNvPicPr>
              <a:picLocks noChangeAspect="1"/>
            </p:cNvPicPr>
            <p:nvPr/>
          </p:nvPicPr>
          <p:blipFill>
            <a:blip r:embed="rId3078">
              <a:extLst>
                <a:ext uri="{96DAC541-7B7A-43D3-8B79-37D633B846F1}">
                  <asvg:svgBlip xmlns:asvg="http://schemas.microsoft.com/office/drawing/2016/SVG/main" r:embed="rId3079"/>
                </a:ext>
              </a:extLst>
            </a:blip>
            <a:stretch>
              <a:fillRect/>
            </a:stretch>
          </p:blipFill>
          <p:spPr>
            <a:xfrm>
              <a:off x="20102973" y="6893818"/>
              <a:ext cx="40268" cy="46453"/>
            </a:xfrm>
            <a:prstGeom prst="rect">
              <a:avLst/>
            </a:prstGeom>
          </p:spPr>
        </p:pic>
        <p:pic>
          <p:nvPicPr>
            <p:cNvPr id="1553" name="Image 1539" descr=" "/>
            <p:cNvPicPr>
              <a:picLocks noChangeAspect="1"/>
            </p:cNvPicPr>
            <p:nvPr/>
          </p:nvPicPr>
          <p:blipFill>
            <a:blip r:embed="rId3080">
              <a:extLst>
                <a:ext uri="{96DAC541-7B7A-43D3-8B79-37D633B846F1}">
                  <asvg:svgBlip xmlns:asvg="http://schemas.microsoft.com/office/drawing/2016/SVG/main" r:embed="rId3081"/>
                </a:ext>
              </a:extLst>
            </a:blip>
            <a:stretch>
              <a:fillRect/>
            </a:stretch>
          </p:blipFill>
          <p:spPr>
            <a:xfrm>
              <a:off x="20039729" y="6893818"/>
              <a:ext cx="40030" cy="40239"/>
            </a:xfrm>
            <a:prstGeom prst="rect">
              <a:avLst/>
            </a:prstGeom>
          </p:spPr>
        </p:pic>
        <p:pic>
          <p:nvPicPr>
            <p:cNvPr id="1554" name="Image 1540" descr=" "/>
            <p:cNvPicPr>
              <a:picLocks noChangeAspect="1"/>
            </p:cNvPicPr>
            <p:nvPr/>
          </p:nvPicPr>
          <p:blipFill>
            <a:blip r:embed="rId3082">
              <a:extLst>
                <a:ext uri="{96DAC541-7B7A-43D3-8B79-37D633B846F1}">
                  <asvg:svgBlip xmlns:asvg="http://schemas.microsoft.com/office/drawing/2016/SVG/main" r:embed="rId3083"/>
                </a:ext>
              </a:extLst>
            </a:blip>
            <a:stretch>
              <a:fillRect/>
            </a:stretch>
          </p:blipFill>
          <p:spPr>
            <a:xfrm>
              <a:off x="19976347" y="6894835"/>
              <a:ext cx="40268" cy="46385"/>
            </a:xfrm>
            <a:prstGeom prst="rect">
              <a:avLst/>
            </a:prstGeom>
          </p:spPr>
        </p:pic>
        <p:pic>
          <p:nvPicPr>
            <p:cNvPr id="1555" name="Image 1541" descr=" "/>
            <p:cNvPicPr>
              <a:picLocks noChangeAspect="1"/>
            </p:cNvPicPr>
            <p:nvPr/>
          </p:nvPicPr>
          <p:blipFill>
            <a:blip r:embed="rId3084">
              <a:extLst>
                <a:ext uri="{96DAC541-7B7A-43D3-8B79-37D633B846F1}">
                  <asvg:svgBlip xmlns:asvg="http://schemas.microsoft.com/office/drawing/2016/SVG/main" r:embed="rId3085"/>
                </a:ext>
              </a:extLst>
            </a:blip>
            <a:stretch>
              <a:fillRect/>
            </a:stretch>
          </p:blipFill>
          <p:spPr>
            <a:xfrm>
              <a:off x="19913117" y="6895232"/>
              <a:ext cx="40121" cy="40239"/>
            </a:xfrm>
            <a:prstGeom prst="rect">
              <a:avLst/>
            </a:prstGeom>
          </p:spPr>
        </p:pic>
        <p:pic>
          <p:nvPicPr>
            <p:cNvPr id="1556" name="Image 1542" descr=" "/>
            <p:cNvPicPr>
              <a:picLocks noChangeAspect="1"/>
            </p:cNvPicPr>
            <p:nvPr/>
          </p:nvPicPr>
          <p:blipFill>
            <a:blip r:embed="rId3086">
              <a:extLst>
                <a:ext uri="{96DAC541-7B7A-43D3-8B79-37D633B846F1}">
                  <asvg:svgBlip xmlns:asvg="http://schemas.microsoft.com/office/drawing/2016/SVG/main" r:embed="rId3087"/>
                </a:ext>
              </a:extLst>
            </a:blip>
            <a:stretch>
              <a:fillRect/>
            </a:stretch>
          </p:blipFill>
          <p:spPr>
            <a:xfrm>
              <a:off x="19849564" y="6895623"/>
              <a:ext cx="40268" cy="46385"/>
            </a:xfrm>
            <a:prstGeom prst="rect">
              <a:avLst/>
            </a:prstGeom>
          </p:spPr>
        </p:pic>
        <p:pic>
          <p:nvPicPr>
            <p:cNvPr id="1557" name="Image 1543" descr=" "/>
            <p:cNvPicPr>
              <a:picLocks noChangeAspect="1"/>
            </p:cNvPicPr>
            <p:nvPr/>
          </p:nvPicPr>
          <p:blipFill>
            <a:blip r:embed="rId3088">
              <a:extLst>
                <a:ext uri="{96DAC541-7B7A-43D3-8B79-37D633B846F1}">
                  <asvg:svgBlip xmlns:asvg="http://schemas.microsoft.com/office/drawing/2016/SVG/main" r:embed="rId3089"/>
                </a:ext>
              </a:extLst>
            </a:blip>
            <a:stretch>
              <a:fillRect/>
            </a:stretch>
          </p:blipFill>
          <p:spPr>
            <a:xfrm>
              <a:off x="19786173" y="6896491"/>
              <a:ext cx="40268" cy="45982"/>
            </a:xfrm>
            <a:prstGeom prst="rect">
              <a:avLst/>
            </a:prstGeom>
          </p:spPr>
        </p:pic>
        <p:pic>
          <p:nvPicPr>
            <p:cNvPr id="1558" name="Image 1544" descr=" "/>
            <p:cNvPicPr>
              <a:picLocks noChangeAspect="1"/>
            </p:cNvPicPr>
            <p:nvPr/>
          </p:nvPicPr>
          <p:blipFill>
            <a:blip r:embed="rId3090">
              <a:extLst>
                <a:ext uri="{96DAC541-7B7A-43D3-8B79-37D633B846F1}">
                  <asvg:svgBlip xmlns:asvg="http://schemas.microsoft.com/office/drawing/2016/SVG/main" r:embed="rId3091"/>
                </a:ext>
              </a:extLst>
            </a:blip>
            <a:stretch>
              <a:fillRect/>
            </a:stretch>
          </p:blipFill>
          <p:spPr>
            <a:xfrm>
              <a:off x="19723125" y="6896255"/>
              <a:ext cx="46609" cy="46527"/>
            </a:xfrm>
            <a:prstGeom prst="rect">
              <a:avLst/>
            </a:prstGeom>
          </p:spPr>
        </p:pic>
        <p:pic>
          <p:nvPicPr>
            <p:cNvPr id="1559" name="Image 1545" descr=" "/>
            <p:cNvPicPr>
              <a:picLocks noChangeAspect="1"/>
            </p:cNvPicPr>
            <p:nvPr/>
          </p:nvPicPr>
          <p:blipFill>
            <a:blip r:embed="rId3092">
              <a:extLst>
                <a:ext uri="{96DAC541-7B7A-43D3-8B79-37D633B846F1}">
                  <asvg:svgBlip xmlns:asvg="http://schemas.microsoft.com/office/drawing/2016/SVG/main" r:embed="rId3093"/>
                </a:ext>
              </a:extLst>
            </a:blip>
            <a:stretch>
              <a:fillRect/>
            </a:stretch>
          </p:blipFill>
          <p:spPr>
            <a:xfrm>
              <a:off x="19659548" y="6897123"/>
              <a:ext cx="40268" cy="46143"/>
            </a:xfrm>
            <a:prstGeom prst="rect">
              <a:avLst/>
            </a:prstGeom>
          </p:spPr>
        </p:pic>
        <p:pic>
          <p:nvPicPr>
            <p:cNvPr id="1560" name="Image 1546" descr=" "/>
            <p:cNvPicPr>
              <a:picLocks noChangeAspect="1"/>
            </p:cNvPicPr>
            <p:nvPr/>
          </p:nvPicPr>
          <p:blipFill>
            <a:blip r:embed="rId3094">
              <a:extLst>
                <a:ext uri="{96DAC541-7B7A-43D3-8B79-37D633B846F1}">
                  <asvg:svgBlip xmlns:asvg="http://schemas.microsoft.com/office/drawing/2016/SVG/main" r:embed="rId3095"/>
                </a:ext>
              </a:extLst>
            </a:blip>
            <a:stretch>
              <a:fillRect/>
            </a:stretch>
          </p:blipFill>
          <p:spPr>
            <a:xfrm>
              <a:off x="19596329" y="6897433"/>
              <a:ext cx="40108" cy="40239"/>
            </a:xfrm>
            <a:prstGeom prst="rect">
              <a:avLst/>
            </a:prstGeom>
          </p:spPr>
        </p:pic>
        <p:pic>
          <p:nvPicPr>
            <p:cNvPr id="1561" name="Image 1547" descr=" "/>
            <p:cNvPicPr>
              <a:picLocks noChangeAspect="1"/>
            </p:cNvPicPr>
            <p:nvPr/>
          </p:nvPicPr>
          <p:blipFill>
            <a:blip r:embed="rId3096">
              <a:extLst>
                <a:ext uri="{96DAC541-7B7A-43D3-8B79-37D633B846F1}">
                  <asvg:svgBlip xmlns:asvg="http://schemas.microsoft.com/office/drawing/2016/SVG/main" r:embed="rId3097"/>
                </a:ext>
              </a:extLst>
            </a:blip>
            <a:stretch>
              <a:fillRect/>
            </a:stretch>
          </p:blipFill>
          <p:spPr>
            <a:xfrm>
              <a:off x="19532765" y="6898221"/>
              <a:ext cx="40268" cy="45982"/>
            </a:xfrm>
            <a:prstGeom prst="rect">
              <a:avLst/>
            </a:prstGeom>
          </p:spPr>
        </p:pic>
        <p:pic>
          <p:nvPicPr>
            <p:cNvPr id="1562" name="Image 1548" descr=" "/>
            <p:cNvPicPr>
              <a:picLocks noChangeAspect="1"/>
            </p:cNvPicPr>
            <p:nvPr/>
          </p:nvPicPr>
          <p:blipFill>
            <a:blip r:embed="rId3098">
              <a:extLst>
                <a:ext uri="{96DAC541-7B7A-43D3-8B79-37D633B846F1}">
                  <asvg:svgBlip xmlns:asvg="http://schemas.microsoft.com/office/drawing/2016/SVG/main" r:embed="rId3099"/>
                </a:ext>
              </a:extLst>
            </a:blip>
            <a:stretch>
              <a:fillRect/>
            </a:stretch>
          </p:blipFill>
          <p:spPr>
            <a:xfrm>
              <a:off x="19469558" y="6898221"/>
              <a:ext cx="40073" cy="40239"/>
            </a:xfrm>
            <a:prstGeom prst="rect">
              <a:avLst/>
            </a:prstGeom>
          </p:spPr>
        </p:pic>
        <p:pic>
          <p:nvPicPr>
            <p:cNvPr id="1563" name="Image 1549" descr=" "/>
            <p:cNvPicPr>
              <a:picLocks noChangeAspect="1"/>
            </p:cNvPicPr>
            <p:nvPr/>
          </p:nvPicPr>
          <p:blipFill>
            <a:blip r:embed="rId3100">
              <a:extLst>
                <a:ext uri="{96DAC541-7B7A-43D3-8B79-37D633B846F1}">
                  <asvg:svgBlip xmlns:asvg="http://schemas.microsoft.com/office/drawing/2016/SVG/main" r:embed="rId3101"/>
                </a:ext>
              </a:extLst>
            </a:blip>
            <a:stretch>
              <a:fillRect/>
            </a:stretch>
          </p:blipFill>
          <p:spPr>
            <a:xfrm>
              <a:off x="19406299" y="6898928"/>
              <a:ext cx="39640" cy="45901"/>
            </a:xfrm>
            <a:prstGeom prst="rect">
              <a:avLst/>
            </a:prstGeom>
          </p:spPr>
        </p:pic>
        <p:pic>
          <p:nvPicPr>
            <p:cNvPr id="1564" name="Image 1550" descr=" "/>
            <p:cNvPicPr>
              <a:picLocks noChangeAspect="1"/>
            </p:cNvPicPr>
            <p:nvPr/>
          </p:nvPicPr>
          <p:blipFill>
            <a:blip r:embed="rId3102">
              <a:extLst>
                <a:ext uri="{96DAC541-7B7A-43D3-8B79-37D633B846F1}">
                  <asvg:svgBlip xmlns:asvg="http://schemas.microsoft.com/office/drawing/2016/SVG/main" r:embed="rId3103"/>
                </a:ext>
              </a:extLst>
            </a:blip>
            <a:stretch>
              <a:fillRect/>
            </a:stretch>
          </p:blipFill>
          <p:spPr>
            <a:xfrm>
              <a:off x="19342931" y="6899163"/>
              <a:ext cx="40098" cy="40239"/>
            </a:xfrm>
            <a:prstGeom prst="rect">
              <a:avLst/>
            </a:prstGeom>
          </p:spPr>
        </p:pic>
        <p:pic>
          <p:nvPicPr>
            <p:cNvPr id="1565" name="Image 1551" descr=" "/>
            <p:cNvPicPr>
              <a:picLocks noChangeAspect="1"/>
            </p:cNvPicPr>
            <p:nvPr/>
          </p:nvPicPr>
          <p:blipFill>
            <a:blip r:embed="rId3104">
              <a:extLst>
                <a:ext uri="{96DAC541-7B7A-43D3-8B79-37D633B846F1}">
                  <asvg:svgBlip xmlns:asvg="http://schemas.microsoft.com/office/drawing/2016/SVG/main" r:embed="rId3105"/>
                </a:ext>
              </a:extLst>
            </a:blip>
            <a:stretch>
              <a:fillRect/>
            </a:stretch>
          </p:blipFill>
          <p:spPr>
            <a:xfrm>
              <a:off x="19279357" y="6899554"/>
              <a:ext cx="40268" cy="46385"/>
            </a:xfrm>
            <a:prstGeom prst="rect">
              <a:avLst/>
            </a:prstGeom>
          </p:spPr>
        </p:pic>
        <p:pic>
          <p:nvPicPr>
            <p:cNvPr id="1566" name="Image 1552" descr=" "/>
            <p:cNvPicPr>
              <a:picLocks noChangeAspect="1"/>
            </p:cNvPicPr>
            <p:nvPr/>
          </p:nvPicPr>
          <p:blipFill>
            <a:blip r:embed="rId3106">
              <a:extLst>
                <a:ext uri="{96DAC541-7B7A-43D3-8B79-37D633B846F1}">
                  <asvg:svgBlip xmlns:asvg="http://schemas.microsoft.com/office/drawing/2016/SVG/main" r:embed="rId3107"/>
                </a:ext>
              </a:extLst>
            </a:blip>
            <a:stretch>
              <a:fillRect/>
            </a:stretch>
          </p:blipFill>
          <p:spPr>
            <a:xfrm>
              <a:off x="19216149" y="6899951"/>
              <a:ext cx="40073" cy="40239"/>
            </a:xfrm>
            <a:prstGeom prst="rect">
              <a:avLst/>
            </a:prstGeom>
          </p:spPr>
        </p:pic>
        <p:pic>
          <p:nvPicPr>
            <p:cNvPr id="1567" name="Image 1553" descr=" "/>
            <p:cNvPicPr>
              <a:picLocks noChangeAspect="1"/>
            </p:cNvPicPr>
            <p:nvPr/>
          </p:nvPicPr>
          <p:blipFill>
            <a:blip r:embed="rId3108">
              <a:extLst>
                <a:ext uri="{96DAC541-7B7A-43D3-8B79-37D633B846F1}">
                  <asvg:svgBlip xmlns:asvg="http://schemas.microsoft.com/office/drawing/2016/SVG/main" r:embed="rId3109"/>
                </a:ext>
              </a:extLst>
            </a:blip>
            <a:stretch>
              <a:fillRect/>
            </a:stretch>
          </p:blipFill>
          <p:spPr>
            <a:xfrm>
              <a:off x="19152731" y="6900577"/>
              <a:ext cx="40268" cy="46143"/>
            </a:xfrm>
            <a:prstGeom prst="rect">
              <a:avLst/>
            </a:prstGeom>
          </p:spPr>
        </p:pic>
        <p:pic>
          <p:nvPicPr>
            <p:cNvPr id="1568" name="Image 1554" descr=" "/>
            <p:cNvPicPr>
              <a:picLocks noChangeAspect="1"/>
            </p:cNvPicPr>
            <p:nvPr/>
          </p:nvPicPr>
          <p:blipFill>
            <a:blip r:embed="rId3110">
              <a:extLst>
                <a:ext uri="{96DAC541-7B7A-43D3-8B79-37D633B846F1}">
                  <asvg:svgBlip xmlns:asvg="http://schemas.microsoft.com/office/drawing/2016/SVG/main" r:embed="rId3111"/>
                </a:ext>
              </a:extLst>
            </a:blip>
            <a:stretch>
              <a:fillRect/>
            </a:stretch>
          </p:blipFill>
          <p:spPr>
            <a:xfrm>
              <a:off x="19089503" y="6900894"/>
              <a:ext cx="40025" cy="46056"/>
            </a:xfrm>
            <a:prstGeom prst="rect">
              <a:avLst/>
            </a:prstGeom>
          </p:spPr>
        </p:pic>
        <p:pic>
          <p:nvPicPr>
            <p:cNvPr id="1569" name="Image 1555" descr=" "/>
            <p:cNvPicPr>
              <a:picLocks noChangeAspect="1"/>
            </p:cNvPicPr>
            <p:nvPr/>
          </p:nvPicPr>
          <p:blipFill>
            <a:blip r:embed="rId3112">
              <a:extLst>
                <a:ext uri="{96DAC541-7B7A-43D3-8B79-37D633B846F1}">
                  <asvg:svgBlip xmlns:asvg="http://schemas.microsoft.com/office/drawing/2016/SVG/main" r:embed="rId3113"/>
                </a:ext>
              </a:extLst>
            </a:blip>
            <a:stretch>
              <a:fillRect/>
            </a:stretch>
          </p:blipFill>
          <p:spPr>
            <a:xfrm>
              <a:off x="19025948" y="6902066"/>
              <a:ext cx="40268" cy="46385"/>
            </a:xfrm>
            <a:prstGeom prst="rect">
              <a:avLst/>
            </a:prstGeom>
          </p:spPr>
        </p:pic>
        <p:pic>
          <p:nvPicPr>
            <p:cNvPr id="1570" name="Image 1556" descr=" "/>
            <p:cNvPicPr>
              <a:picLocks noChangeAspect="1"/>
            </p:cNvPicPr>
            <p:nvPr/>
          </p:nvPicPr>
          <p:blipFill>
            <a:blip r:embed="rId3114">
              <a:extLst>
                <a:ext uri="{96DAC541-7B7A-43D3-8B79-37D633B846F1}">
                  <asvg:svgBlip xmlns:asvg="http://schemas.microsoft.com/office/drawing/2016/SVG/main" r:embed="rId3115"/>
                </a:ext>
              </a:extLst>
            </a:blip>
            <a:stretch>
              <a:fillRect/>
            </a:stretch>
          </p:blipFill>
          <p:spPr>
            <a:xfrm>
              <a:off x="18962112" y="6901997"/>
              <a:ext cx="40073" cy="40239"/>
            </a:xfrm>
            <a:prstGeom prst="rect">
              <a:avLst/>
            </a:prstGeom>
          </p:spPr>
        </p:pic>
        <p:pic>
          <p:nvPicPr>
            <p:cNvPr id="1571" name="Image 1557" descr=" "/>
            <p:cNvPicPr>
              <a:picLocks noChangeAspect="1"/>
            </p:cNvPicPr>
            <p:nvPr/>
          </p:nvPicPr>
          <p:blipFill>
            <a:blip r:embed="rId3116">
              <a:extLst>
                <a:ext uri="{96DAC541-7B7A-43D3-8B79-37D633B846F1}">
                  <asvg:svgBlip xmlns:asvg="http://schemas.microsoft.com/office/drawing/2016/SVG/main" r:embed="rId3117"/>
                </a:ext>
              </a:extLst>
            </a:blip>
            <a:stretch>
              <a:fillRect/>
            </a:stretch>
          </p:blipFill>
          <p:spPr>
            <a:xfrm>
              <a:off x="18899194" y="6901997"/>
              <a:ext cx="40159" cy="46056"/>
            </a:xfrm>
            <a:prstGeom prst="rect">
              <a:avLst/>
            </a:prstGeom>
          </p:spPr>
        </p:pic>
        <p:pic>
          <p:nvPicPr>
            <p:cNvPr id="1572" name="Image 1558" descr=" "/>
            <p:cNvPicPr>
              <a:picLocks noChangeAspect="1"/>
            </p:cNvPicPr>
            <p:nvPr/>
          </p:nvPicPr>
          <p:blipFill>
            <a:blip r:embed="rId3118">
              <a:extLst>
                <a:ext uri="{96DAC541-7B7A-43D3-8B79-37D633B846F1}">
                  <asvg:svgBlip xmlns:asvg="http://schemas.microsoft.com/office/drawing/2016/SVG/main" r:embed="rId3119"/>
                </a:ext>
              </a:extLst>
            </a:blip>
            <a:stretch>
              <a:fillRect/>
            </a:stretch>
          </p:blipFill>
          <p:spPr>
            <a:xfrm>
              <a:off x="18836251" y="6902152"/>
              <a:ext cx="40025" cy="46056"/>
            </a:xfrm>
            <a:prstGeom prst="rect">
              <a:avLst/>
            </a:prstGeom>
          </p:spPr>
        </p:pic>
        <p:pic>
          <p:nvPicPr>
            <p:cNvPr id="1573" name="Image 1559" descr=" "/>
            <p:cNvPicPr>
              <a:picLocks noChangeAspect="1"/>
            </p:cNvPicPr>
            <p:nvPr/>
          </p:nvPicPr>
          <p:blipFill>
            <a:blip r:embed="rId3120">
              <a:extLst>
                <a:ext uri="{96DAC541-7B7A-43D3-8B79-37D633B846F1}">
                  <asvg:svgBlip xmlns:asvg="http://schemas.microsoft.com/office/drawing/2016/SVG/main" r:embed="rId3121"/>
                </a:ext>
              </a:extLst>
            </a:blip>
            <a:stretch>
              <a:fillRect/>
            </a:stretch>
          </p:blipFill>
          <p:spPr>
            <a:xfrm>
              <a:off x="18773353" y="6903095"/>
              <a:ext cx="40098" cy="40239"/>
            </a:xfrm>
            <a:prstGeom prst="rect">
              <a:avLst/>
            </a:prstGeom>
          </p:spPr>
        </p:pic>
        <p:pic>
          <p:nvPicPr>
            <p:cNvPr id="1574" name="Image 1560" descr=" "/>
            <p:cNvPicPr>
              <a:picLocks noChangeAspect="1"/>
            </p:cNvPicPr>
            <p:nvPr/>
          </p:nvPicPr>
          <p:blipFill>
            <a:blip r:embed="rId3122">
              <a:extLst>
                <a:ext uri="{96DAC541-7B7A-43D3-8B79-37D633B846F1}">
                  <asvg:svgBlip xmlns:asvg="http://schemas.microsoft.com/office/drawing/2016/SVG/main" r:embed="rId3123"/>
                </a:ext>
              </a:extLst>
            </a:blip>
            <a:stretch>
              <a:fillRect/>
            </a:stretch>
          </p:blipFill>
          <p:spPr>
            <a:xfrm>
              <a:off x="18709333" y="6903411"/>
              <a:ext cx="40073" cy="40239"/>
            </a:xfrm>
            <a:prstGeom prst="rect">
              <a:avLst/>
            </a:prstGeom>
          </p:spPr>
        </p:pic>
        <p:pic>
          <p:nvPicPr>
            <p:cNvPr id="1575" name="Image 1561" descr=" "/>
            <p:cNvPicPr>
              <a:picLocks noChangeAspect="1"/>
            </p:cNvPicPr>
            <p:nvPr/>
          </p:nvPicPr>
          <p:blipFill>
            <a:blip r:embed="rId3124">
              <a:extLst>
                <a:ext uri="{96DAC541-7B7A-43D3-8B79-37D633B846F1}">
                  <asvg:svgBlip xmlns:asvg="http://schemas.microsoft.com/office/drawing/2016/SVG/main" r:embed="rId3125"/>
                </a:ext>
              </a:extLst>
            </a:blip>
            <a:stretch>
              <a:fillRect/>
            </a:stretch>
          </p:blipFill>
          <p:spPr>
            <a:xfrm>
              <a:off x="18645943" y="6903882"/>
              <a:ext cx="40159" cy="46056"/>
            </a:xfrm>
            <a:prstGeom prst="rect">
              <a:avLst/>
            </a:prstGeom>
          </p:spPr>
        </p:pic>
        <p:pic>
          <p:nvPicPr>
            <p:cNvPr id="1576" name="Image 1562" descr=" "/>
            <p:cNvPicPr>
              <a:picLocks noChangeAspect="1"/>
            </p:cNvPicPr>
            <p:nvPr/>
          </p:nvPicPr>
          <p:blipFill>
            <a:blip r:embed="rId3126">
              <a:extLst>
                <a:ext uri="{96DAC541-7B7A-43D3-8B79-37D633B846F1}">
                  <asvg:svgBlip xmlns:asvg="http://schemas.microsoft.com/office/drawing/2016/SVG/main" r:embed="rId3127"/>
                </a:ext>
              </a:extLst>
            </a:blip>
            <a:stretch>
              <a:fillRect/>
            </a:stretch>
          </p:blipFill>
          <p:spPr>
            <a:xfrm>
              <a:off x="18582686" y="6904354"/>
              <a:ext cx="40025" cy="46056"/>
            </a:xfrm>
            <a:prstGeom prst="rect">
              <a:avLst/>
            </a:prstGeom>
          </p:spPr>
        </p:pic>
        <p:pic>
          <p:nvPicPr>
            <p:cNvPr id="1577" name="Image 1563" descr=" "/>
            <p:cNvPicPr>
              <a:picLocks noChangeAspect="1"/>
            </p:cNvPicPr>
            <p:nvPr/>
          </p:nvPicPr>
          <p:blipFill>
            <a:blip r:embed="rId3128">
              <a:extLst>
                <a:ext uri="{96DAC541-7B7A-43D3-8B79-37D633B846F1}">
                  <asvg:svgBlip xmlns:asvg="http://schemas.microsoft.com/office/drawing/2016/SVG/main" r:embed="rId3129"/>
                </a:ext>
              </a:extLst>
            </a:blip>
            <a:stretch>
              <a:fillRect/>
            </a:stretch>
          </p:blipFill>
          <p:spPr>
            <a:xfrm>
              <a:off x="18519132" y="6904422"/>
              <a:ext cx="40268" cy="46453"/>
            </a:xfrm>
            <a:prstGeom prst="rect">
              <a:avLst/>
            </a:prstGeom>
          </p:spPr>
        </p:pic>
        <p:pic>
          <p:nvPicPr>
            <p:cNvPr id="1578" name="Image 1564" descr=" "/>
            <p:cNvPicPr>
              <a:picLocks noChangeAspect="1"/>
            </p:cNvPicPr>
            <p:nvPr/>
          </p:nvPicPr>
          <p:blipFill>
            <a:blip r:embed="rId3130">
              <a:extLst>
                <a:ext uri="{96DAC541-7B7A-43D3-8B79-37D633B846F1}">
                  <asvg:svgBlip xmlns:asvg="http://schemas.microsoft.com/office/drawing/2016/SVG/main" r:embed="rId3131"/>
                </a:ext>
              </a:extLst>
            </a:blip>
            <a:stretch>
              <a:fillRect/>
            </a:stretch>
          </p:blipFill>
          <p:spPr>
            <a:xfrm>
              <a:off x="18455914" y="6905296"/>
              <a:ext cx="40108" cy="40239"/>
            </a:xfrm>
            <a:prstGeom prst="rect">
              <a:avLst/>
            </a:prstGeom>
          </p:spPr>
        </p:pic>
        <p:pic>
          <p:nvPicPr>
            <p:cNvPr id="1579" name="Image 1565" descr=" "/>
            <p:cNvPicPr>
              <a:picLocks noChangeAspect="1"/>
            </p:cNvPicPr>
            <p:nvPr/>
          </p:nvPicPr>
          <p:blipFill>
            <a:blip r:embed="rId3132">
              <a:extLst>
                <a:ext uri="{96DAC541-7B7A-43D3-8B79-37D633B846F1}">
                  <asvg:svgBlip xmlns:asvg="http://schemas.microsoft.com/office/drawing/2016/SVG/main" r:embed="rId3133"/>
                </a:ext>
              </a:extLst>
            </a:blip>
            <a:stretch>
              <a:fillRect/>
            </a:stretch>
          </p:blipFill>
          <p:spPr>
            <a:xfrm>
              <a:off x="18392533" y="6905613"/>
              <a:ext cx="40073" cy="40239"/>
            </a:xfrm>
            <a:prstGeom prst="rect">
              <a:avLst/>
            </a:prstGeom>
          </p:spPr>
        </p:pic>
        <p:pic>
          <p:nvPicPr>
            <p:cNvPr id="1580" name="Image 1566" descr=" "/>
            <p:cNvPicPr>
              <a:picLocks noChangeAspect="1"/>
            </p:cNvPicPr>
            <p:nvPr/>
          </p:nvPicPr>
          <p:blipFill>
            <a:blip r:embed="rId3134">
              <a:extLst>
                <a:ext uri="{96DAC541-7B7A-43D3-8B79-37D633B846F1}">
                  <asvg:svgBlip xmlns:asvg="http://schemas.microsoft.com/office/drawing/2016/SVG/main" r:embed="rId3135"/>
                </a:ext>
              </a:extLst>
            </a:blip>
            <a:stretch>
              <a:fillRect/>
            </a:stretch>
          </p:blipFill>
          <p:spPr>
            <a:xfrm>
              <a:off x="18329140" y="6906084"/>
              <a:ext cx="39533" cy="46056"/>
            </a:xfrm>
            <a:prstGeom prst="rect">
              <a:avLst/>
            </a:prstGeom>
          </p:spPr>
        </p:pic>
        <p:pic>
          <p:nvPicPr>
            <p:cNvPr id="1581" name="Image 1567" descr=" "/>
            <p:cNvPicPr>
              <a:picLocks noChangeAspect="1"/>
            </p:cNvPicPr>
            <p:nvPr/>
          </p:nvPicPr>
          <p:blipFill>
            <a:blip r:embed="rId3136">
              <a:extLst>
                <a:ext uri="{96DAC541-7B7A-43D3-8B79-37D633B846F1}">
                  <asvg:svgBlip xmlns:asvg="http://schemas.microsoft.com/office/drawing/2016/SVG/main" r:embed="rId3137"/>
                </a:ext>
              </a:extLst>
            </a:blip>
            <a:stretch>
              <a:fillRect/>
            </a:stretch>
          </p:blipFill>
          <p:spPr>
            <a:xfrm>
              <a:off x="18265885" y="6906555"/>
              <a:ext cx="39868" cy="46056"/>
            </a:xfrm>
            <a:prstGeom prst="rect">
              <a:avLst/>
            </a:prstGeom>
          </p:spPr>
        </p:pic>
        <p:pic>
          <p:nvPicPr>
            <p:cNvPr id="1582" name="Image 1568" descr=" "/>
            <p:cNvPicPr>
              <a:picLocks noChangeAspect="1"/>
            </p:cNvPicPr>
            <p:nvPr/>
          </p:nvPicPr>
          <p:blipFill>
            <a:blip r:embed="rId3138">
              <a:extLst>
                <a:ext uri="{96DAC541-7B7A-43D3-8B79-37D633B846F1}">
                  <asvg:svgBlip xmlns:asvg="http://schemas.microsoft.com/office/drawing/2016/SVG/main" r:embed="rId3139"/>
                </a:ext>
              </a:extLst>
            </a:blip>
            <a:stretch>
              <a:fillRect/>
            </a:stretch>
          </p:blipFill>
          <p:spPr>
            <a:xfrm>
              <a:off x="18139125" y="6907337"/>
              <a:ext cx="40073" cy="40239"/>
            </a:xfrm>
            <a:prstGeom prst="rect">
              <a:avLst/>
            </a:prstGeom>
          </p:spPr>
        </p:pic>
        <p:pic>
          <p:nvPicPr>
            <p:cNvPr id="1583" name="Image 1569" descr=" "/>
            <p:cNvPicPr>
              <a:picLocks noChangeAspect="1"/>
            </p:cNvPicPr>
            <p:nvPr/>
          </p:nvPicPr>
          <p:blipFill>
            <a:blip r:embed="rId3140">
              <a:extLst>
                <a:ext uri="{96DAC541-7B7A-43D3-8B79-37D633B846F1}">
                  <asvg:svgBlip xmlns:asvg="http://schemas.microsoft.com/office/drawing/2016/SVG/main" r:embed="rId3141"/>
                </a:ext>
              </a:extLst>
            </a:blip>
            <a:stretch>
              <a:fillRect/>
            </a:stretch>
          </p:blipFill>
          <p:spPr>
            <a:xfrm>
              <a:off x="18075745" y="6907808"/>
              <a:ext cx="40149" cy="46056"/>
            </a:xfrm>
            <a:prstGeom prst="rect">
              <a:avLst/>
            </a:prstGeom>
          </p:spPr>
        </p:pic>
        <p:pic>
          <p:nvPicPr>
            <p:cNvPr id="1584" name="Image 1570" descr=" "/>
            <p:cNvPicPr>
              <a:picLocks noChangeAspect="1"/>
            </p:cNvPicPr>
            <p:nvPr/>
          </p:nvPicPr>
          <p:blipFill>
            <a:blip r:embed="rId3142">
              <a:extLst>
                <a:ext uri="{96DAC541-7B7A-43D3-8B79-37D633B846F1}">
                  <asvg:svgBlip xmlns:asvg="http://schemas.microsoft.com/office/drawing/2016/SVG/main" r:embed="rId3143"/>
                </a:ext>
              </a:extLst>
            </a:blip>
            <a:stretch>
              <a:fillRect/>
            </a:stretch>
          </p:blipFill>
          <p:spPr>
            <a:xfrm>
              <a:off x="18012478" y="6908279"/>
              <a:ext cx="40025" cy="46056"/>
            </a:xfrm>
            <a:prstGeom prst="rect">
              <a:avLst/>
            </a:prstGeom>
          </p:spPr>
        </p:pic>
        <p:pic>
          <p:nvPicPr>
            <p:cNvPr id="1585" name="Image 1571" descr=" "/>
            <p:cNvPicPr>
              <a:picLocks noChangeAspect="1"/>
            </p:cNvPicPr>
            <p:nvPr/>
          </p:nvPicPr>
          <p:blipFill>
            <a:blip r:embed="rId3144">
              <a:extLst>
                <a:ext uri="{96DAC541-7B7A-43D3-8B79-37D633B846F1}">
                  <asvg:svgBlip xmlns:asvg="http://schemas.microsoft.com/office/drawing/2016/SVG/main" r:embed="rId3145"/>
                </a:ext>
              </a:extLst>
            </a:blip>
            <a:stretch>
              <a:fillRect/>
            </a:stretch>
          </p:blipFill>
          <p:spPr>
            <a:xfrm>
              <a:off x="17948924" y="6908354"/>
              <a:ext cx="40268" cy="46453"/>
            </a:xfrm>
            <a:prstGeom prst="rect">
              <a:avLst/>
            </a:prstGeom>
          </p:spPr>
        </p:pic>
        <p:pic>
          <p:nvPicPr>
            <p:cNvPr id="1586" name="Image 1572" descr=" "/>
            <p:cNvPicPr>
              <a:picLocks noChangeAspect="1"/>
            </p:cNvPicPr>
            <p:nvPr/>
          </p:nvPicPr>
          <p:blipFill>
            <a:blip r:embed="rId3146">
              <a:extLst>
                <a:ext uri="{96DAC541-7B7A-43D3-8B79-37D633B846F1}">
                  <asvg:svgBlip xmlns:asvg="http://schemas.microsoft.com/office/drawing/2016/SVG/main" r:embed="rId3147"/>
                </a:ext>
              </a:extLst>
            </a:blip>
            <a:stretch>
              <a:fillRect/>
            </a:stretch>
          </p:blipFill>
          <p:spPr>
            <a:xfrm>
              <a:off x="17759069" y="6910009"/>
              <a:ext cx="40025" cy="46056"/>
            </a:xfrm>
            <a:prstGeom prst="rect">
              <a:avLst/>
            </a:prstGeom>
          </p:spPr>
        </p:pic>
        <p:pic>
          <p:nvPicPr>
            <p:cNvPr id="1587" name="Image 1573" descr=" "/>
            <p:cNvPicPr>
              <a:picLocks noChangeAspect="1"/>
            </p:cNvPicPr>
            <p:nvPr/>
          </p:nvPicPr>
          <p:blipFill>
            <a:blip r:embed="rId3148">
              <a:extLst>
                <a:ext uri="{96DAC541-7B7A-43D3-8B79-37D633B846F1}">
                  <asvg:svgBlip xmlns:asvg="http://schemas.microsoft.com/office/drawing/2016/SVG/main" r:embed="rId3149"/>
                </a:ext>
              </a:extLst>
            </a:blip>
            <a:stretch>
              <a:fillRect/>
            </a:stretch>
          </p:blipFill>
          <p:spPr>
            <a:xfrm>
              <a:off x="17695201" y="6910084"/>
              <a:ext cx="40268" cy="46453"/>
            </a:xfrm>
            <a:prstGeom prst="rect">
              <a:avLst/>
            </a:prstGeom>
          </p:spPr>
        </p:pic>
        <p:pic>
          <p:nvPicPr>
            <p:cNvPr id="1588" name="Image 1574" descr=" "/>
            <p:cNvPicPr>
              <a:picLocks noChangeAspect="1"/>
            </p:cNvPicPr>
            <p:nvPr/>
          </p:nvPicPr>
          <p:blipFill>
            <a:blip r:embed="rId3150">
              <a:extLst>
                <a:ext uri="{96DAC541-7B7A-43D3-8B79-37D633B846F1}">
                  <asvg:svgBlip xmlns:asvg="http://schemas.microsoft.com/office/drawing/2016/SVG/main" r:embed="rId3151"/>
                </a:ext>
              </a:extLst>
            </a:blip>
            <a:stretch>
              <a:fillRect/>
            </a:stretch>
          </p:blipFill>
          <p:spPr>
            <a:xfrm>
              <a:off x="17632124" y="6910871"/>
              <a:ext cx="40268" cy="46385"/>
            </a:xfrm>
            <a:prstGeom prst="rect">
              <a:avLst/>
            </a:prstGeom>
          </p:spPr>
        </p:pic>
        <p:pic>
          <p:nvPicPr>
            <p:cNvPr id="1589" name="Image 1575" descr=" "/>
            <p:cNvPicPr>
              <a:picLocks noChangeAspect="1"/>
            </p:cNvPicPr>
            <p:nvPr/>
          </p:nvPicPr>
          <p:blipFill>
            <a:blip r:embed="rId3152">
              <a:extLst>
                <a:ext uri="{96DAC541-7B7A-43D3-8B79-37D633B846F1}">
                  <asvg:svgBlip xmlns:asvg="http://schemas.microsoft.com/office/drawing/2016/SVG/main" r:embed="rId3153"/>
                </a:ext>
              </a:extLst>
            </a:blip>
            <a:stretch>
              <a:fillRect/>
            </a:stretch>
          </p:blipFill>
          <p:spPr>
            <a:xfrm>
              <a:off x="17568918" y="6911268"/>
              <a:ext cx="40159" cy="46056"/>
            </a:xfrm>
            <a:prstGeom prst="rect">
              <a:avLst/>
            </a:prstGeom>
          </p:spPr>
        </p:pic>
        <p:pic>
          <p:nvPicPr>
            <p:cNvPr id="1590" name="Image 1576" descr=" "/>
            <p:cNvPicPr>
              <a:picLocks noChangeAspect="1"/>
            </p:cNvPicPr>
            <p:nvPr/>
          </p:nvPicPr>
          <p:blipFill>
            <a:blip r:embed="rId3154">
              <a:extLst>
                <a:ext uri="{96DAC541-7B7A-43D3-8B79-37D633B846F1}">
                  <asvg:svgBlip xmlns:asvg="http://schemas.microsoft.com/office/drawing/2016/SVG/main" r:embed="rId3155"/>
                </a:ext>
              </a:extLst>
            </a:blip>
            <a:stretch>
              <a:fillRect/>
            </a:stretch>
          </p:blipFill>
          <p:spPr>
            <a:xfrm>
              <a:off x="17505546" y="6911485"/>
              <a:ext cx="46591" cy="46527"/>
            </a:xfrm>
            <a:prstGeom prst="rect">
              <a:avLst/>
            </a:prstGeom>
          </p:spPr>
        </p:pic>
        <p:pic>
          <p:nvPicPr>
            <p:cNvPr id="1591" name="Image 1577" descr=" "/>
            <p:cNvPicPr>
              <a:picLocks noChangeAspect="1"/>
            </p:cNvPicPr>
            <p:nvPr/>
          </p:nvPicPr>
          <p:blipFill>
            <a:blip r:embed="rId3156">
              <a:extLst>
                <a:ext uri="{96DAC541-7B7A-43D3-8B79-37D633B846F1}">
                  <asvg:svgBlip xmlns:asvg="http://schemas.microsoft.com/office/drawing/2016/SVG/main" r:embed="rId3157"/>
                </a:ext>
              </a:extLst>
            </a:blip>
            <a:stretch>
              <a:fillRect/>
            </a:stretch>
          </p:blipFill>
          <p:spPr>
            <a:xfrm>
              <a:off x="17442107" y="6911814"/>
              <a:ext cx="40268" cy="46453"/>
            </a:xfrm>
            <a:prstGeom prst="rect">
              <a:avLst/>
            </a:prstGeom>
          </p:spPr>
        </p:pic>
        <p:pic>
          <p:nvPicPr>
            <p:cNvPr id="1592" name="Image 1578" descr=" "/>
            <p:cNvPicPr>
              <a:picLocks noChangeAspect="1"/>
            </p:cNvPicPr>
            <p:nvPr/>
          </p:nvPicPr>
          <p:blipFill>
            <a:blip r:embed="rId3158">
              <a:extLst>
                <a:ext uri="{96DAC541-7B7A-43D3-8B79-37D633B846F1}">
                  <asvg:svgBlip xmlns:asvg="http://schemas.microsoft.com/office/drawing/2016/SVG/main" r:embed="rId3159"/>
                </a:ext>
              </a:extLst>
            </a:blip>
            <a:stretch>
              <a:fillRect/>
            </a:stretch>
          </p:blipFill>
          <p:spPr>
            <a:xfrm>
              <a:off x="17378716" y="6912601"/>
              <a:ext cx="40268" cy="46385"/>
            </a:xfrm>
            <a:prstGeom prst="rect">
              <a:avLst/>
            </a:prstGeom>
          </p:spPr>
        </p:pic>
        <p:pic>
          <p:nvPicPr>
            <p:cNvPr id="1593" name="Image 1579" descr=" "/>
            <p:cNvPicPr>
              <a:picLocks noChangeAspect="1"/>
            </p:cNvPicPr>
            <p:nvPr/>
          </p:nvPicPr>
          <p:blipFill>
            <a:blip r:embed="rId3160">
              <a:extLst>
                <a:ext uri="{96DAC541-7B7A-43D3-8B79-37D633B846F1}">
                  <asvg:svgBlip xmlns:asvg="http://schemas.microsoft.com/office/drawing/2016/SVG/main" r:embed="rId3161"/>
                </a:ext>
              </a:extLst>
            </a:blip>
            <a:stretch>
              <a:fillRect/>
            </a:stretch>
          </p:blipFill>
          <p:spPr>
            <a:xfrm>
              <a:off x="17315498" y="6912998"/>
              <a:ext cx="40084" cy="40239"/>
            </a:xfrm>
            <a:prstGeom prst="rect">
              <a:avLst/>
            </a:prstGeom>
          </p:spPr>
        </p:pic>
        <p:pic>
          <p:nvPicPr>
            <p:cNvPr id="1594" name="Image 1580" descr=" "/>
            <p:cNvPicPr>
              <a:picLocks noChangeAspect="1"/>
            </p:cNvPicPr>
            <p:nvPr/>
          </p:nvPicPr>
          <p:blipFill>
            <a:blip r:embed="rId3162">
              <a:extLst>
                <a:ext uri="{96DAC541-7B7A-43D3-8B79-37D633B846F1}">
                  <asvg:svgBlip xmlns:asvg="http://schemas.microsoft.com/office/drawing/2016/SVG/main" r:embed="rId3163"/>
                </a:ext>
              </a:extLst>
            </a:blip>
            <a:stretch>
              <a:fillRect/>
            </a:stretch>
          </p:blipFill>
          <p:spPr>
            <a:xfrm>
              <a:off x="17252138" y="6913209"/>
              <a:ext cx="46591" cy="46527"/>
            </a:xfrm>
            <a:prstGeom prst="rect">
              <a:avLst/>
            </a:prstGeom>
          </p:spPr>
        </p:pic>
        <p:pic>
          <p:nvPicPr>
            <p:cNvPr id="1595" name="Image 1581" descr=" "/>
            <p:cNvPicPr>
              <a:picLocks noChangeAspect="1"/>
            </p:cNvPicPr>
            <p:nvPr/>
          </p:nvPicPr>
          <p:blipFill>
            <a:blip r:embed="rId3164">
              <a:extLst>
                <a:ext uri="{96DAC541-7B7A-43D3-8B79-37D633B846F1}">
                  <asvg:svgBlip xmlns:asvg="http://schemas.microsoft.com/office/drawing/2016/SVG/main" r:embed="rId3165"/>
                </a:ext>
              </a:extLst>
            </a:blip>
            <a:stretch>
              <a:fillRect/>
            </a:stretch>
          </p:blipFill>
          <p:spPr>
            <a:xfrm>
              <a:off x="17188699" y="6913544"/>
              <a:ext cx="40268" cy="46453"/>
            </a:xfrm>
            <a:prstGeom prst="rect">
              <a:avLst/>
            </a:prstGeom>
          </p:spPr>
        </p:pic>
        <p:pic>
          <p:nvPicPr>
            <p:cNvPr id="1596" name="Image 1582" descr=" "/>
            <p:cNvPicPr>
              <a:picLocks noChangeAspect="1"/>
            </p:cNvPicPr>
            <p:nvPr/>
          </p:nvPicPr>
          <p:blipFill>
            <a:blip r:embed="rId3166">
              <a:extLst>
                <a:ext uri="{96DAC541-7B7A-43D3-8B79-37D633B846F1}">
                  <asvg:svgBlip xmlns:asvg="http://schemas.microsoft.com/office/drawing/2016/SVG/main" r:embed="rId3167"/>
                </a:ext>
              </a:extLst>
            </a:blip>
            <a:stretch>
              <a:fillRect/>
            </a:stretch>
          </p:blipFill>
          <p:spPr>
            <a:xfrm>
              <a:off x="17125470" y="6914412"/>
              <a:ext cx="40481" cy="45901"/>
            </a:xfrm>
            <a:prstGeom prst="rect">
              <a:avLst/>
            </a:prstGeom>
          </p:spPr>
        </p:pic>
        <p:pic>
          <p:nvPicPr>
            <p:cNvPr id="1597" name="Image 1583" descr=" "/>
            <p:cNvPicPr>
              <a:picLocks noChangeAspect="1"/>
            </p:cNvPicPr>
            <p:nvPr/>
          </p:nvPicPr>
          <p:blipFill>
            <a:blip r:embed="rId3168">
              <a:extLst>
                <a:ext uri="{96DAC541-7B7A-43D3-8B79-37D633B846F1}">
                  <asvg:svgBlip xmlns:asvg="http://schemas.microsoft.com/office/drawing/2016/SVG/main" r:embed="rId3169"/>
                </a:ext>
              </a:extLst>
            </a:blip>
            <a:stretch>
              <a:fillRect/>
            </a:stretch>
          </p:blipFill>
          <p:spPr>
            <a:xfrm>
              <a:off x="15161275" y="6927931"/>
              <a:ext cx="40268" cy="46143"/>
            </a:xfrm>
            <a:prstGeom prst="rect">
              <a:avLst/>
            </a:prstGeom>
          </p:spPr>
        </p:pic>
        <p:pic>
          <p:nvPicPr>
            <p:cNvPr id="1598" name="Image 1584" descr=" "/>
            <p:cNvPicPr>
              <a:picLocks noChangeAspect="1"/>
            </p:cNvPicPr>
            <p:nvPr/>
          </p:nvPicPr>
          <p:blipFill>
            <a:blip r:embed="rId3170">
              <a:extLst>
                <a:ext uri="{96DAC541-7B7A-43D3-8B79-37D633B846F1}">
                  <asvg:svgBlip xmlns:asvg="http://schemas.microsoft.com/office/drawing/2016/SVG/main" r:embed="rId3171"/>
                </a:ext>
              </a:extLst>
            </a:blip>
            <a:stretch>
              <a:fillRect/>
            </a:stretch>
          </p:blipFill>
          <p:spPr>
            <a:xfrm>
              <a:off x="15098057" y="6928241"/>
              <a:ext cx="40108" cy="40239"/>
            </a:xfrm>
            <a:prstGeom prst="rect">
              <a:avLst/>
            </a:prstGeom>
          </p:spPr>
        </p:pic>
        <p:pic>
          <p:nvPicPr>
            <p:cNvPr id="1599" name="Image 1585" descr=" "/>
            <p:cNvPicPr>
              <a:picLocks noChangeAspect="1"/>
            </p:cNvPicPr>
            <p:nvPr/>
          </p:nvPicPr>
          <p:blipFill>
            <a:blip r:embed="rId3172">
              <a:extLst>
                <a:ext uri="{96DAC541-7B7A-43D3-8B79-37D633B846F1}">
                  <asvg:svgBlip xmlns:asvg="http://schemas.microsoft.com/office/drawing/2016/SVG/main" r:embed="rId3173"/>
                </a:ext>
              </a:extLst>
            </a:blip>
            <a:stretch>
              <a:fillRect/>
            </a:stretch>
          </p:blipFill>
          <p:spPr>
            <a:xfrm>
              <a:off x="15034493" y="6929028"/>
              <a:ext cx="40268" cy="45982"/>
            </a:xfrm>
            <a:prstGeom prst="rect">
              <a:avLst/>
            </a:prstGeom>
          </p:spPr>
        </p:pic>
        <p:pic>
          <p:nvPicPr>
            <p:cNvPr id="1600" name="Image 1586" descr=" "/>
            <p:cNvPicPr>
              <a:picLocks noChangeAspect="1"/>
            </p:cNvPicPr>
            <p:nvPr/>
          </p:nvPicPr>
          <p:blipFill>
            <a:blip r:embed="rId3174">
              <a:extLst>
                <a:ext uri="{96DAC541-7B7A-43D3-8B79-37D633B846F1}">
                  <asvg:svgBlip xmlns:asvg="http://schemas.microsoft.com/office/drawing/2016/SVG/main" r:embed="rId3175"/>
                </a:ext>
              </a:extLst>
            </a:blip>
            <a:stretch>
              <a:fillRect/>
            </a:stretch>
          </p:blipFill>
          <p:spPr>
            <a:xfrm>
              <a:off x="14971285" y="6929028"/>
              <a:ext cx="40073" cy="40239"/>
            </a:xfrm>
            <a:prstGeom prst="rect">
              <a:avLst/>
            </a:prstGeom>
          </p:spPr>
        </p:pic>
        <p:pic>
          <p:nvPicPr>
            <p:cNvPr id="1601" name="Image 1587" descr=" "/>
            <p:cNvPicPr>
              <a:picLocks noChangeAspect="1"/>
            </p:cNvPicPr>
            <p:nvPr/>
          </p:nvPicPr>
          <p:blipFill>
            <a:blip r:embed="rId3176">
              <a:extLst>
                <a:ext uri="{96DAC541-7B7A-43D3-8B79-37D633B846F1}">
                  <asvg:svgBlip xmlns:asvg="http://schemas.microsoft.com/office/drawing/2016/SVG/main" r:embed="rId3177"/>
                </a:ext>
              </a:extLst>
            </a:blip>
            <a:stretch>
              <a:fillRect/>
            </a:stretch>
          </p:blipFill>
          <p:spPr>
            <a:xfrm>
              <a:off x="14907867" y="6929574"/>
              <a:ext cx="40268" cy="46385"/>
            </a:xfrm>
            <a:prstGeom prst="rect">
              <a:avLst/>
            </a:prstGeom>
          </p:spPr>
        </p:pic>
        <p:pic>
          <p:nvPicPr>
            <p:cNvPr id="1602" name="Image 1588" descr=" "/>
            <p:cNvPicPr>
              <a:picLocks noChangeAspect="1"/>
            </p:cNvPicPr>
            <p:nvPr/>
          </p:nvPicPr>
          <p:blipFill>
            <a:blip r:embed="rId3178">
              <a:extLst>
                <a:ext uri="{96DAC541-7B7A-43D3-8B79-37D633B846F1}">
                  <asvg:svgBlip xmlns:asvg="http://schemas.microsoft.com/office/drawing/2016/SVG/main" r:embed="rId3179"/>
                </a:ext>
              </a:extLst>
            </a:blip>
            <a:stretch>
              <a:fillRect/>
            </a:stretch>
          </p:blipFill>
          <p:spPr>
            <a:xfrm>
              <a:off x="14844659" y="6929971"/>
              <a:ext cx="40098" cy="40239"/>
            </a:xfrm>
            <a:prstGeom prst="rect">
              <a:avLst/>
            </a:prstGeom>
          </p:spPr>
        </p:pic>
        <p:pic>
          <p:nvPicPr>
            <p:cNvPr id="1603" name="Image 1589" descr=" "/>
            <p:cNvPicPr>
              <a:picLocks noChangeAspect="1"/>
            </p:cNvPicPr>
            <p:nvPr/>
          </p:nvPicPr>
          <p:blipFill>
            <a:blip r:embed="rId3180">
              <a:extLst>
                <a:ext uri="{96DAC541-7B7A-43D3-8B79-37D633B846F1}">
                  <asvg:svgBlip xmlns:asvg="http://schemas.microsoft.com/office/drawing/2016/SVG/main" r:embed="rId3181"/>
                </a:ext>
              </a:extLst>
            </a:blip>
            <a:stretch>
              <a:fillRect/>
            </a:stretch>
          </p:blipFill>
          <p:spPr>
            <a:xfrm>
              <a:off x="14781084" y="6930361"/>
              <a:ext cx="40268" cy="46385"/>
            </a:xfrm>
            <a:prstGeom prst="rect">
              <a:avLst/>
            </a:prstGeom>
          </p:spPr>
        </p:pic>
        <p:pic>
          <p:nvPicPr>
            <p:cNvPr id="1604" name="Image 1590" descr=" "/>
            <p:cNvPicPr>
              <a:picLocks noChangeAspect="1"/>
            </p:cNvPicPr>
            <p:nvPr/>
          </p:nvPicPr>
          <p:blipFill>
            <a:blip r:embed="rId3182">
              <a:extLst>
                <a:ext uri="{96DAC541-7B7A-43D3-8B79-37D633B846F1}">
                  <asvg:svgBlip xmlns:asvg="http://schemas.microsoft.com/office/drawing/2016/SVG/main" r:embed="rId3183"/>
                </a:ext>
              </a:extLst>
            </a:blip>
            <a:stretch>
              <a:fillRect/>
            </a:stretch>
          </p:blipFill>
          <p:spPr>
            <a:xfrm>
              <a:off x="14717877" y="6930758"/>
              <a:ext cx="40073" cy="40239"/>
            </a:xfrm>
            <a:prstGeom prst="rect">
              <a:avLst/>
            </a:prstGeom>
          </p:spPr>
        </p:pic>
        <p:pic>
          <p:nvPicPr>
            <p:cNvPr id="1605" name="Image 1591" descr=" "/>
            <p:cNvPicPr>
              <a:picLocks noChangeAspect="1"/>
            </p:cNvPicPr>
            <p:nvPr/>
          </p:nvPicPr>
          <p:blipFill>
            <a:blip r:embed="rId3184">
              <a:extLst>
                <a:ext uri="{96DAC541-7B7A-43D3-8B79-37D633B846F1}">
                  <asvg:svgBlip xmlns:asvg="http://schemas.microsoft.com/office/drawing/2016/SVG/main" r:embed="rId3185"/>
                </a:ext>
              </a:extLst>
            </a:blip>
            <a:stretch>
              <a:fillRect/>
            </a:stretch>
          </p:blipFill>
          <p:spPr>
            <a:xfrm>
              <a:off x="14654459" y="6931304"/>
              <a:ext cx="40268" cy="46385"/>
            </a:xfrm>
            <a:prstGeom prst="rect">
              <a:avLst/>
            </a:prstGeom>
          </p:spPr>
        </p:pic>
        <p:pic>
          <p:nvPicPr>
            <p:cNvPr id="1606" name="Image 1592" descr=" "/>
            <p:cNvPicPr>
              <a:picLocks noChangeAspect="1"/>
            </p:cNvPicPr>
            <p:nvPr/>
          </p:nvPicPr>
          <p:blipFill>
            <a:blip r:embed="rId3186">
              <a:extLst>
                <a:ext uri="{96DAC541-7B7A-43D3-8B79-37D633B846F1}">
                  <asvg:svgBlip xmlns:asvg="http://schemas.microsoft.com/office/drawing/2016/SVG/main" r:embed="rId3187"/>
                </a:ext>
              </a:extLst>
            </a:blip>
            <a:stretch>
              <a:fillRect/>
            </a:stretch>
          </p:blipFill>
          <p:spPr>
            <a:xfrm>
              <a:off x="14591230" y="6931701"/>
              <a:ext cx="40024" cy="46056"/>
            </a:xfrm>
            <a:prstGeom prst="rect">
              <a:avLst/>
            </a:prstGeom>
          </p:spPr>
        </p:pic>
        <p:pic>
          <p:nvPicPr>
            <p:cNvPr id="1607" name="Image 1593" descr=" "/>
            <p:cNvPicPr>
              <a:picLocks noChangeAspect="1"/>
            </p:cNvPicPr>
            <p:nvPr/>
          </p:nvPicPr>
          <p:blipFill>
            <a:blip r:embed="rId3188">
              <a:extLst>
                <a:ext uri="{96DAC541-7B7A-43D3-8B79-37D633B846F1}">
                  <asvg:svgBlip xmlns:asvg="http://schemas.microsoft.com/office/drawing/2016/SVG/main" r:embed="rId3189"/>
                </a:ext>
              </a:extLst>
            </a:blip>
            <a:stretch>
              <a:fillRect/>
            </a:stretch>
          </p:blipFill>
          <p:spPr>
            <a:xfrm>
              <a:off x="14527676" y="6932092"/>
              <a:ext cx="40268" cy="46385"/>
            </a:xfrm>
            <a:prstGeom prst="rect">
              <a:avLst/>
            </a:prstGeom>
          </p:spPr>
        </p:pic>
        <p:pic>
          <p:nvPicPr>
            <p:cNvPr id="1608" name="Image 1594" descr=" "/>
            <p:cNvPicPr>
              <a:picLocks noChangeAspect="1"/>
            </p:cNvPicPr>
            <p:nvPr/>
          </p:nvPicPr>
          <p:blipFill>
            <a:blip r:embed="rId3190">
              <a:extLst>
                <a:ext uri="{96DAC541-7B7A-43D3-8B79-37D633B846F1}">
                  <asvg:svgBlip xmlns:asvg="http://schemas.microsoft.com/office/drawing/2016/SVG/main" r:embed="rId3191"/>
                </a:ext>
              </a:extLst>
            </a:blip>
            <a:stretch>
              <a:fillRect/>
            </a:stretch>
          </p:blipFill>
          <p:spPr>
            <a:xfrm>
              <a:off x="14464285" y="6932960"/>
              <a:ext cx="40268" cy="45982"/>
            </a:xfrm>
            <a:prstGeom prst="rect">
              <a:avLst/>
            </a:prstGeom>
          </p:spPr>
        </p:pic>
        <p:pic>
          <p:nvPicPr>
            <p:cNvPr id="1609" name="Image 1595" descr=" "/>
            <p:cNvPicPr>
              <a:picLocks noChangeAspect="1"/>
            </p:cNvPicPr>
            <p:nvPr/>
          </p:nvPicPr>
          <p:blipFill>
            <a:blip r:embed="rId3192">
              <a:extLst>
                <a:ext uri="{96DAC541-7B7A-43D3-8B79-37D633B846F1}">
                  <asvg:svgBlip xmlns:asvg="http://schemas.microsoft.com/office/drawing/2016/SVG/main" r:embed="rId3193"/>
                </a:ext>
              </a:extLst>
            </a:blip>
            <a:stretch>
              <a:fillRect/>
            </a:stretch>
          </p:blipFill>
          <p:spPr>
            <a:xfrm>
              <a:off x="14400448" y="6933431"/>
              <a:ext cx="40073" cy="40239"/>
            </a:xfrm>
            <a:prstGeom prst="rect">
              <a:avLst/>
            </a:prstGeom>
          </p:spPr>
        </p:pic>
        <p:pic>
          <p:nvPicPr>
            <p:cNvPr id="1610" name="Image 1596" descr=" "/>
            <p:cNvPicPr>
              <a:picLocks noChangeAspect="1"/>
            </p:cNvPicPr>
            <p:nvPr/>
          </p:nvPicPr>
          <p:blipFill>
            <a:blip r:embed="rId3194">
              <a:extLst>
                <a:ext uri="{96DAC541-7B7A-43D3-8B79-37D633B846F1}">
                  <asvg:svgBlip xmlns:asvg="http://schemas.microsoft.com/office/drawing/2016/SVG/main" r:embed="rId3195"/>
                </a:ext>
              </a:extLst>
            </a:blip>
            <a:stretch>
              <a:fillRect/>
            </a:stretch>
          </p:blipFill>
          <p:spPr>
            <a:xfrm>
              <a:off x="14337345" y="6933747"/>
              <a:ext cx="40268" cy="46143"/>
            </a:xfrm>
            <a:prstGeom prst="rect">
              <a:avLst/>
            </a:prstGeom>
          </p:spPr>
        </p:pic>
        <p:pic>
          <p:nvPicPr>
            <p:cNvPr id="1611" name="Image 1597" descr=" "/>
            <p:cNvPicPr>
              <a:picLocks noChangeAspect="1"/>
            </p:cNvPicPr>
            <p:nvPr/>
          </p:nvPicPr>
          <p:blipFill>
            <a:blip r:embed="rId3196">
              <a:extLst>
                <a:ext uri="{96DAC541-7B7A-43D3-8B79-37D633B846F1}">
                  <asvg:svgBlip xmlns:asvg="http://schemas.microsoft.com/office/drawing/2016/SVG/main" r:embed="rId3197"/>
                </a:ext>
              </a:extLst>
            </a:blip>
            <a:stretch>
              <a:fillRect/>
            </a:stretch>
          </p:blipFill>
          <p:spPr>
            <a:xfrm>
              <a:off x="14274609" y="6933586"/>
              <a:ext cx="40098" cy="40239"/>
            </a:xfrm>
            <a:prstGeom prst="rect">
              <a:avLst/>
            </a:prstGeom>
          </p:spPr>
        </p:pic>
        <p:pic>
          <p:nvPicPr>
            <p:cNvPr id="1612" name="Image 1598" descr=" "/>
            <p:cNvPicPr>
              <a:picLocks noChangeAspect="1"/>
            </p:cNvPicPr>
            <p:nvPr/>
          </p:nvPicPr>
          <p:blipFill>
            <a:blip r:embed="rId3198">
              <a:extLst>
                <a:ext uri="{96DAC541-7B7A-43D3-8B79-37D633B846F1}">
                  <asvg:svgBlip xmlns:asvg="http://schemas.microsoft.com/office/drawing/2016/SVG/main" r:embed="rId3199"/>
                </a:ext>
              </a:extLst>
            </a:blip>
            <a:stretch>
              <a:fillRect/>
            </a:stretch>
          </p:blipFill>
          <p:spPr>
            <a:xfrm>
              <a:off x="14211679" y="6934374"/>
              <a:ext cx="40108" cy="40239"/>
            </a:xfrm>
            <a:prstGeom prst="rect">
              <a:avLst/>
            </a:prstGeom>
          </p:spPr>
        </p:pic>
        <p:pic>
          <p:nvPicPr>
            <p:cNvPr id="1613" name="Image 1599" descr=" "/>
            <p:cNvPicPr>
              <a:picLocks noChangeAspect="1"/>
            </p:cNvPicPr>
            <p:nvPr/>
          </p:nvPicPr>
          <p:blipFill>
            <a:blip r:embed="rId3200">
              <a:extLst>
                <a:ext uri="{96DAC541-7B7A-43D3-8B79-37D633B846F1}">
                  <asvg:svgBlip xmlns:asvg="http://schemas.microsoft.com/office/drawing/2016/SVG/main" r:embed="rId3201"/>
                </a:ext>
              </a:extLst>
            </a:blip>
            <a:stretch>
              <a:fillRect/>
            </a:stretch>
          </p:blipFill>
          <p:spPr>
            <a:xfrm>
              <a:off x="14147669" y="6934690"/>
              <a:ext cx="40073" cy="40239"/>
            </a:xfrm>
            <a:prstGeom prst="rect">
              <a:avLst/>
            </a:prstGeom>
          </p:spPr>
        </p:pic>
        <p:pic>
          <p:nvPicPr>
            <p:cNvPr id="1614" name="Image 1600" descr=" "/>
            <p:cNvPicPr>
              <a:picLocks noChangeAspect="1"/>
            </p:cNvPicPr>
            <p:nvPr/>
          </p:nvPicPr>
          <p:blipFill>
            <a:blip r:embed="rId3202">
              <a:extLst>
                <a:ext uri="{96DAC541-7B7A-43D3-8B79-37D633B846F1}">
                  <asvg:svgBlip xmlns:asvg="http://schemas.microsoft.com/office/drawing/2016/SVG/main" r:embed="rId3203"/>
                </a:ext>
              </a:extLst>
            </a:blip>
            <a:stretch>
              <a:fillRect/>
            </a:stretch>
          </p:blipFill>
          <p:spPr>
            <a:xfrm>
              <a:off x="14084468" y="6935285"/>
              <a:ext cx="39640" cy="45901"/>
            </a:xfrm>
            <a:prstGeom prst="rect">
              <a:avLst/>
            </a:prstGeom>
          </p:spPr>
        </p:pic>
        <p:pic>
          <p:nvPicPr>
            <p:cNvPr id="1615" name="Image 1601" descr=" "/>
            <p:cNvPicPr>
              <a:picLocks noChangeAspect="1"/>
            </p:cNvPicPr>
            <p:nvPr/>
          </p:nvPicPr>
          <p:blipFill>
            <a:blip r:embed="rId3204">
              <a:extLst>
                <a:ext uri="{96DAC541-7B7A-43D3-8B79-37D633B846F1}">
                  <asvg:svgBlip xmlns:asvg="http://schemas.microsoft.com/office/drawing/2016/SVG/main" r:embed="rId3205"/>
                </a:ext>
              </a:extLst>
            </a:blip>
            <a:stretch>
              <a:fillRect/>
            </a:stretch>
          </p:blipFill>
          <p:spPr>
            <a:xfrm>
              <a:off x="14021022" y="6935632"/>
              <a:ext cx="40025" cy="46056"/>
            </a:xfrm>
            <a:prstGeom prst="rect">
              <a:avLst/>
            </a:prstGeom>
          </p:spPr>
        </p:pic>
        <p:pic>
          <p:nvPicPr>
            <p:cNvPr id="1616" name="Image 1602" descr=" "/>
            <p:cNvPicPr>
              <a:picLocks noChangeAspect="1"/>
            </p:cNvPicPr>
            <p:nvPr/>
          </p:nvPicPr>
          <p:blipFill>
            <a:blip r:embed="rId3206">
              <a:extLst>
                <a:ext uri="{96DAC541-7B7A-43D3-8B79-37D633B846F1}">
                  <asvg:svgBlip xmlns:asvg="http://schemas.microsoft.com/office/drawing/2016/SVG/main" r:embed="rId3207"/>
                </a:ext>
              </a:extLst>
            </a:blip>
            <a:stretch>
              <a:fillRect/>
            </a:stretch>
          </p:blipFill>
          <p:spPr>
            <a:xfrm>
              <a:off x="13957468" y="6936023"/>
              <a:ext cx="40268" cy="46385"/>
            </a:xfrm>
            <a:prstGeom prst="rect">
              <a:avLst/>
            </a:prstGeom>
          </p:spPr>
        </p:pic>
        <p:pic>
          <p:nvPicPr>
            <p:cNvPr id="1617" name="Image 1603" descr=" "/>
            <p:cNvPicPr>
              <a:picLocks noChangeAspect="1"/>
            </p:cNvPicPr>
            <p:nvPr/>
          </p:nvPicPr>
          <p:blipFill>
            <a:blip r:embed="rId3208">
              <a:extLst>
                <a:ext uri="{96DAC541-7B7A-43D3-8B79-37D633B846F1}">
                  <asvg:svgBlip xmlns:asvg="http://schemas.microsoft.com/office/drawing/2016/SVG/main" r:embed="rId3209"/>
                </a:ext>
              </a:extLst>
            </a:blip>
            <a:stretch>
              <a:fillRect/>
            </a:stretch>
          </p:blipFill>
          <p:spPr>
            <a:xfrm>
              <a:off x="13894261" y="6936420"/>
              <a:ext cx="40073" cy="40239"/>
            </a:xfrm>
            <a:prstGeom prst="rect">
              <a:avLst/>
            </a:prstGeom>
          </p:spPr>
        </p:pic>
        <p:pic>
          <p:nvPicPr>
            <p:cNvPr id="1618" name="Image 1604" descr=" "/>
            <p:cNvPicPr>
              <a:picLocks noChangeAspect="1"/>
            </p:cNvPicPr>
            <p:nvPr/>
          </p:nvPicPr>
          <p:blipFill>
            <a:blip r:embed="rId3210">
              <a:extLst>
                <a:ext uri="{96DAC541-7B7A-43D3-8B79-37D633B846F1}">
                  <asvg:svgBlip xmlns:asvg="http://schemas.microsoft.com/office/drawing/2016/SVG/main" r:embed="rId3211"/>
                </a:ext>
              </a:extLst>
            </a:blip>
            <a:stretch>
              <a:fillRect/>
            </a:stretch>
          </p:blipFill>
          <p:spPr>
            <a:xfrm>
              <a:off x="13830881" y="6936891"/>
              <a:ext cx="40148" cy="46056"/>
            </a:xfrm>
            <a:prstGeom prst="rect">
              <a:avLst/>
            </a:prstGeom>
          </p:spPr>
        </p:pic>
        <p:pic>
          <p:nvPicPr>
            <p:cNvPr id="1619" name="Image 1605" descr=" "/>
            <p:cNvPicPr>
              <a:picLocks noChangeAspect="1"/>
            </p:cNvPicPr>
            <p:nvPr/>
          </p:nvPicPr>
          <p:blipFill>
            <a:blip r:embed="rId3212">
              <a:extLst>
                <a:ext uri="{96DAC541-7B7A-43D3-8B79-37D633B846F1}">
                  <asvg:svgBlip xmlns:asvg="http://schemas.microsoft.com/office/drawing/2016/SVG/main" r:embed="rId3213"/>
                </a:ext>
              </a:extLst>
            </a:blip>
            <a:stretch>
              <a:fillRect/>
            </a:stretch>
          </p:blipFill>
          <p:spPr>
            <a:xfrm>
              <a:off x="13767610" y="6937363"/>
              <a:ext cx="39400" cy="46056"/>
            </a:xfrm>
            <a:prstGeom prst="rect">
              <a:avLst/>
            </a:prstGeom>
          </p:spPr>
        </p:pic>
        <p:pic>
          <p:nvPicPr>
            <p:cNvPr id="1620" name="Image 1606" descr=" "/>
            <p:cNvPicPr>
              <a:picLocks noChangeAspect="1"/>
            </p:cNvPicPr>
            <p:nvPr/>
          </p:nvPicPr>
          <p:blipFill>
            <a:blip r:embed="rId3214">
              <a:extLst>
                <a:ext uri="{96DAC541-7B7A-43D3-8B79-37D633B846F1}">
                  <asvg:svgBlip xmlns:asvg="http://schemas.microsoft.com/office/drawing/2016/SVG/main" r:embed="rId3215"/>
                </a:ext>
              </a:extLst>
            </a:blip>
            <a:stretch>
              <a:fillRect/>
            </a:stretch>
          </p:blipFill>
          <p:spPr>
            <a:xfrm>
              <a:off x="22003142" y="6809408"/>
              <a:ext cx="40268" cy="45982"/>
            </a:xfrm>
            <a:prstGeom prst="rect">
              <a:avLst/>
            </a:prstGeom>
          </p:spPr>
        </p:pic>
        <p:pic>
          <p:nvPicPr>
            <p:cNvPr id="1621" name="Image 1607" descr=" "/>
            <p:cNvPicPr>
              <a:picLocks noChangeAspect="1"/>
            </p:cNvPicPr>
            <p:nvPr/>
          </p:nvPicPr>
          <p:blipFill>
            <a:blip r:embed="rId3216">
              <a:extLst>
                <a:ext uri="{96DAC541-7B7A-43D3-8B79-37D633B846F1}">
                  <asvg:svgBlip xmlns:asvg="http://schemas.microsoft.com/office/drawing/2016/SVG/main" r:embed="rId3217"/>
                </a:ext>
              </a:extLst>
            </a:blip>
            <a:stretch>
              <a:fillRect/>
            </a:stretch>
          </p:blipFill>
          <p:spPr>
            <a:xfrm>
              <a:off x="21433118" y="6812868"/>
              <a:ext cx="40073" cy="40239"/>
            </a:xfrm>
            <a:prstGeom prst="rect">
              <a:avLst/>
            </a:prstGeom>
          </p:spPr>
        </p:pic>
        <p:pic>
          <p:nvPicPr>
            <p:cNvPr id="1622" name="Image 1608" descr=" "/>
            <p:cNvPicPr>
              <a:picLocks noChangeAspect="1"/>
            </p:cNvPicPr>
            <p:nvPr/>
          </p:nvPicPr>
          <p:blipFill>
            <a:blip r:embed="rId3218">
              <a:extLst>
                <a:ext uri="{96DAC541-7B7A-43D3-8B79-37D633B846F1}">
                  <asvg:svgBlip xmlns:asvg="http://schemas.microsoft.com/office/drawing/2016/SVG/main" r:embed="rId3219"/>
                </a:ext>
              </a:extLst>
            </a:blip>
            <a:stretch>
              <a:fillRect/>
            </a:stretch>
          </p:blipFill>
          <p:spPr>
            <a:xfrm>
              <a:off x="20989693" y="6816012"/>
              <a:ext cx="40098" cy="40239"/>
            </a:xfrm>
            <a:prstGeom prst="rect">
              <a:avLst/>
            </a:prstGeom>
          </p:spPr>
        </p:pic>
        <p:pic>
          <p:nvPicPr>
            <p:cNvPr id="1623" name="Image 1609" descr=" "/>
            <p:cNvPicPr>
              <a:picLocks noChangeAspect="1"/>
            </p:cNvPicPr>
            <p:nvPr/>
          </p:nvPicPr>
          <p:blipFill>
            <a:blip r:embed="rId3220">
              <a:extLst>
                <a:ext uri="{96DAC541-7B7A-43D3-8B79-37D633B846F1}">
                  <asvg:svgBlip xmlns:asvg="http://schemas.microsoft.com/office/drawing/2016/SVG/main" r:embed="rId3221"/>
                </a:ext>
              </a:extLst>
            </a:blip>
            <a:stretch>
              <a:fillRect/>
            </a:stretch>
          </p:blipFill>
          <p:spPr>
            <a:xfrm>
              <a:off x="20799491" y="6817426"/>
              <a:ext cx="40268" cy="46143"/>
            </a:xfrm>
            <a:prstGeom prst="rect">
              <a:avLst/>
            </a:prstGeom>
          </p:spPr>
        </p:pic>
        <p:pic>
          <p:nvPicPr>
            <p:cNvPr id="1624" name="Image 1610" descr=" "/>
            <p:cNvPicPr>
              <a:picLocks noChangeAspect="1"/>
            </p:cNvPicPr>
            <p:nvPr/>
          </p:nvPicPr>
          <p:blipFill>
            <a:blip r:embed="rId3222">
              <a:extLst>
                <a:ext uri="{96DAC541-7B7A-43D3-8B79-37D633B846F1}">
                  <asvg:svgBlip xmlns:asvg="http://schemas.microsoft.com/office/drawing/2016/SVG/main" r:embed="rId3223"/>
                </a:ext>
              </a:extLst>
            </a:blip>
            <a:stretch>
              <a:fillRect/>
            </a:stretch>
          </p:blipFill>
          <p:spPr>
            <a:xfrm>
              <a:off x="20736100" y="6817339"/>
              <a:ext cx="40269" cy="46453"/>
            </a:xfrm>
            <a:prstGeom prst="rect">
              <a:avLst/>
            </a:prstGeom>
          </p:spPr>
        </p:pic>
        <p:pic>
          <p:nvPicPr>
            <p:cNvPr id="1625" name="Image 1611" descr=" "/>
            <p:cNvPicPr>
              <a:picLocks noChangeAspect="1"/>
            </p:cNvPicPr>
            <p:nvPr/>
          </p:nvPicPr>
          <p:blipFill>
            <a:blip r:embed="rId3224">
              <a:extLst>
                <a:ext uri="{96DAC541-7B7A-43D3-8B79-37D633B846F1}">
                  <asvg:svgBlip xmlns:asvg="http://schemas.microsoft.com/office/drawing/2016/SVG/main" r:embed="rId3225"/>
                </a:ext>
              </a:extLst>
            </a:blip>
            <a:stretch>
              <a:fillRect/>
            </a:stretch>
          </p:blipFill>
          <p:spPr>
            <a:xfrm>
              <a:off x="20672880" y="6818207"/>
              <a:ext cx="40110" cy="40239"/>
            </a:xfrm>
            <a:prstGeom prst="rect">
              <a:avLst/>
            </a:prstGeom>
          </p:spPr>
        </p:pic>
        <p:pic>
          <p:nvPicPr>
            <p:cNvPr id="1626" name="Image 1612" descr=" "/>
            <p:cNvPicPr>
              <a:picLocks noChangeAspect="1"/>
            </p:cNvPicPr>
            <p:nvPr/>
          </p:nvPicPr>
          <p:blipFill>
            <a:blip r:embed="rId3226">
              <a:extLst>
                <a:ext uri="{96DAC541-7B7A-43D3-8B79-37D633B846F1}">
                  <asvg:svgBlip xmlns:asvg="http://schemas.microsoft.com/office/drawing/2016/SVG/main" r:embed="rId3227"/>
                </a:ext>
              </a:extLst>
            </a:blip>
            <a:stretch>
              <a:fillRect/>
            </a:stretch>
          </p:blipFill>
          <p:spPr>
            <a:xfrm>
              <a:off x="20609503" y="6818530"/>
              <a:ext cx="40073" cy="40239"/>
            </a:xfrm>
            <a:prstGeom prst="rect">
              <a:avLst/>
            </a:prstGeom>
          </p:spPr>
        </p:pic>
        <p:pic>
          <p:nvPicPr>
            <p:cNvPr id="1627" name="Image 1613" descr=" "/>
            <p:cNvPicPr>
              <a:picLocks noChangeAspect="1"/>
            </p:cNvPicPr>
            <p:nvPr/>
          </p:nvPicPr>
          <p:blipFill>
            <a:blip r:embed="rId3228">
              <a:extLst>
                <a:ext uri="{96DAC541-7B7A-43D3-8B79-37D633B846F1}">
                  <asvg:svgBlip xmlns:asvg="http://schemas.microsoft.com/office/drawing/2016/SVG/main" r:embed="rId3229"/>
                </a:ext>
              </a:extLst>
            </a:blip>
            <a:stretch>
              <a:fillRect/>
            </a:stretch>
          </p:blipFill>
          <p:spPr>
            <a:xfrm>
              <a:off x="20546123" y="6819001"/>
              <a:ext cx="40462" cy="46056"/>
            </a:xfrm>
            <a:prstGeom prst="rect">
              <a:avLst/>
            </a:prstGeom>
          </p:spPr>
        </p:pic>
        <p:pic>
          <p:nvPicPr>
            <p:cNvPr id="1628" name="Image 1614" descr=" "/>
            <p:cNvPicPr>
              <a:picLocks noChangeAspect="1"/>
            </p:cNvPicPr>
            <p:nvPr/>
          </p:nvPicPr>
          <p:blipFill>
            <a:blip r:embed="rId3230">
              <a:extLst>
                <a:ext uri="{96DAC541-7B7A-43D3-8B79-37D633B846F1}">
                  <asvg:svgBlip xmlns:asvg="http://schemas.microsoft.com/office/drawing/2016/SVG/main" r:embed="rId3231"/>
                </a:ext>
              </a:extLst>
            </a:blip>
            <a:stretch>
              <a:fillRect/>
            </a:stretch>
          </p:blipFill>
          <p:spPr>
            <a:xfrm>
              <a:off x="20482857" y="6819472"/>
              <a:ext cx="40809" cy="46056"/>
            </a:xfrm>
            <a:prstGeom prst="rect">
              <a:avLst/>
            </a:prstGeom>
          </p:spPr>
        </p:pic>
        <p:pic>
          <p:nvPicPr>
            <p:cNvPr id="1629" name="Image 1615" descr=" "/>
            <p:cNvPicPr>
              <a:picLocks noChangeAspect="1"/>
            </p:cNvPicPr>
            <p:nvPr/>
          </p:nvPicPr>
          <p:blipFill>
            <a:blip r:embed="rId3232">
              <a:extLst>
                <a:ext uri="{96DAC541-7B7A-43D3-8B79-37D633B846F1}">
                  <asvg:svgBlip xmlns:asvg="http://schemas.microsoft.com/office/drawing/2016/SVG/main" r:embed="rId3233"/>
                </a:ext>
              </a:extLst>
            </a:blip>
            <a:stretch>
              <a:fillRect/>
            </a:stretch>
          </p:blipFill>
          <p:spPr>
            <a:xfrm>
              <a:off x="20419484" y="6819937"/>
              <a:ext cx="40098" cy="40239"/>
            </a:xfrm>
            <a:prstGeom prst="rect">
              <a:avLst/>
            </a:prstGeom>
          </p:spPr>
        </p:pic>
        <p:pic>
          <p:nvPicPr>
            <p:cNvPr id="1630" name="Image 1616" descr=" "/>
            <p:cNvPicPr>
              <a:picLocks noChangeAspect="1"/>
            </p:cNvPicPr>
            <p:nvPr/>
          </p:nvPicPr>
          <p:blipFill>
            <a:blip r:embed="rId3234">
              <a:extLst>
                <a:ext uri="{96DAC541-7B7A-43D3-8B79-37D633B846F1}">
                  <asvg:svgBlip xmlns:asvg="http://schemas.microsoft.com/office/drawing/2016/SVG/main" r:embed="rId3235"/>
                </a:ext>
              </a:extLst>
            </a:blip>
            <a:stretch>
              <a:fillRect/>
            </a:stretch>
          </p:blipFill>
          <p:spPr>
            <a:xfrm>
              <a:off x="20356093" y="6820253"/>
              <a:ext cx="40073" cy="40239"/>
            </a:xfrm>
            <a:prstGeom prst="rect">
              <a:avLst/>
            </a:prstGeom>
          </p:spPr>
        </p:pic>
        <p:pic>
          <p:nvPicPr>
            <p:cNvPr id="1631" name="Image 1617" descr=" "/>
            <p:cNvPicPr>
              <a:picLocks noChangeAspect="1"/>
            </p:cNvPicPr>
            <p:nvPr/>
          </p:nvPicPr>
          <p:blipFill>
            <a:blip r:embed="rId3236">
              <a:extLst>
                <a:ext uri="{96DAC541-7B7A-43D3-8B79-37D633B846F1}">
                  <asvg:svgBlip xmlns:asvg="http://schemas.microsoft.com/office/drawing/2016/SVG/main" r:embed="rId3237"/>
                </a:ext>
              </a:extLst>
            </a:blip>
            <a:stretch>
              <a:fillRect/>
            </a:stretch>
          </p:blipFill>
          <p:spPr>
            <a:xfrm>
              <a:off x="20292713" y="6820725"/>
              <a:ext cx="40149" cy="46056"/>
            </a:xfrm>
            <a:prstGeom prst="rect">
              <a:avLst/>
            </a:prstGeom>
          </p:spPr>
        </p:pic>
        <p:pic>
          <p:nvPicPr>
            <p:cNvPr id="1632" name="Image 1618" descr=" "/>
            <p:cNvPicPr>
              <a:picLocks noChangeAspect="1"/>
            </p:cNvPicPr>
            <p:nvPr/>
          </p:nvPicPr>
          <p:blipFill>
            <a:blip r:embed="rId3238">
              <a:extLst>
                <a:ext uri="{96DAC541-7B7A-43D3-8B79-37D633B846F1}">
                  <asvg:svgBlip xmlns:asvg="http://schemas.microsoft.com/office/drawing/2016/SVG/main" r:embed="rId3239"/>
                </a:ext>
              </a:extLst>
            </a:blip>
            <a:stretch>
              <a:fillRect/>
            </a:stretch>
          </p:blipFill>
          <p:spPr>
            <a:xfrm>
              <a:off x="20229446" y="6821196"/>
              <a:ext cx="40025" cy="46056"/>
            </a:xfrm>
            <a:prstGeom prst="rect">
              <a:avLst/>
            </a:prstGeom>
          </p:spPr>
        </p:pic>
        <p:pic>
          <p:nvPicPr>
            <p:cNvPr id="1633" name="Image 1619" descr=" "/>
            <p:cNvPicPr>
              <a:picLocks noChangeAspect="1"/>
            </p:cNvPicPr>
            <p:nvPr/>
          </p:nvPicPr>
          <p:blipFill>
            <a:blip r:embed="rId3240">
              <a:extLst>
                <a:ext uri="{96DAC541-7B7A-43D3-8B79-37D633B846F1}">
                  <asvg:svgBlip xmlns:asvg="http://schemas.microsoft.com/office/drawing/2016/SVG/main" r:embed="rId3241"/>
                </a:ext>
              </a:extLst>
            </a:blip>
            <a:stretch>
              <a:fillRect/>
            </a:stretch>
          </p:blipFill>
          <p:spPr>
            <a:xfrm>
              <a:off x="20165893" y="6821270"/>
              <a:ext cx="40268" cy="46453"/>
            </a:xfrm>
            <a:prstGeom prst="rect">
              <a:avLst/>
            </a:prstGeom>
          </p:spPr>
        </p:pic>
        <p:pic>
          <p:nvPicPr>
            <p:cNvPr id="1634" name="Image 1620" descr=" "/>
            <p:cNvPicPr>
              <a:picLocks noChangeAspect="1"/>
            </p:cNvPicPr>
            <p:nvPr/>
          </p:nvPicPr>
          <p:blipFill>
            <a:blip r:embed="rId3242">
              <a:extLst>
                <a:ext uri="{96DAC541-7B7A-43D3-8B79-37D633B846F1}">
                  <asvg:svgBlip xmlns:asvg="http://schemas.microsoft.com/office/drawing/2016/SVG/main" r:embed="rId3243"/>
                </a:ext>
              </a:extLst>
            </a:blip>
            <a:stretch>
              <a:fillRect/>
            </a:stretch>
          </p:blipFill>
          <p:spPr>
            <a:xfrm>
              <a:off x="20102501" y="6822058"/>
              <a:ext cx="40268" cy="46385"/>
            </a:xfrm>
            <a:prstGeom prst="rect">
              <a:avLst/>
            </a:prstGeom>
          </p:spPr>
        </p:pic>
        <p:pic>
          <p:nvPicPr>
            <p:cNvPr id="1635" name="Image 1621" descr=" "/>
            <p:cNvPicPr>
              <a:picLocks noChangeAspect="1"/>
            </p:cNvPicPr>
            <p:nvPr/>
          </p:nvPicPr>
          <p:blipFill>
            <a:blip r:embed="rId3244">
              <a:extLst>
                <a:ext uri="{96DAC541-7B7A-43D3-8B79-37D633B846F1}">
                  <asvg:svgBlip xmlns:asvg="http://schemas.microsoft.com/office/drawing/2016/SVG/main" r:embed="rId3245"/>
                </a:ext>
              </a:extLst>
            </a:blip>
            <a:stretch>
              <a:fillRect/>
            </a:stretch>
          </p:blipFill>
          <p:spPr>
            <a:xfrm>
              <a:off x="20039295" y="6822455"/>
              <a:ext cx="40158" cy="46056"/>
            </a:xfrm>
            <a:prstGeom prst="rect">
              <a:avLst/>
            </a:prstGeom>
          </p:spPr>
        </p:pic>
        <p:pic>
          <p:nvPicPr>
            <p:cNvPr id="1636" name="Image 1622" descr=" "/>
            <p:cNvPicPr>
              <a:picLocks noChangeAspect="1"/>
            </p:cNvPicPr>
            <p:nvPr/>
          </p:nvPicPr>
          <p:blipFill>
            <a:blip r:embed="rId3246">
              <a:extLst>
                <a:ext uri="{96DAC541-7B7A-43D3-8B79-37D633B846F1}">
                  <asvg:svgBlip xmlns:asvg="http://schemas.microsoft.com/office/drawing/2016/SVG/main" r:embed="rId3247"/>
                </a:ext>
              </a:extLst>
            </a:blip>
            <a:stretch>
              <a:fillRect/>
            </a:stretch>
          </p:blipFill>
          <p:spPr>
            <a:xfrm>
              <a:off x="19976048" y="6823559"/>
              <a:ext cx="39768" cy="39923"/>
            </a:xfrm>
            <a:prstGeom prst="rect">
              <a:avLst/>
            </a:prstGeom>
          </p:spPr>
        </p:pic>
        <p:pic>
          <p:nvPicPr>
            <p:cNvPr id="1637" name="Image 1623" descr=" "/>
            <p:cNvPicPr>
              <a:picLocks noChangeAspect="1"/>
            </p:cNvPicPr>
            <p:nvPr/>
          </p:nvPicPr>
          <p:blipFill>
            <a:blip r:embed="rId3248">
              <a:extLst>
                <a:ext uri="{96DAC541-7B7A-43D3-8B79-37D633B846F1}">
                  <asvg:svgBlip xmlns:asvg="http://schemas.microsoft.com/office/drawing/2016/SVG/main" r:embed="rId3249"/>
                </a:ext>
              </a:extLst>
            </a:blip>
            <a:stretch>
              <a:fillRect/>
            </a:stretch>
          </p:blipFill>
          <p:spPr>
            <a:xfrm>
              <a:off x="19912669" y="6823472"/>
              <a:ext cx="40712" cy="46143"/>
            </a:xfrm>
            <a:prstGeom prst="rect">
              <a:avLst/>
            </a:prstGeom>
          </p:spPr>
        </p:pic>
        <p:pic>
          <p:nvPicPr>
            <p:cNvPr id="1638" name="Image 1624" descr=" "/>
            <p:cNvPicPr>
              <a:picLocks noChangeAspect="1"/>
            </p:cNvPicPr>
            <p:nvPr/>
          </p:nvPicPr>
          <p:blipFill>
            <a:blip r:embed="rId3250">
              <a:extLst>
                <a:ext uri="{96DAC541-7B7A-43D3-8B79-37D633B846F1}">
                  <asvg:svgBlip xmlns:asvg="http://schemas.microsoft.com/office/drawing/2016/SVG/main" r:embed="rId3251"/>
                </a:ext>
              </a:extLst>
            </a:blip>
            <a:stretch>
              <a:fillRect/>
            </a:stretch>
          </p:blipFill>
          <p:spPr>
            <a:xfrm>
              <a:off x="19849092" y="6823472"/>
              <a:ext cx="40268" cy="46385"/>
            </a:xfrm>
            <a:prstGeom prst="rect">
              <a:avLst/>
            </a:prstGeom>
          </p:spPr>
        </p:pic>
        <p:pic>
          <p:nvPicPr>
            <p:cNvPr id="1639" name="Image 1625" descr=" "/>
            <p:cNvPicPr>
              <a:picLocks noChangeAspect="1"/>
            </p:cNvPicPr>
            <p:nvPr/>
          </p:nvPicPr>
          <p:blipFill>
            <a:blip r:embed="rId3252">
              <a:extLst>
                <a:ext uri="{96DAC541-7B7A-43D3-8B79-37D633B846F1}">
                  <asvg:svgBlip xmlns:asvg="http://schemas.microsoft.com/office/drawing/2016/SVG/main" r:embed="rId3253"/>
                </a:ext>
              </a:extLst>
            </a:blip>
            <a:stretch>
              <a:fillRect/>
            </a:stretch>
          </p:blipFill>
          <p:spPr>
            <a:xfrm>
              <a:off x="19785887" y="6824185"/>
              <a:ext cx="40159" cy="46056"/>
            </a:xfrm>
            <a:prstGeom prst="rect">
              <a:avLst/>
            </a:prstGeom>
          </p:spPr>
        </p:pic>
        <p:pic>
          <p:nvPicPr>
            <p:cNvPr id="1640" name="Image 1626" descr=" "/>
            <p:cNvPicPr>
              <a:picLocks noChangeAspect="1"/>
            </p:cNvPicPr>
            <p:nvPr/>
          </p:nvPicPr>
          <p:blipFill>
            <a:blip r:embed="rId3254">
              <a:extLst>
                <a:ext uri="{96DAC541-7B7A-43D3-8B79-37D633B846F1}">
                  <asvg:svgBlip xmlns:asvg="http://schemas.microsoft.com/office/drawing/2016/SVG/main" r:embed="rId3255"/>
                </a:ext>
              </a:extLst>
            </a:blip>
            <a:stretch>
              <a:fillRect/>
            </a:stretch>
          </p:blipFill>
          <p:spPr>
            <a:xfrm>
              <a:off x="19722514" y="6824402"/>
              <a:ext cx="46591" cy="46527"/>
            </a:xfrm>
            <a:prstGeom prst="rect">
              <a:avLst/>
            </a:prstGeom>
          </p:spPr>
        </p:pic>
        <p:pic>
          <p:nvPicPr>
            <p:cNvPr id="1641" name="Image 1627" descr=" "/>
            <p:cNvPicPr>
              <a:picLocks noChangeAspect="1"/>
            </p:cNvPicPr>
            <p:nvPr/>
          </p:nvPicPr>
          <p:blipFill>
            <a:blip r:embed="rId3256">
              <a:extLst>
                <a:ext uri="{96DAC541-7B7A-43D3-8B79-37D633B846F1}">
                  <asvg:svgBlip xmlns:asvg="http://schemas.microsoft.com/office/drawing/2016/SVG/main" r:embed="rId3257"/>
                </a:ext>
              </a:extLst>
            </a:blip>
            <a:stretch>
              <a:fillRect/>
            </a:stretch>
          </p:blipFill>
          <p:spPr>
            <a:xfrm>
              <a:off x="19659075" y="6824731"/>
              <a:ext cx="40268" cy="46453"/>
            </a:xfrm>
            <a:prstGeom prst="rect">
              <a:avLst/>
            </a:prstGeom>
          </p:spPr>
        </p:pic>
        <p:pic>
          <p:nvPicPr>
            <p:cNvPr id="1642" name="Image 1628" descr=" "/>
            <p:cNvPicPr>
              <a:picLocks noChangeAspect="1"/>
            </p:cNvPicPr>
            <p:nvPr/>
          </p:nvPicPr>
          <p:blipFill>
            <a:blip r:embed="rId3258">
              <a:extLst>
                <a:ext uri="{96DAC541-7B7A-43D3-8B79-37D633B846F1}">
                  <asvg:svgBlip xmlns:asvg="http://schemas.microsoft.com/office/drawing/2016/SVG/main" r:embed="rId3259"/>
                </a:ext>
              </a:extLst>
            </a:blip>
            <a:stretch>
              <a:fillRect/>
            </a:stretch>
          </p:blipFill>
          <p:spPr>
            <a:xfrm>
              <a:off x="19595871" y="6825208"/>
              <a:ext cx="46609" cy="46527"/>
            </a:xfrm>
            <a:prstGeom prst="rect">
              <a:avLst/>
            </a:prstGeom>
          </p:spPr>
        </p:pic>
        <p:pic>
          <p:nvPicPr>
            <p:cNvPr id="1643" name="Image 1629" descr=" "/>
            <p:cNvPicPr>
              <a:picLocks noChangeAspect="1"/>
            </p:cNvPicPr>
            <p:nvPr/>
          </p:nvPicPr>
          <p:blipFill>
            <a:blip r:embed="rId3260">
              <a:extLst>
                <a:ext uri="{96DAC541-7B7A-43D3-8B79-37D633B846F1}">
                  <asvg:svgBlip xmlns:asvg="http://schemas.microsoft.com/office/drawing/2016/SVG/main" r:embed="rId3261"/>
                </a:ext>
              </a:extLst>
            </a:blip>
            <a:stretch>
              <a:fillRect/>
            </a:stretch>
          </p:blipFill>
          <p:spPr>
            <a:xfrm>
              <a:off x="19532467" y="6825915"/>
              <a:ext cx="40084" cy="40239"/>
            </a:xfrm>
            <a:prstGeom prst="rect">
              <a:avLst/>
            </a:prstGeom>
          </p:spPr>
        </p:pic>
        <p:pic>
          <p:nvPicPr>
            <p:cNvPr id="1644" name="Image 1630" descr=" "/>
            <p:cNvPicPr>
              <a:picLocks noChangeAspect="1"/>
            </p:cNvPicPr>
            <p:nvPr/>
          </p:nvPicPr>
          <p:blipFill>
            <a:blip r:embed="rId3262">
              <a:extLst>
                <a:ext uri="{96DAC541-7B7A-43D3-8B79-37D633B846F1}">
                  <asvg:svgBlip xmlns:asvg="http://schemas.microsoft.com/office/drawing/2016/SVG/main" r:embed="rId3263"/>
                </a:ext>
              </a:extLst>
            </a:blip>
            <a:stretch>
              <a:fillRect/>
            </a:stretch>
          </p:blipFill>
          <p:spPr>
            <a:xfrm>
              <a:off x="19469088" y="6826386"/>
              <a:ext cx="40158" cy="46056"/>
            </a:xfrm>
            <a:prstGeom prst="rect">
              <a:avLst/>
            </a:prstGeom>
          </p:spPr>
        </p:pic>
        <p:pic>
          <p:nvPicPr>
            <p:cNvPr id="1645" name="Image 1631" descr=" "/>
            <p:cNvPicPr>
              <a:picLocks noChangeAspect="1"/>
            </p:cNvPicPr>
            <p:nvPr/>
          </p:nvPicPr>
          <p:blipFill>
            <a:blip r:embed="rId3264">
              <a:extLst>
                <a:ext uri="{96DAC541-7B7A-43D3-8B79-37D633B846F1}">
                  <asvg:svgBlip xmlns:asvg="http://schemas.microsoft.com/office/drawing/2016/SVG/main" r:embed="rId3265"/>
                </a:ext>
              </a:extLst>
            </a:blip>
            <a:stretch>
              <a:fillRect/>
            </a:stretch>
          </p:blipFill>
          <p:spPr>
            <a:xfrm>
              <a:off x="19405667" y="6826461"/>
              <a:ext cx="40268" cy="46453"/>
            </a:xfrm>
            <a:prstGeom prst="rect">
              <a:avLst/>
            </a:prstGeom>
          </p:spPr>
        </p:pic>
        <p:pic>
          <p:nvPicPr>
            <p:cNvPr id="1646" name="Image 1632" descr=" "/>
            <p:cNvPicPr>
              <a:picLocks noChangeAspect="1"/>
            </p:cNvPicPr>
            <p:nvPr/>
          </p:nvPicPr>
          <p:blipFill>
            <a:blip r:embed="rId3266">
              <a:extLst>
                <a:ext uri="{96DAC541-7B7A-43D3-8B79-37D633B846F1}">
                  <asvg:svgBlip xmlns:asvg="http://schemas.microsoft.com/office/drawing/2016/SVG/main" r:embed="rId3267"/>
                </a:ext>
              </a:extLst>
            </a:blip>
            <a:stretch>
              <a:fillRect/>
            </a:stretch>
          </p:blipFill>
          <p:spPr>
            <a:xfrm>
              <a:off x="19342438" y="6827329"/>
              <a:ext cx="40481" cy="45901"/>
            </a:xfrm>
            <a:prstGeom prst="rect">
              <a:avLst/>
            </a:prstGeom>
          </p:spPr>
        </p:pic>
        <p:pic>
          <p:nvPicPr>
            <p:cNvPr id="1647" name="Image 1633" descr=" "/>
            <p:cNvPicPr>
              <a:picLocks noChangeAspect="1"/>
            </p:cNvPicPr>
            <p:nvPr/>
          </p:nvPicPr>
          <p:blipFill>
            <a:blip r:embed="rId3268">
              <a:extLst>
                <a:ext uri="{96DAC541-7B7A-43D3-8B79-37D633B846F1}">
                  <asvg:svgBlip xmlns:asvg="http://schemas.microsoft.com/office/drawing/2016/SVG/main" r:embed="rId3269"/>
                </a:ext>
              </a:extLst>
            </a:blip>
            <a:stretch>
              <a:fillRect/>
            </a:stretch>
          </p:blipFill>
          <p:spPr>
            <a:xfrm>
              <a:off x="19278884" y="6827713"/>
              <a:ext cx="40268" cy="46385"/>
            </a:xfrm>
            <a:prstGeom prst="rect">
              <a:avLst/>
            </a:prstGeom>
          </p:spPr>
        </p:pic>
        <p:pic>
          <p:nvPicPr>
            <p:cNvPr id="1648" name="Image 1634" descr=" "/>
            <p:cNvPicPr>
              <a:picLocks noChangeAspect="1"/>
            </p:cNvPicPr>
            <p:nvPr/>
          </p:nvPicPr>
          <p:blipFill>
            <a:blip r:embed="rId3270">
              <a:extLst>
                <a:ext uri="{96DAC541-7B7A-43D3-8B79-37D633B846F1}">
                  <asvg:svgBlip xmlns:asvg="http://schemas.microsoft.com/office/drawing/2016/SVG/main" r:embed="rId3271"/>
                </a:ext>
              </a:extLst>
            </a:blip>
            <a:stretch>
              <a:fillRect/>
            </a:stretch>
          </p:blipFill>
          <p:spPr>
            <a:xfrm>
              <a:off x="19215689" y="6828117"/>
              <a:ext cx="40149" cy="46056"/>
            </a:xfrm>
            <a:prstGeom prst="rect">
              <a:avLst/>
            </a:prstGeom>
          </p:spPr>
        </p:pic>
        <p:pic>
          <p:nvPicPr>
            <p:cNvPr id="1649" name="Image 1635" descr=" "/>
            <p:cNvPicPr>
              <a:picLocks noChangeAspect="1"/>
            </p:cNvPicPr>
            <p:nvPr/>
          </p:nvPicPr>
          <p:blipFill>
            <a:blip r:embed="rId3272">
              <a:extLst>
                <a:ext uri="{96DAC541-7B7A-43D3-8B79-37D633B846F1}">
                  <asvg:svgBlip xmlns:asvg="http://schemas.microsoft.com/office/drawing/2016/SVG/main" r:embed="rId3273"/>
                </a:ext>
              </a:extLst>
            </a:blip>
            <a:stretch>
              <a:fillRect/>
            </a:stretch>
          </p:blipFill>
          <p:spPr>
            <a:xfrm>
              <a:off x="19152102" y="6828501"/>
              <a:ext cx="40268" cy="46385"/>
            </a:xfrm>
            <a:prstGeom prst="rect">
              <a:avLst/>
            </a:prstGeom>
          </p:spPr>
        </p:pic>
        <p:pic>
          <p:nvPicPr>
            <p:cNvPr id="1650" name="Image 1636" descr=" "/>
            <p:cNvPicPr>
              <a:picLocks noChangeAspect="1"/>
            </p:cNvPicPr>
            <p:nvPr/>
          </p:nvPicPr>
          <p:blipFill>
            <a:blip r:embed="rId3274">
              <a:extLst>
                <a:ext uri="{96DAC541-7B7A-43D3-8B79-37D633B846F1}">
                  <asvg:svgBlip xmlns:asvg="http://schemas.microsoft.com/office/drawing/2016/SVG/main" r:embed="rId3275"/>
                </a:ext>
              </a:extLst>
            </a:blip>
            <a:stretch>
              <a:fillRect/>
            </a:stretch>
          </p:blipFill>
          <p:spPr>
            <a:xfrm>
              <a:off x="19088868" y="6828662"/>
              <a:ext cx="40268" cy="46453"/>
            </a:xfrm>
            <a:prstGeom prst="rect">
              <a:avLst/>
            </a:prstGeom>
          </p:spPr>
        </p:pic>
        <p:pic>
          <p:nvPicPr>
            <p:cNvPr id="1651" name="Image 1637" descr=" "/>
            <p:cNvPicPr>
              <a:picLocks noChangeAspect="1"/>
            </p:cNvPicPr>
            <p:nvPr/>
          </p:nvPicPr>
          <p:blipFill>
            <a:blip r:embed="rId3276">
              <a:extLst>
                <a:ext uri="{96DAC541-7B7A-43D3-8B79-37D633B846F1}">
                  <asvg:svgBlip xmlns:asvg="http://schemas.microsoft.com/office/drawing/2016/SVG/main" r:embed="rId3277"/>
                </a:ext>
              </a:extLst>
            </a:blip>
            <a:stretch>
              <a:fillRect/>
            </a:stretch>
          </p:blipFill>
          <p:spPr>
            <a:xfrm>
              <a:off x="19024847" y="6829444"/>
              <a:ext cx="40268" cy="46385"/>
            </a:xfrm>
            <a:prstGeom prst="rect">
              <a:avLst/>
            </a:prstGeom>
          </p:spPr>
        </p:pic>
        <p:pic>
          <p:nvPicPr>
            <p:cNvPr id="1652" name="Image 1638" descr=" "/>
            <p:cNvPicPr>
              <a:picLocks noChangeAspect="1"/>
            </p:cNvPicPr>
            <p:nvPr/>
          </p:nvPicPr>
          <p:blipFill>
            <a:blip r:embed="rId3278">
              <a:extLst>
                <a:ext uri="{96DAC541-7B7A-43D3-8B79-37D633B846F1}">
                  <asvg:svgBlip xmlns:asvg="http://schemas.microsoft.com/office/drawing/2016/SVG/main" r:embed="rId3279"/>
                </a:ext>
              </a:extLst>
            </a:blip>
            <a:stretch>
              <a:fillRect/>
            </a:stretch>
          </p:blipFill>
          <p:spPr>
            <a:xfrm>
              <a:off x="18962112" y="6829847"/>
              <a:ext cx="40097" cy="40239"/>
            </a:xfrm>
            <a:prstGeom prst="rect">
              <a:avLst/>
            </a:prstGeom>
          </p:spPr>
        </p:pic>
        <p:pic>
          <p:nvPicPr>
            <p:cNvPr id="1653" name="Image 1639" descr=" "/>
            <p:cNvPicPr>
              <a:picLocks noChangeAspect="1"/>
            </p:cNvPicPr>
            <p:nvPr/>
          </p:nvPicPr>
          <p:blipFill>
            <a:blip r:embed="rId3280">
              <a:extLst>
                <a:ext uri="{96DAC541-7B7A-43D3-8B79-37D633B846F1}">
                  <asvg:svgBlip xmlns:asvg="http://schemas.microsoft.com/office/drawing/2016/SVG/main" r:embed="rId3281"/>
                </a:ext>
              </a:extLst>
            </a:blip>
            <a:stretch>
              <a:fillRect/>
            </a:stretch>
          </p:blipFill>
          <p:spPr>
            <a:xfrm>
              <a:off x="18899008" y="6830231"/>
              <a:ext cx="40268" cy="46385"/>
            </a:xfrm>
            <a:prstGeom prst="rect">
              <a:avLst/>
            </a:prstGeom>
          </p:spPr>
        </p:pic>
        <p:pic>
          <p:nvPicPr>
            <p:cNvPr id="1654" name="Image 1640" descr=" "/>
            <p:cNvPicPr>
              <a:picLocks noChangeAspect="1"/>
            </p:cNvPicPr>
            <p:nvPr/>
          </p:nvPicPr>
          <p:blipFill>
            <a:blip r:embed="rId3282">
              <a:extLst>
                <a:ext uri="{96DAC541-7B7A-43D3-8B79-37D633B846F1}">
                  <asvg:svgBlip xmlns:asvg="http://schemas.microsoft.com/office/drawing/2016/SVG/main" r:embed="rId3283"/>
                </a:ext>
              </a:extLst>
            </a:blip>
            <a:stretch>
              <a:fillRect/>
            </a:stretch>
          </p:blipFill>
          <p:spPr>
            <a:xfrm>
              <a:off x="18836089" y="6830386"/>
              <a:ext cx="40268" cy="46453"/>
            </a:xfrm>
            <a:prstGeom prst="rect">
              <a:avLst/>
            </a:prstGeom>
          </p:spPr>
        </p:pic>
        <p:pic>
          <p:nvPicPr>
            <p:cNvPr id="1655" name="Image 1641" descr=" "/>
            <p:cNvPicPr>
              <a:picLocks noChangeAspect="1"/>
            </p:cNvPicPr>
            <p:nvPr/>
          </p:nvPicPr>
          <p:blipFill>
            <a:blip r:embed="rId3284">
              <a:extLst>
                <a:ext uri="{96DAC541-7B7A-43D3-8B79-37D633B846F1}">
                  <asvg:svgBlip xmlns:asvg="http://schemas.microsoft.com/office/drawing/2016/SVG/main" r:embed="rId3285"/>
                </a:ext>
              </a:extLst>
            </a:blip>
            <a:stretch>
              <a:fillRect/>
            </a:stretch>
          </p:blipFill>
          <p:spPr>
            <a:xfrm>
              <a:off x="18772254" y="6830864"/>
              <a:ext cx="46609" cy="46527"/>
            </a:xfrm>
            <a:prstGeom prst="rect">
              <a:avLst/>
            </a:prstGeom>
          </p:spPr>
        </p:pic>
        <p:pic>
          <p:nvPicPr>
            <p:cNvPr id="1656" name="Image 1642" descr=" "/>
            <p:cNvPicPr>
              <a:picLocks noChangeAspect="1"/>
            </p:cNvPicPr>
            <p:nvPr/>
          </p:nvPicPr>
          <p:blipFill>
            <a:blip r:embed="rId3286">
              <a:extLst>
                <a:ext uri="{96DAC541-7B7A-43D3-8B79-37D633B846F1}">
                  <asvg:svgBlip xmlns:asvg="http://schemas.microsoft.com/office/drawing/2016/SVG/main" r:embed="rId3287"/>
                </a:ext>
              </a:extLst>
            </a:blip>
            <a:stretch>
              <a:fillRect/>
            </a:stretch>
          </p:blipFill>
          <p:spPr>
            <a:xfrm>
              <a:off x="18708808" y="6830944"/>
              <a:ext cx="40046" cy="40239"/>
            </a:xfrm>
            <a:prstGeom prst="rect">
              <a:avLst/>
            </a:prstGeom>
          </p:spPr>
        </p:pic>
        <p:pic>
          <p:nvPicPr>
            <p:cNvPr id="1657" name="Image 1643" descr=" "/>
            <p:cNvPicPr>
              <a:picLocks noChangeAspect="1"/>
            </p:cNvPicPr>
            <p:nvPr/>
          </p:nvPicPr>
          <p:blipFill>
            <a:blip r:embed="rId3288">
              <a:extLst>
                <a:ext uri="{96DAC541-7B7A-43D3-8B79-37D633B846F1}">
                  <asvg:svgBlip xmlns:asvg="http://schemas.microsoft.com/office/drawing/2016/SVG/main" r:embed="rId3289"/>
                </a:ext>
              </a:extLst>
            </a:blip>
            <a:stretch>
              <a:fillRect/>
            </a:stretch>
          </p:blipFill>
          <p:spPr>
            <a:xfrm>
              <a:off x="18645490" y="6831788"/>
              <a:ext cx="46591" cy="46527"/>
            </a:xfrm>
            <a:prstGeom prst="rect">
              <a:avLst/>
            </a:prstGeom>
          </p:spPr>
        </p:pic>
        <p:pic>
          <p:nvPicPr>
            <p:cNvPr id="1658" name="Image 1644" descr=" "/>
            <p:cNvPicPr>
              <a:picLocks noChangeAspect="1"/>
            </p:cNvPicPr>
            <p:nvPr/>
          </p:nvPicPr>
          <p:blipFill>
            <a:blip r:embed="rId3290">
              <a:extLst>
                <a:ext uri="{96DAC541-7B7A-43D3-8B79-37D633B846F1}">
                  <asvg:svgBlip xmlns:asvg="http://schemas.microsoft.com/office/drawing/2016/SVG/main" r:embed="rId3291"/>
                </a:ext>
              </a:extLst>
            </a:blip>
            <a:stretch>
              <a:fillRect/>
            </a:stretch>
          </p:blipFill>
          <p:spPr>
            <a:xfrm>
              <a:off x="18581894" y="6832829"/>
              <a:ext cx="40268" cy="45982"/>
            </a:xfrm>
            <a:prstGeom prst="rect">
              <a:avLst/>
            </a:prstGeom>
          </p:spPr>
        </p:pic>
        <p:pic>
          <p:nvPicPr>
            <p:cNvPr id="1659" name="Image 1645" descr=" "/>
            <p:cNvPicPr>
              <a:picLocks noChangeAspect="1"/>
            </p:cNvPicPr>
            <p:nvPr/>
          </p:nvPicPr>
          <p:blipFill>
            <a:blip r:embed="rId3292">
              <a:extLst>
                <a:ext uri="{96DAC541-7B7A-43D3-8B79-37D633B846F1}">
                  <asvg:svgBlip xmlns:asvg="http://schemas.microsoft.com/office/drawing/2016/SVG/main" r:embed="rId3293"/>
                </a:ext>
              </a:extLst>
            </a:blip>
            <a:stretch>
              <a:fillRect/>
            </a:stretch>
          </p:blipFill>
          <p:spPr>
            <a:xfrm>
              <a:off x="18518846" y="6832594"/>
              <a:ext cx="46609" cy="46527"/>
            </a:xfrm>
            <a:prstGeom prst="rect">
              <a:avLst/>
            </a:prstGeom>
          </p:spPr>
        </p:pic>
        <p:pic>
          <p:nvPicPr>
            <p:cNvPr id="1660" name="Image 1646" descr=" "/>
            <p:cNvPicPr>
              <a:picLocks noChangeAspect="1"/>
            </p:cNvPicPr>
            <p:nvPr/>
          </p:nvPicPr>
          <p:blipFill>
            <a:blip r:embed="rId3294">
              <a:extLst>
                <a:ext uri="{96DAC541-7B7A-43D3-8B79-37D633B846F1}">
                  <asvg:svgBlip xmlns:asvg="http://schemas.microsoft.com/office/drawing/2016/SVG/main" r:embed="rId3295"/>
                </a:ext>
              </a:extLst>
            </a:blip>
            <a:stretch>
              <a:fillRect/>
            </a:stretch>
          </p:blipFill>
          <p:spPr>
            <a:xfrm>
              <a:off x="18455268" y="6833375"/>
              <a:ext cx="40268" cy="46385"/>
            </a:xfrm>
            <a:prstGeom prst="rect">
              <a:avLst/>
            </a:prstGeom>
          </p:spPr>
        </p:pic>
        <p:pic>
          <p:nvPicPr>
            <p:cNvPr id="1661" name="Image 1647" descr=" "/>
            <p:cNvPicPr>
              <a:picLocks noChangeAspect="1"/>
            </p:cNvPicPr>
            <p:nvPr/>
          </p:nvPicPr>
          <p:blipFill>
            <a:blip r:embed="rId3296">
              <a:extLst>
                <a:ext uri="{96DAC541-7B7A-43D3-8B79-37D633B846F1}">
                  <asvg:svgBlip xmlns:asvg="http://schemas.microsoft.com/office/drawing/2016/SVG/main" r:embed="rId3297"/>
                </a:ext>
              </a:extLst>
            </a:blip>
            <a:stretch>
              <a:fillRect/>
            </a:stretch>
          </p:blipFill>
          <p:spPr>
            <a:xfrm>
              <a:off x="18391877" y="6833691"/>
              <a:ext cx="40268" cy="46385"/>
            </a:xfrm>
            <a:prstGeom prst="rect">
              <a:avLst/>
            </a:prstGeom>
          </p:spPr>
        </p:pic>
        <p:pic>
          <p:nvPicPr>
            <p:cNvPr id="1662" name="Image 1648" descr=" "/>
            <p:cNvPicPr>
              <a:picLocks noChangeAspect="1"/>
            </p:cNvPicPr>
            <p:nvPr/>
          </p:nvPicPr>
          <p:blipFill>
            <a:blip r:embed="rId3298">
              <a:extLst>
                <a:ext uri="{96DAC541-7B7A-43D3-8B79-37D633B846F1}">
                  <asvg:svgBlip xmlns:asvg="http://schemas.microsoft.com/office/drawing/2016/SVG/main" r:embed="rId3299"/>
                </a:ext>
              </a:extLst>
            </a:blip>
            <a:stretch>
              <a:fillRect/>
            </a:stretch>
          </p:blipFill>
          <p:spPr>
            <a:xfrm>
              <a:off x="17631839" y="6839434"/>
              <a:ext cx="40506" cy="43148"/>
            </a:xfrm>
            <a:prstGeom prst="rect">
              <a:avLst/>
            </a:prstGeom>
          </p:spPr>
        </p:pic>
        <p:pic>
          <p:nvPicPr>
            <p:cNvPr id="1663" name="Image 1649" descr=" "/>
            <p:cNvPicPr>
              <a:picLocks noChangeAspect="1"/>
            </p:cNvPicPr>
            <p:nvPr/>
          </p:nvPicPr>
          <p:blipFill>
            <a:blip r:embed="rId3300">
              <a:extLst>
                <a:ext uri="{96DAC541-7B7A-43D3-8B79-37D633B846F1}">
                  <asvg:svgBlip xmlns:asvg="http://schemas.microsoft.com/office/drawing/2016/SVG/main" r:embed="rId3301"/>
                </a:ext>
              </a:extLst>
            </a:blip>
            <a:stretch>
              <a:fillRect/>
            </a:stretch>
          </p:blipFill>
          <p:spPr>
            <a:xfrm>
              <a:off x="17568455" y="6839279"/>
              <a:ext cx="40087" cy="40239"/>
            </a:xfrm>
            <a:prstGeom prst="rect">
              <a:avLst/>
            </a:prstGeom>
          </p:spPr>
        </p:pic>
        <p:pic>
          <p:nvPicPr>
            <p:cNvPr id="1664" name="Image 1650" descr=" "/>
            <p:cNvPicPr>
              <a:picLocks noChangeAspect="1"/>
            </p:cNvPicPr>
            <p:nvPr/>
          </p:nvPicPr>
          <p:blipFill>
            <a:blip r:embed="rId3302">
              <a:extLst>
                <a:ext uri="{96DAC541-7B7A-43D3-8B79-37D633B846F1}">
                  <asvg:svgBlip xmlns:asvg="http://schemas.microsoft.com/office/drawing/2016/SVG/main" r:embed="rId3303"/>
                </a:ext>
              </a:extLst>
            </a:blip>
            <a:stretch>
              <a:fillRect/>
            </a:stretch>
          </p:blipFill>
          <p:spPr>
            <a:xfrm>
              <a:off x="17504869" y="6839589"/>
              <a:ext cx="40268" cy="45982"/>
            </a:xfrm>
            <a:prstGeom prst="rect">
              <a:avLst/>
            </a:prstGeom>
          </p:spPr>
        </p:pic>
        <p:pic>
          <p:nvPicPr>
            <p:cNvPr id="1665" name="Image 1651" descr=" "/>
            <p:cNvPicPr>
              <a:picLocks noChangeAspect="1"/>
            </p:cNvPicPr>
            <p:nvPr/>
          </p:nvPicPr>
          <p:blipFill>
            <a:blip r:embed="rId3304">
              <a:extLst>
                <a:ext uri="{96DAC541-7B7A-43D3-8B79-37D633B846F1}">
                  <asvg:svgBlip xmlns:asvg="http://schemas.microsoft.com/office/drawing/2016/SVG/main" r:embed="rId3305"/>
                </a:ext>
              </a:extLst>
            </a:blip>
            <a:stretch>
              <a:fillRect/>
            </a:stretch>
          </p:blipFill>
          <p:spPr>
            <a:xfrm>
              <a:off x="17441557" y="6839818"/>
              <a:ext cx="40268" cy="46124"/>
            </a:xfrm>
            <a:prstGeom prst="rect">
              <a:avLst/>
            </a:prstGeom>
          </p:spPr>
        </p:pic>
        <p:pic>
          <p:nvPicPr>
            <p:cNvPr id="1666" name="Image 1652" descr=" "/>
            <p:cNvPicPr>
              <a:picLocks noChangeAspect="1"/>
            </p:cNvPicPr>
            <p:nvPr/>
          </p:nvPicPr>
          <p:blipFill>
            <a:blip r:embed="rId3306">
              <a:extLst>
                <a:ext uri="{96DAC541-7B7A-43D3-8B79-37D633B846F1}">
                  <asvg:svgBlip xmlns:asvg="http://schemas.microsoft.com/office/drawing/2016/SVG/main" r:embed="rId3307"/>
                </a:ext>
              </a:extLst>
            </a:blip>
            <a:stretch>
              <a:fillRect/>
            </a:stretch>
          </p:blipFill>
          <p:spPr>
            <a:xfrm>
              <a:off x="17378244" y="6840848"/>
              <a:ext cx="40268" cy="46143"/>
            </a:xfrm>
            <a:prstGeom prst="rect">
              <a:avLst/>
            </a:prstGeom>
          </p:spPr>
        </p:pic>
        <p:pic>
          <p:nvPicPr>
            <p:cNvPr id="1667" name="Image 1653" descr=" "/>
            <p:cNvPicPr>
              <a:picLocks noChangeAspect="1"/>
            </p:cNvPicPr>
            <p:nvPr/>
          </p:nvPicPr>
          <p:blipFill>
            <a:blip r:embed="rId3308">
              <a:extLst>
                <a:ext uri="{96DAC541-7B7A-43D3-8B79-37D633B846F1}">
                  <asvg:svgBlip xmlns:asvg="http://schemas.microsoft.com/office/drawing/2016/SVG/main" r:embed="rId3309"/>
                </a:ext>
              </a:extLst>
            </a:blip>
            <a:stretch>
              <a:fillRect/>
            </a:stretch>
          </p:blipFill>
          <p:spPr>
            <a:xfrm>
              <a:off x="17315025" y="6841158"/>
              <a:ext cx="40108" cy="40239"/>
            </a:xfrm>
            <a:prstGeom prst="rect">
              <a:avLst/>
            </a:prstGeom>
          </p:spPr>
        </p:pic>
        <p:pic>
          <p:nvPicPr>
            <p:cNvPr id="1668" name="Image 1654" descr=" "/>
            <p:cNvPicPr>
              <a:picLocks noChangeAspect="1"/>
            </p:cNvPicPr>
            <p:nvPr/>
          </p:nvPicPr>
          <p:blipFill>
            <a:blip r:embed="rId3310">
              <a:extLst>
                <a:ext uri="{96DAC541-7B7A-43D3-8B79-37D633B846F1}">
                  <asvg:svgBlip xmlns:asvg="http://schemas.microsoft.com/office/drawing/2016/SVG/main" r:embed="rId3311"/>
                </a:ext>
              </a:extLst>
            </a:blip>
            <a:stretch>
              <a:fillRect/>
            </a:stretch>
          </p:blipFill>
          <p:spPr>
            <a:xfrm>
              <a:off x="17251461" y="6841945"/>
              <a:ext cx="40268" cy="45982"/>
            </a:xfrm>
            <a:prstGeom prst="rect">
              <a:avLst/>
            </a:prstGeom>
          </p:spPr>
        </p:pic>
        <p:pic>
          <p:nvPicPr>
            <p:cNvPr id="1669" name="Image 1655" descr=" "/>
            <p:cNvPicPr>
              <a:picLocks noChangeAspect="1"/>
            </p:cNvPicPr>
            <p:nvPr/>
          </p:nvPicPr>
          <p:blipFill>
            <a:blip r:embed="rId3312">
              <a:extLst>
                <a:ext uri="{96DAC541-7B7A-43D3-8B79-37D633B846F1}">
                  <asvg:svgBlip xmlns:asvg="http://schemas.microsoft.com/office/drawing/2016/SVG/main" r:embed="rId3313"/>
                </a:ext>
              </a:extLst>
            </a:blip>
            <a:stretch>
              <a:fillRect/>
            </a:stretch>
          </p:blipFill>
          <p:spPr>
            <a:xfrm>
              <a:off x="17188254" y="6841945"/>
              <a:ext cx="40073" cy="40239"/>
            </a:xfrm>
            <a:prstGeom prst="rect">
              <a:avLst/>
            </a:prstGeom>
          </p:spPr>
        </p:pic>
        <p:pic>
          <p:nvPicPr>
            <p:cNvPr id="1670" name="Image 1656" descr=" "/>
            <p:cNvPicPr>
              <a:picLocks noChangeAspect="1"/>
            </p:cNvPicPr>
            <p:nvPr/>
          </p:nvPicPr>
          <p:blipFill>
            <a:blip r:embed="rId3314">
              <a:extLst>
                <a:ext uri="{96DAC541-7B7A-43D3-8B79-37D633B846F1}">
                  <asvg:svgBlip xmlns:asvg="http://schemas.microsoft.com/office/drawing/2016/SVG/main" r:embed="rId3315"/>
                </a:ext>
              </a:extLst>
            </a:blip>
            <a:stretch>
              <a:fillRect/>
            </a:stretch>
          </p:blipFill>
          <p:spPr>
            <a:xfrm>
              <a:off x="15160966" y="6855935"/>
              <a:ext cx="40024" cy="46056"/>
            </a:xfrm>
            <a:prstGeom prst="rect">
              <a:avLst/>
            </a:prstGeom>
          </p:spPr>
        </p:pic>
        <p:pic>
          <p:nvPicPr>
            <p:cNvPr id="1671" name="Image 1657" descr=" "/>
            <p:cNvPicPr>
              <a:picLocks noChangeAspect="1"/>
            </p:cNvPicPr>
            <p:nvPr/>
          </p:nvPicPr>
          <p:blipFill>
            <a:blip r:embed="rId3316">
              <a:extLst>
                <a:ext uri="{96DAC541-7B7A-43D3-8B79-37D633B846F1}">
                  <asvg:svgBlip xmlns:asvg="http://schemas.microsoft.com/office/drawing/2016/SVG/main" r:embed="rId3317"/>
                </a:ext>
              </a:extLst>
            </a:blip>
            <a:stretch>
              <a:fillRect/>
            </a:stretch>
          </p:blipFill>
          <p:spPr>
            <a:xfrm>
              <a:off x="15097412" y="6856009"/>
              <a:ext cx="40268" cy="46453"/>
            </a:xfrm>
            <a:prstGeom prst="rect">
              <a:avLst/>
            </a:prstGeom>
          </p:spPr>
        </p:pic>
        <p:pic>
          <p:nvPicPr>
            <p:cNvPr id="1672" name="Image 1658" descr=" "/>
            <p:cNvPicPr>
              <a:picLocks noChangeAspect="1"/>
            </p:cNvPicPr>
            <p:nvPr/>
          </p:nvPicPr>
          <p:blipFill>
            <a:blip r:embed="rId3318">
              <a:extLst>
                <a:ext uri="{96DAC541-7B7A-43D3-8B79-37D633B846F1}">
                  <asvg:svgBlip xmlns:asvg="http://schemas.microsoft.com/office/drawing/2016/SVG/main" r:embed="rId3319"/>
                </a:ext>
              </a:extLst>
            </a:blip>
            <a:stretch>
              <a:fillRect/>
            </a:stretch>
          </p:blipFill>
          <p:spPr>
            <a:xfrm>
              <a:off x="15034021" y="6856797"/>
              <a:ext cx="40269" cy="46385"/>
            </a:xfrm>
            <a:prstGeom prst="rect">
              <a:avLst/>
            </a:prstGeom>
          </p:spPr>
        </p:pic>
        <p:pic>
          <p:nvPicPr>
            <p:cNvPr id="1673" name="Image 1659" descr=" "/>
            <p:cNvPicPr>
              <a:picLocks noChangeAspect="1"/>
            </p:cNvPicPr>
            <p:nvPr/>
          </p:nvPicPr>
          <p:blipFill>
            <a:blip r:embed="rId3320">
              <a:extLst>
                <a:ext uri="{96DAC541-7B7A-43D3-8B79-37D633B846F1}">
                  <asvg:svgBlip xmlns:asvg="http://schemas.microsoft.com/office/drawing/2016/SVG/main" r:embed="rId3321"/>
                </a:ext>
              </a:extLst>
            </a:blip>
            <a:stretch>
              <a:fillRect/>
            </a:stretch>
          </p:blipFill>
          <p:spPr>
            <a:xfrm>
              <a:off x="14970825" y="6857194"/>
              <a:ext cx="40148" cy="46056"/>
            </a:xfrm>
            <a:prstGeom prst="rect">
              <a:avLst/>
            </a:prstGeom>
          </p:spPr>
        </p:pic>
        <p:pic>
          <p:nvPicPr>
            <p:cNvPr id="1674" name="Image 1660" descr=" "/>
            <p:cNvPicPr>
              <a:picLocks noChangeAspect="1"/>
            </p:cNvPicPr>
            <p:nvPr/>
          </p:nvPicPr>
          <p:blipFill>
            <a:blip r:embed="rId3322">
              <a:extLst>
                <a:ext uri="{96DAC541-7B7A-43D3-8B79-37D633B846F1}">
                  <asvg:svgBlip xmlns:asvg="http://schemas.microsoft.com/office/drawing/2016/SVG/main" r:embed="rId3323"/>
                </a:ext>
              </a:extLst>
            </a:blip>
            <a:stretch>
              <a:fillRect/>
            </a:stretch>
          </p:blipFill>
          <p:spPr>
            <a:xfrm>
              <a:off x="14907558" y="6857665"/>
              <a:ext cx="40024" cy="46056"/>
            </a:xfrm>
            <a:prstGeom prst="rect">
              <a:avLst/>
            </a:prstGeom>
          </p:spPr>
        </p:pic>
        <p:pic>
          <p:nvPicPr>
            <p:cNvPr id="1675" name="Image 1661" descr=" "/>
            <p:cNvPicPr>
              <a:picLocks noChangeAspect="1"/>
            </p:cNvPicPr>
            <p:nvPr/>
          </p:nvPicPr>
          <p:blipFill>
            <a:blip r:embed="rId3324">
              <a:extLst>
                <a:ext uri="{96DAC541-7B7A-43D3-8B79-37D633B846F1}">
                  <asvg:svgBlip xmlns:asvg="http://schemas.microsoft.com/office/drawing/2016/SVG/main" r:embed="rId3325"/>
                </a:ext>
              </a:extLst>
            </a:blip>
            <a:stretch>
              <a:fillRect/>
            </a:stretch>
          </p:blipFill>
          <p:spPr>
            <a:xfrm>
              <a:off x="14844004" y="6857740"/>
              <a:ext cx="40268" cy="46453"/>
            </a:xfrm>
            <a:prstGeom prst="rect">
              <a:avLst/>
            </a:prstGeom>
          </p:spPr>
        </p:pic>
        <p:pic>
          <p:nvPicPr>
            <p:cNvPr id="1676" name="Image 1662" descr=" "/>
            <p:cNvPicPr>
              <a:picLocks noChangeAspect="1"/>
            </p:cNvPicPr>
            <p:nvPr/>
          </p:nvPicPr>
          <p:blipFill>
            <a:blip r:embed="rId3326">
              <a:extLst>
                <a:ext uri="{96DAC541-7B7A-43D3-8B79-37D633B846F1}">
                  <asvg:svgBlip xmlns:asvg="http://schemas.microsoft.com/office/drawing/2016/SVG/main" r:embed="rId3327"/>
                </a:ext>
              </a:extLst>
            </a:blip>
            <a:stretch>
              <a:fillRect/>
            </a:stretch>
          </p:blipFill>
          <p:spPr>
            <a:xfrm>
              <a:off x="14780612" y="6858527"/>
              <a:ext cx="40269" cy="46385"/>
            </a:xfrm>
            <a:prstGeom prst="rect">
              <a:avLst/>
            </a:prstGeom>
          </p:spPr>
        </p:pic>
        <p:pic>
          <p:nvPicPr>
            <p:cNvPr id="1677" name="Image 1663" descr=" "/>
            <p:cNvPicPr>
              <a:picLocks noChangeAspect="1"/>
            </p:cNvPicPr>
            <p:nvPr/>
          </p:nvPicPr>
          <p:blipFill>
            <a:blip r:embed="rId3328">
              <a:extLst>
                <a:ext uri="{96DAC541-7B7A-43D3-8B79-37D633B846F1}">
                  <asvg:svgBlip xmlns:asvg="http://schemas.microsoft.com/office/drawing/2016/SVG/main" r:embed="rId3329"/>
                </a:ext>
              </a:extLst>
            </a:blip>
            <a:stretch>
              <a:fillRect/>
            </a:stretch>
          </p:blipFill>
          <p:spPr>
            <a:xfrm>
              <a:off x="14717417" y="6858924"/>
              <a:ext cx="40149" cy="46056"/>
            </a:xfrm>
            <a:prstGeom prst="rect">
              <a:avLst/>
            </a:prstGeom>
          </p:spPr>
        </p:pic>
        <p:pic>
          <p:nvPicPr>
            <p:cNvPr id="1678" name="Image 1664" descr=" "/>
            <p:cNvPicPr>
              <a:picLocks noChangeAspect="1"/>
            </p:cNvPicPr>
            <p:nvPr/>
          </p:nvPicPr>
          <p:blipFill>
            <a:blip r:embed="rId3330">
              <a:extLst>
                <a:ext uri="{96DAC541-7B7A-43D3-8B79-37D633B846F1}">
                  <asvg:svgBlip xmlns:asvg="http://schemas.microsoft.com/office/drawing/2016/SVG/main" r:embed="rId3331"/>
                </a:ext>
              </a:extLst>
            </a:blip>
            <a:stretch>
              <a:fillRect/>
            </a:stretch>
          </p:blipFill>
          <p:spPr>
            <a:xfrm>
              <a:off x="14654034" y="6859141"/>
              <a:ext cx="46591" cy="46527"/>
            </a:xfrm>
            <a:prstGeom prst="rect">
              <a:avLst/>
            </a:prstGeom>
          </p:spPr>
        </p:pic>
        <p:pic>
          <p:nvPicPr>
            <p:cNvPr id="1679" name="Image 1665" descr=" "/>
            <p:cNvPicPr>
              <a:picLocks noChangeAspect="1"/>
            </p:cNvPicPr>
            <p:nvPr/>
          </p:nvPicPr>
          <p:blipFill>
            <a:blip r:embed="rId3332">
              <a:extLst>
                <a:ext uri="{96DAC541-7B7A-43D3-8B79-37D633B846F1}">
                  <asvg:svgBlip xmlns:asvg="http://schemas.microsoft.com/office/drawing/2016/SVG/main" r:embed="rId3333"/>
                </a:ext>
              </a:extLst>
            </a:blip>
            <a:stretch>
              <a:fillRect/>
            </a:stretch>
          </p:blipFill>
          <p:spPr>
            <a:xfrm>
              <a:off x="14590596" y="6859470"/>
              <a:ext cx="40268" cy="46453"/>
            </a:xfrm>
            <a:prstGeom prst="rect">
              <a:avLst/>
            </a:prstGeom>
          </p:spPr>
        </p:pic>
        <p:pic>
          <p:nvPicPr>
            <p:cNvPr id="1680" name="Image 1666" descr=" "/>
            <p:cNvPicPr>
              <a:picLocks noChangeAspect="1"/>
            </p:cNvPicPr>
            <p:nvPr/>
          </p:nvPicPr>
          <p:blipFill>
            <a:blip r:embed="rId3334">
              <a:extLst>
                <a:ext uri="{96DAC541-7B7A-43D3-8B79-37D633B846F1}">
                  <asvg:svgBlip xmlns:asvg="http://schemas.microsoft.com/office/drawing/2016/SVG/main" r:embed="rId3335"/>
                </a:ext>
              </a:extLst>
            </a:blip>
            <a:stretch>
              <a:fillRect/>
            </a:stretch>
          </p:blipFill>
          <p:spPr>
            <a:xfrm>
              <a:off x="14527204" y="6860257"/>
              <a:ext cx="40268" cy="46385"/>
            </a:xfrm>
            <a:prstGeom prst="rect">
              <a:avLst/>
            </a:prstGeom>
          </p:spPr>
        </p:pic>
        <p:pic>
          <p:nvPicPr>
            <p:cNvPr id="1681" name="Image 1667" descr=" "/>
            <p:cNvPicPr>
              <a:picLocks noChangeAspect="1"/>
            </p:cNvPicPr>
            <p:nvPr/>
          </p:nvPicPr>
          <p:blipFill>
            <a:blip r:embed="rId3336">
              <a:extLst>
                <a:ext uri="{96DAC541-7B7A-43D3-8B79-37D633B846F1}">
                  <asvg:svgBlip xmlns:asvg="http://schemas.microsoft.com/office/drawing/2016/SVG/main" r:embed="rId3337"/>
                </a:ext>
              </a:extLst>
            </a:blip>
            <a:stretch>
              <a:fillRect/>
            </a:stretch>
          </p:blipFill>
          <p:spPr>
            <a:xfrm>
              <a:off x="14463357" y="6860654"/>
              <a:ext cx="40084" cy="40239"/>
            </a:xfrm>
            <a:prstGeom prst="rect">
              <a:avLst/>
            </a:prstGeom>
          </p:spPr>
        </p:pic>
        <p:pic>
          <p:nvPicPr>
            <p:cNvPr id="1682" name="Image 1668" descr=" "/>
            <p:cNvPicPr>
              <a:picLocks noChangeAspect="1"/>
            </p:cNvPicPr>
            <p:nvPr/>
          </p:nvPicPr>
          <p:blipFill>
            <a:blip r:embed="rId3338">
              <a:extLst>
                <a:ext uri="{96DAC541-7B7A-43D3-8B79-37D633B846F1}">
                  <asvg:svgBlip xmlns:asvg="http://schemas.microsoft.com/office/drawing/2016/SVG/main" r:embed="rId3339"/>
                </a:ext>
              </a:extLst>
            </a:blip>
            <a:stretch>
              <a:fillRect/>
            </a:stretch>
          </p:blipFill>
          <p:spPr>
            <a:xfrm>
              <a:off x="14400469" y="6860865"/>
              <a:ext cx="46591" cy="46527"/>
            </a:xfrm>
            <a:prstGeom prst="rect">
              <a:avLst/>
            </a:prstGeom>
          </p:spPr>
        </p:pic>
        <p:pic>
          <p:nvPicPr>
            <p:cNvPr id="1683" name="Image 1669" descr=" "/>
            <p:cNvPicPr>
              <a:picLocks noChangeAspect="1"/>
            </p:cNvPicPr>
            <p:nvPr/>
          </p:nvPicPr>
          <p:blipFill>
            <a:blip r:embed="rId3340">
              <a:extLst>
                <a:ext uri="{96DAC541-7B7A-43D3-8B79-37D633B846F1}">
                  <asvg:svgBlip xmlns:asvg="http://schemas.microsoft.com/office/drawing/2016/SVG/main" r:embed="rId3341"/>
                </a:ext>
              </a:extLst>
            </a:blip>
            <a:stretch>
              <a:fillRect/>
            </a:stretch>
          </p:blipFill>
          <p:spPr>
            <a:xfrm>
              <a:off x="14337345" y="6861200"/>
              <a:ext cx="40268" cy="46453"/>
            </a:xfrm>
            <a:prstGeom prst="rect">
              <a:avLst/>
            </a:prstGeom>
          </p:spPr>
        </p:pic>
        <p:pic>
          <p:nvPicPr>
            <p:cNvPr id="1684" name="Image 1670" descr=" "/>
            <p:cNvPicPr>
              <a:picLocks noChangeAspect="1"/>
            </p:cNvPicPr>
            <p:nvPr/>
          </p:nvPicPr>
          <p:blipFill>
            <a:blip r:embed="rId3342">
              <a:extLst>
                <a:ext uri="{96DAC541-7B7A-43D3-8B79-37D633B846F1}">
                  <asvg:svgBlip xmlns:asvg="http://schemas.microsoft.com/office/drawing/2016/SVG/main" r:embed="rId3343"/>
                </a:ext>
              </a:extLst>
            </a:blip>
            <a:stretch>
              <a:fillRect/>
            </a:stretch>
          </p:blipFill>
          <p:spPr>
            <a:xfrm>
              <a:off x="14274611" y="6861677"/>
              <a:ext cx="46609" cy="46527"/>
            </a:xfrm>
            <a:prstGeom prst="rect">
              <a:avLst/>
            </a:prstGeom>
          </p:spPr>
        </p:pic>
        <p:pic>
          <p:nvPicPr>
            <p:cNvPr id="1685" name="Image 1671" descr=" "/>
            <p:cNvPicPr>
              <a:picLocks noChangeAspect="1"/>
            </p:cNvPicPr>
            <p:nvPr/>
          </p:nvPicPr>
          <p:blipFill>
            <a:blip r:embed="rId3344">
              <a:extLst>
                <a:ext uri="{96DAC541-7B7A-43D3-8B79-37D633B846F1}">
                  <asvg:svgBlip xmlns:asvg="http://schemas.microsoft.com/office/drawing/2016/SVG/main" r:embed="rId3345"/>
                </a:ext>
              </a:extLst>
            </a:blip>
            <a:stretch>
              <a:fillRect/>
            </a:stretch>
          </p:blipFill>
          <p:spPr>
            <a:xfrm>
              <a:off x="14210577" y="6862384"/>
              <a:ext cx="40085" cy="40239"/>
            </a:xfrm>
            <a:prstGeom prst="rect">
              <a:avLst/>
            </a:prstGeom>
          </p:spPr>
        </p:pic>
        <p:pic>
          <p:nvPicPr>
            <p:cNvPr id="1686" name="Image 1672" descr=" "/>
            <p:cNvPicPr>
              <a:picLocks noChangeAspect="1"/>
            </p:cNvPicPr>
            <p:nvPr/>
          </p:nvPicPr>
          <p:blipFill>
            <a:blip r:embed="rId3346">
              <a:extLst>
                <a:ext uri="{96DAC541-7B7A-43D3-8B79-37D633B846F1}">
                  <asvg:svgBlip xmlns:asvg="http://schemas.microsoft.com/office/drawing/2016/SVG/main" r:embed="rId3347"/>
                </a:ext>
              </a:extLst>
            </a:blip>
            <a:stretch>
              <a:fillRect/>
            </a:stretch>
          </p:blipFill>
          <p:spPr>
            <a:xfrm>
              <a:off x="14147175" y="6863228"/>
              <a:ext cx="46634" cy="46527"/>
            </a:xfrm>
            <a:prstGeom prst="rect">
              <a:avLst/>
            </a:prstGeom>
          </p:spPr>
        </p:pic>
        <p:pic>
          <p:nvPicPr>
            <p:cNvPr id="1687" name="Image 1673" descr=" "/>
            <p:cNvPicPr>
              <a:picLocks noChangeAspect="1"/>
            </p:cNvPicPr>
            <p:nvPr/>
          </p:nvPicPr>
          <p:blipFill>
            <a:blip r:embed="rId3348">
              <a:extLst>
                <a:ext uri="{96DAC541-7B7A-43D3-8B79-37D633B846F1}">
                  <asvg:svgBlip xmlns:asvg="http://schemas.microsoft.com/office/drawing/2016/SVG/main" r:embed="rId3349"/>
                </a:ext>
              </a:extLst>
            </a:blip>
            <a:stretch>
              <a:fillRect/>
            </a:stretch>
          </p:blipFill>
          <p:spPr>
            <a:xfrm>
              <a:off x="14083622" y="6863643"/>
              <a:ext cx="40268" cy="45982"/>
            </a:xfrm>
            <a:prstGeom prst="rect">
              <a:avLst/>
            </a:prstGeom>
          </p:spPr>
        </p:pic>
        <p:pic>
          <p:nvPicPr>
            <p:cNvPr id="1688" name="Image 1674" descr=" "/>
            <p:cNvPicPr>
              <a:picLocks noChangeAspect="1"/>
            </p:cNvPicPr>
            <p:nvPr/>
          </p:nvPicPr>
          <p:blipFill>
            <a:blip r:embed="rId3350">
              <a:extLst>
                <a:ext uri="{96DAC541-7B7A-43D3-8B79-37D633B846F1}">
                  <asvg:svgBlip xmlns:asvg="http://schemas.microsoft.com/office/drawing/2016/SVG/main" r:embed="rId3351"/>
                </a:ext>
              </a:extLst>
            </a:blip>
            <a:stretch>
              <a:fillRect/>
            </a:stretch>
          </p:blipFill>
          <p:spPr>
            <a:xfrm>
              <a:off x="14020536" y="6863643"/>
              <a:ext cx="40495" cy="45901"/>
            </a:xfrm>
            <a:prstGeom prst="rect">
              <a:avLst/>
            </a:prstGeom>
          </p:spPr>
        </p:pic>
        <p:pic>
          <p:nvPicPr>
            <p:cNvPr id="1689" name="Image 1675" descr=" "/>
            <p:cNvPicPr>
              <a:picLocks noChangeAspect="1"/>
            </p:cNvPicPr>
            <p:nvPr/>
          </p:nvPicPr>
          <p:blipFill>
            <a:blip r:embed="rId3352">
              <a:extLst>
                <a:ext uri="{96DAC541-7B7A-43D3-8B79-37D633B846F1}">
                  <asvg:svgBlip xmlns:asvg="http://schemas.microsoft.com/office/drawing/2016/SVG/main" r:embed="rId3353"/>
                </a:ext>
              </a:extLst>
            </a:blip>
            <a:stretch>
              <a:fillRect/>
            </a:stretch>
          </p:blipFill>
          <p:spPr>
            <a:xfrm>
              <a:off x="13956996" y="6864183"/>
              <a:ext cx="40268" cy="46385"/>
            </a:xfrm>
            <a:prstGeom prst="rect">
              <a:avLst/>
            </a:prstGeom>
          </p:spPr>
        </p:pic>
        <p:pic>
          <p:nvPicPr>
            <p:cNvPr id="1690" name="Image 1676" descr=" "/>
            <p:cNvPicPr>
              <a:picLocks noChangeAspect="1"/>
            </p:cNvPicPr>
            <p:nvPr/>
          </p:nvPicPr>
          <p:blipFill>
            <a:blip r:embed="rId3354">
              <a:extLst>
                <a:ext uri="{96DAC541-7B7A-43D3-8B79-37D633B846F1}">
                  <asvg:svgBlip xmlns:asvg="http://schemas.microsoft.com/office/drawing/2016/SVG/main" r:embed="rId3355"/>
                </a:ext>
              </a:extLst>
            </a:blip>
            <a:stretch>
              <a:fillRect/>
            </a:stretch>
          </p:blipFill>
          <p:spPr>
            <a:xfrm>
              <a:off x="13893801" y="6864586"/>
              <a:ext cx="40148" cy="46056"/>
            </a:xfrm>
            <a:prstGeom prst="rect">
              <a:avLst/>
            </a:prstGeom>
          </p:spPr>
        </p:pic>
        <p:pic>
          <p:nvPicPr>
            <p:cNvPr id="1691" name="Image 1677" descr=" "/>
            <p:cNvPicPr>
              <a:picLocks noChangeAspect="1"/>
            </p:cNvPicPr>
            <p:nvPr/>
          </p:nvPicPr>
          <p:blipFill>
            <a:blip r:embed="rId3356">
              <a:extLst>
                <a:ext uri="{96DAC541-7B7A-43D3-8B79-37D633B846F1}">
                  <asvg:svgBlip xmlns:asvg="http://schemas.microsoft.com/office/drawing/2016/SVG/main" r:embed="rId3357"/>
                </a:ext>
              </a:extLst>
            </a:blip>
            <a:stretch>
              <a:fillRect/>
            </a:stretch>
          </p:blipFill>
          <p:spPr>
            <a:xfrm>
              <a:off x="13830213" y="6864970"/>
              <a:ext cx="40268" cy="46385"/>
            </a:xfrm>
            <a:prstGeom prst="rect">
              <a:avLst/>
            </a:prstGeom>
          </p:spPr>
        </p:pic>
        <p:pic>
          <p:nvPicPr>
            <p:cNvPr id="1692" name="Image 1678" descr=" "/>
            <p:cNvPicPr>
              <a:picLocks noChangeAspect="1"/>
            </p:cNvPicPr>
            <p:nvPr/>
          </p:nvPicPr>
          <p:blipFill>
            <a:blip r:embed="rId3358">
              <a:extLst>
                <a:ext uri="{96DAC541-7B7A-43D3-8B79-37D633B846F1}">
                  <asvg:svgBlip xmlns:asvg="http://schemas.microsoft.com/office/drawing/2016/SVG/main" r:embed="rId3359"/>
                </a:ext>
              </a:extLst>
            </a:blip>
            <a:stretch>
              <a:fillRect/>
            </a:stretch>
          </p:blipFill>
          <p:spPr>
            <a:xfrm>
              <a:off x="12689798" y="6873230"/>
              <a:ext cx="40268" cy="45982"/>
            </a:xfrm>
            <a:prstGeom prst="rect">
              <a:avLst/>
            </a:prstGeom>
          </p:spPr>
        </p:pic>
        <p:pic>
          <p:nvPicPr>
            <p:cNvPr id="1693" name="Image 1679" descr=" "/>
            <p:cNvPicPr>
              <a:picLocks noChangeAspect="1"/>
            </p:cNvPicPr>
            <p:nvPr/>
          </p:nvPicPr>
          <p:blipFill>
            <a:blip r:embed="rId3360">
              <a:extLst>
                <a:ext uri="{96DAC541-7B7A-43D3-8B79-37D633B846F1}">
                  <asvg:svgBlip xmlns:asvg="http://schemas.microsoft.com/office/drawing/2016/SVG/main" r:embed="rId3361"/>
                </a:ext>
              </a:extLst>
            </a:blip>
            <a:stretch>
              <a:fillRect/>
            </a:stretch>
          </p:blipFill>
          <p:spPr>
            <a:xfrm>
              <a:off x="21686055" y="6739303"/>
              <a:ext cx="40159" cy="46056"/>
            </a:xfrm>
            <a:prstGeom prst="rect">
              <a:avLst/>
            </a:prstGeom>
          </p:spPr>
        </p:pic>
        <p:pic>
          <p:nvPicPr>
            <p:cNvPr id="1694" name="Image 1680" descr=" "/>
            <p:cNvPicPr>
              <a:picLocks noChangeAspect="1"/>
            </p:cNvPicPr>
            <p:nvPr/>
          </p:nvPicPr>
          <p:blipFill>
            <a:blip r:embed="rId3362">
              <a:extLst>
                <a:ext uri="{96DAC541-7B7A-43D3-8B79-37D633B846F1}">
                  <asvg:svgBlip xmlns:asvg="http://schemas.microsoft.com/office/drawing/2016/SVG/main" r:embed="rId3363"/>
                </a:ext>
              </a:extLst>
            </a:blip>
            <a:stretch>
              <a:fillRect/>
            </a:stretch>
          </p:blipFill>
          <p:spPr>
            <a:xfrm>
              <a:off x="21495854" y="6740630"/>
              <a:ext cx="40268" cy="46385"/>
            </a:xfrm>
            <a:prstGeom prst="rect">
              <a:avLst/>
            </a:prstGeom>
          </p:spPr>
        </p:pic>
        <p:pic>
          <p:nvPicPr>
            <p:cNvPr id="1695" name="Image 1681" descr=" "/>
            <p:cNvPicPr>
              <a:picLocks noChangeAspect="1"/>
            </p:cNvPicPr>
            <p:nvPr/>
          </p:nvPicPr>
          <p:blipFill>
            <a:blip r:embed="rId3364">
              <a:extLst>
                <a:ext uri="{96DAC541-7B7A-43D3-8B79-37D633B846F1}">
                  <asvg:svgBlip xmlns:asvg="http://schemas.microsoft.com/office/drawing/2016/SVG/main" r:embed="rId3365"/>
                </a:ext>
              </a:extLst>
            </a:blip>
            <a:stretch>
              <a:fillRect/>
            </a:stretch>
          </p:blipFill>
          <p:spPr>
            <a:xfrm>
              <a:off x="21052429" y="6743303"/>
              <a:ext cx="40268" cy="46453"/>
            </a:xfrm>
            <a:prstGeom prst="rect">
              <a:avLst/>
            </a:prstGeom>
          </p:spPr>
        </p:pic>
        <p:pic>
          <p:nvPicPr>
            <p:cNvPr id="1696" name="Image 1682" descr=" "/>
            <p:cNvPicPr>
              <a:picLocks noChangeAspect="1"/>
            </p:cNvPicPr>
            <p:nvPr/>
          </p:nvPicPr>
          <p:blipFill>
            <a:blip r:embed="rId3366">
              <a:extLst>
                <a:ext uri="{96DAC541-7B7A-43D3-8B79-37D633B846F1}">
                  <asvg:svgBlip xmlns:asvg="http://schemas.microsoft.com/office/drawing/2016/SVG/main" r:embed="rId3367"/>
                </a:ext>
              </a:extLst>
            </a:blip>
            <a:stretch>
              <a:fillRect/>
            </a:stretch>
          </p:blipFill>
          <p:spPr>
            <a:xfrm>
              <a:off x="20989223" y="6744568"/>
              <a:ext cx="46609" cy="46527"/>
            </a:xfrm>
            <a:prstGeom prst="rect">
              <a:avLst/>
            </a:prstGeom>
          </p:spPr>
        </p:pic>
        <p:pic>
          <p:nvPicPr>
            <p:cNvPr id="1697" name="Image 1683" descr=" "/>
            <p:cNvPicPr>
              <a:picLocks noChangeAspect="1"/>
            </p:cNvPicPr>
            <p:nvPr/>
          </p:nvPicPr>
          <p:blipFill>
            <a:blip r:embed="rId3368">
              <a:extLst>
                <a:ext uri="{96DAC541-7B7A-43D3-8B79-37D633B846F1}">
                  <asvg:svgBlip xmlns:asvg="http://schemas.microsoft.com/office/drawing/2016/SVG/main" r:embed="rId3369"/>
                </a:ext>
              </a:extLst>
            </a:blip>
            <a:stretch>
              <a:fillRect/>
            </a:stretch>
          </p:blipFill>
          <p:spPr>
            <a:xfrm>
              <a:off x="20925817" y="6744804"/>
              <a:ext cx="40084" cy="40239"/>
            </a:xfrm>
            <a:prstGeom prst="rect">
              <a:avLst/>
            </a:prstGeom>
          </p:spPr>
        </p:pic>
        <p:pic>
          <p:nvPicPr>
            <p:cNvPr id="1698" name="Image 1684" descr=" "/>
            <p:cNvPicPr>
              <a:picLocks noChangeAspect="1"/>
            </p:cNvPicPr>
            <p:nvPr/>
          </p:nvPicPr>
          <p:blipFill>
            <a:blip r:embed="rId3370">
              <a:extLst>
                <a:ext uri="{96DAC541-7B7A-43D3-8B79-37D633B846F1}">
                  <asvg:svgBlip xmlns:asvg="http://schemas.microsoft.com/office/drawing/2016/SVG/main" r:embed="rId3371"/>
                </a:ext>
              </a:extLst>
            </a:blip>
            <a:stretch>
              <a:fillRect/>
            </a:stretch>
          </p:blipFill>
          <p:spPr>
            <a:xfrm>
              <a:off x="20862458" y="6744705"/>
              <a:ext cx="46591" cy="46527"/>
            </a:xfrm>
            <a:prstGeom prst="rect">
              <a:avLst/>
            </a:prstGeom>
          </p:spPr>
        </p:pic>
        <p:pic>
          <p:nvPicPr>
            <p:cNvPr id="1699" name="Image 1685" descr=" "/>
            <p:cNvPicPr>
              <a:picLocks noChangeAspect="1"/>
            </p:cNvPicPr>
            <p:nvPr/>
          </p:nvPicPr>
          <p:blipFill>
            <a:blip r:embed="rId3372">
              <a:extLst>
                <a:ext uri="{96DAC541-7B7A-43D3-8B79-37D633B846F1}">
                  <asvg:svgBlip xmlns:asvg="http://schemas.microsoft.com/office/drawing/2016/SVG/main" r:embed="rId3373"/>
                </a:ext>
              </a:extLst>
            </a:blip>
            <a:stretch>
              <a:fillRect/>
            </a:stretch>
          </p:blipFill>
          <p:spPr>
            <a:xfrm>
              <a:off x="20798863" y="6745436"/>
              <a:ext cx="40268" cy="45827"/>
            </a:xfrm>
            <a:prstGeom prst="rect">
              <a:avLst/>
            </a:prstGeom>
          </p:spPr>
        </p:pic>
        <p:pic>
          <p:nvPicPr>
            <p:cNvPr id="1700" name="Image 1686" descr=" "/>
            <p:cNvPicPr>
              <a:picLocks noChangeAspect="1"/>
            </p:cNvPicPr>
            <p:nvPr/>
          </p:nvPicPr>
          <p:blipFill>
            <a:blip r:embed="rId3374">
              <a:extLst>
                <a:ext uri="{96DAC541-7B7A-43D3-8B79-37D633B846F1}">
                  <asvg:svgBlip xmlns:asvg="http://schemas.microsoft.com/office/drawing/2016/SVG/main" r:embed="rId3375"/>
                </a:ext>
              </a:extLst>
            </a:blip>
            <a:stretch>
              <a:fillRect/>
            </a:stretch>
          </p:blipFill>
          <p:spPr>
            <a:xfrm>
              <a:off x="20735391" y="6745511"/>
              <a:ext cx="46561" cy="46527"/>
            </a:xfrm>
            <a:prstGeom prst="rect">
              <a:avLst/>
            </a:prstGeom>
          </p:spPr>
        </p:pic>
        <p:pic>
          <p:nvPicPr>
            <p:cNvPr id="1701" name="Image 1687" descr=" "/>
            <p:cNvPicPr>
              <a:picLocks noChangeAspect="1"/>
            </p:cNvPicPr>
            <p:nvPr/>
          </p:nvPicPr>
          <p:blipFill>
            <a:blip r:embed="rId3376">
              <a:extLst>
                <a:ext uri="{96DAC541-7B7A-43D3-8B79-37D633B846F1}">
                  <asvg:svgBlip xmlns:asvg="http://schemas.microsoft.com/office/drawing/2016/SVG/main" r:embed="rId3377"/>
                </a:ext>
              </a:extLst>
            </a:blip>
            <a:stretch>
              <a:fillRect/>
            </a:stretch>
          </p:blipFill>
          <p:spPr>
            <a:xfrm>
              <a:off x="20672237" y="6746292"/>
              <a:ext cx="40269" cy="46385"/>
            </a:xfrm>
            <a:prstGeom prst="rect">
              <a:avLst/>
            </a:prstGeom>
          </p:spPr>
        </p:pic>
        <p:pic>
          <p:nvPicPr>
            <p:cNvPr id="1702" name="Image 1688" descr=" "/>
            <p:cNvPicPr>
              <a:picLocks noChangeAspect="1"/>
            </p:cNvPicPr>
            <p:nvPr/>
          </p:nvPicPr>
          <p:blipFill>
            <a:blip r:embed="rId3378">
              <a:extLst>
                <a:ext uri="{96DAC541-7B7A-43D3-8B79-37D633B846F1}">
                  <asvg:svgBlip xmlns:asvg="http://schemas.microsoft.com/office/drawing/2016/SVG/main" r:embed="rId3379"/>
                </a:ext>
              </a:extLst>
            </a:blip>
            <a:stretch>
              <a:fillRect/>
            </a:stretch>
          </p:blipFill>
          <p:spPr>
            <a:xfrm>
              <a:off x="20609044" y="6746689"/>
              <a:ext cx="40083" cy="40233"/>
            </a:xfrm>
            <a:prstGeom prst="rect">
              <a:avLst/>
            </a:prstGeom>
          </p:spPr>
        </p:pic>
        <p:pic>
          <p:nvPicPr>
            <p:cNvPr id="1703" name="Image 1689" descr=" "/>
            <p:cNvPicPr>
              <a:picLocks noChangeAspect="1"/>
            </p:cNvPicPr>
            <p:nvPr/>
          </p:nvPicPr>
          <p:blipFill>
            <a:blip r:embed="rId3380">
              <a:extLst>
                <a:ext uri="{96DAC541-7B7A-43D3-8B79-37D633B846F1}">
                  <asvg:svgBlip xmlns:asvg="http://schemas.microsoft.com/office/drawing/2016/SVG/main" r:embed="rId3381"/>
                </a:ext>
              </a:extLst>
            </a:blip>
            <a:stretch>
              <a:fillRect/>
            </a:stretch>
          </p:blipFill>
          <p:spPr>
            <a:xfrm>
              <a:off x="20545453" y="6747477"/>
              <a:ext cx="40269" cy="45982"/>
            </a:xfrm>
            <a:prstGeom prst="rect">
              <a:avLst/>
            </a:prstGeom>
          </p:spPr>
        </p:pic>
        <p:pic>
          <p:nvPicPr>
            <p:cNvPr id="1704" name="Image 1690" descr=" "/>
            <p:cNvPicPr>
              <a:picLocks noChangeAspect="1"/>
            </p:cNvPicPr>
            <p:nvPr/>
          </p:nvPicPr>
          <p:blipFill>
            <a:blip r:embed="rId3382">
              <a:extLst>
                <a:ext uri="{96DAC541-7B7A-43D3-8B79-37D633B846F1}">
                  <asvg:svgBlip xmlns:asvg="http://schemas.microsoft.com/office/drawing/2016/SVG/main" r:embed="rId3383"/>
                </a:ext>
              </a:extLst>
            </a:blip>
            <a:stretch>
              <a:fillRect/>
            </a:stretch>
          </p:blipFill>
          <p:spPr>
            <a:xfrm>
              <a:off x="20482383" y="6747632"/>
              <a:ext cx="40480" cy="45901"/>
            </a:xfrm>
            <a:prstGeom prst="rect">
              <a:avLst/>
            </a:prstGeom>
          </p:spPr>
        </p:pic>
        <p:pic>
          <p:nvPicPr>
            <p:cNvPr id="1705" name="Image 1691" descr=" "/>
            <p:cNvPicPr>
              <a:picLocks noChangeAspect="1"/>
            </p:cNvPicPr>
            <p:nvPr/>
          </p:nvPicPr>
          <p:blipFill>
            <a:blip r:embed="rId3384">
              <a:extLst>
                <a:ext uri="{96DAC541-7B7A-43D3-8B79-37D633B846F1}">
                  <asvg:svgBlip xmlns:asvg="http://schemas.microsoft.com/office/drawing/2016/SVG/main" r:embed="rId3385"/>
                </a:ext>
              </a:extLst>
            </a:blip>
            <a:stretch>
              <a:fillRect/>
            </a:stretch>
          </p:blipFill>
          <p:spPr>
            <a:xfrm>
              <a:off x="20419014" y="6747712"/>
              <a:ext cx="46609" cy="46527"/>
            </a:xfrm>
            <a:prstGeom prst="rect">
              <a:avLst/>
            </a:prstGeom>
          </p:spPr>
        </p:pic>
        <p:pic>
          <p:nvPicPr>
            <p:cNvPr id="1706" name="Image 1692" descr=" "/>
            <p:cNvPicPr>
              <a:picLocks noChangeAspect="1"/>
            </p:cNvPicPr>
            <p:nvPr/>
          </p:nvPicPr>
          <p:blipFill>
            <a:blip r:embed="rId3386">
              <a:extLst>
                <a:ext uri="{96DAC541-7B7A-43D3-8B79-37D633B846F1}">
                  <asvg:svgBlip xmlns:asvg="http://schemas.microsoft.com/office/drawing/2016/SVG/main" r:embed="rId3387"/>
                </a:ext>
              </a:extLst>
            </a:blip>
            <a:stretch>
              <a:fillRect/>
            </a:stretch>
          </p:blipFill>
          <p:spPr>
            <a:xfrm>
              <a:off x="20355437" y="6748177"/>
              <a:ext cx="40268" cy="46298"/>
            </a:xfrm>
            <a:prstGeom prst="rect">
              <a:avLst/>
            </a:prstGeom>
          </p:spPr>
        </p:pic>
        <p:pic>
          <p:nvPicPr>
            <p:cNvPr id="1707" name="Image 1693" descr=" "/>
            <p:cNvPicPr>
              <a:picLocks noChangeAspect="1"/>
            </p:cNvPicPr>
            <p:nvPr/>
          </p:nvPicPr>
          <p:blipFill>
            <a:blip r:embed="rId3388">
              <a:extLst>
                <a:ext uri="{96DAC541-7B7A-43D3-8B79-37D633B846F1}">
                  <asvg:svgBlip xmlns:asvg="http://schemas.microsoft.com/office/drawing/2016/SVG/main" r:embed="rId3389"/>
                </a:ext>
              </a:extLst>
            </a:blip>
            <a:stretch>
              <a:fillRect/>
            </a:stretch>
          </p:blipFill>
          <p:spPr>
            <a:xfrm>
              <a:off x="20292045" y="6748810"/>
              <a:ext cx="40268" cy="46385"/>
            </a:xfrm>
            <a:prstGeom prst="rect">
              <a:avLst/>
            </a:prstGeom>
          </p:spPr>
        </p:pic>
        <p:pic>
          <p:nvPicPr>
            <p:cNvPr id="1708" name="Image 1694" descr=" "/>
            <p:cNvPicPr>
              <a:picLocks noChangeAspect="1"/>
            </p:cNvPicPr>
            <p:nvPr/>
          </p:nvPicPr>
          <p:blipFill>
            <a:blip r:embed="rId3390">
              <a:extLst>
                <a:ext uri="{96DAC541-7B7A-43D3-8B79-37D633B846F1}">
                  <asvg:svgBlip xmlns:asvg="http://schemas.microsoft.com/office/drawing/2016/SVG/main" r:embed="rId3391"/>
                </a:ext>
              </a:extLst>
            </a:blip>
            <a:stretch>
              <a:fillRect/>
            </a:stretch>
          </p:blipFill>
          <p:spPr>
            <a:xfrm>
              <a:off x="20228655" y="6749678"/>
              <a:ext cx="40268" cy="45982"/>
            </a:xfrm>
            <a:prstGeom prst="rect">
              <a:avLst/>
            </a:prstGeom>
          </p:spPr>
        </p:pic>
        <p:pic>
          <p:nvPicPr>
            <p:cNvPr id="1709" name="Image 1695" descr=" "/>
            <p:cNvPicPr>
              <a:picLocks noChangeAspect="1"/>
            </p:cNvPicPr>
            <p:nvPr/>
          </p:nvPicPr>
          <p:blipFill>
            <a:blip r:embed="rId3392">
              <a:extLst>
                <a:ext uri="{96DAC541-7B7A-43D3-8B79-37D633B846F1}">
                  <asvg:svgBlip xmlns:asvg="http://schemas.microsoft.com/office/drawing/2016/SVG/main" r:embed="rId3393"/>
                </a:ext>
              </a:extLst>
            </a:blip>
            <a:stretch>
              <a:fillRect/>
            </a:stretch>
          </p:blipFill>
          <p:spPr>
            <a:xfrm>
              <a:off x="20165649" y="6749938"/>
              <a:ext cx="39639" cy="45901"/>
            </a:xfrm>
            <a:prstGeom prst="rect">
              <a:avLst/>
            </a:prstGeom>
          </p:spPr>
        </p:pic>
        <p:pic>
          <p:nvPicPr>
            <p:cNvPr id="1710" name="Image 1696" descr=" "/>
            <p:cNvPicPr>
              <a:picLocks noChangeAspect="1"/>
            </p:cNvPicPr>
            <p:nvPr/>
          </p:nvPicPr>
          <p:blipFill>
            <a:blip r:embed="rId3394">
              <a:extLst>
                <a:ext uri="{96DAC541-7B7A-43D3-8B79-37D633B846F1}">
                  <asvg:svgBlip xmlns:asvg="http://schemas.microsoft.com/office/drawing/2016/SVG/main" r:embed="rId3395"/>
                </a:ext>
              </a:extLst>
            </a:blip>
            <a:stretch>
              <a:fillRect/>
            </a:stretch>
          </p:blipFill>
          <p:spPr>
            <a:xfrm>
              <a:off x="20102029" y="6750062"/>
              <a:ext cx="40268" cy="46385"/>
            </a:xfrm>
            <a:prstGeom prst="rect">
              <a:avLst/>
            </a:prstGeom>
          </p:spPr>
        </p:pic>
        <p:pic>
          <p:nvPicPr>
            <p:cNvPr id="1711" name="Image 1697" descr=" "/>
            <p:cNvPicPr>
              <a:picLocks noChangeAspect="1"/>
            </p:cNvPicPr>
            <p:nvPr/>
          </p:nvPicPr>
          <p:blipFill>
            <a:blip r:embed="rId3396">
              <a:extLst>
                <a:ext uri="{96DAC541-7B7A-43D3-8B79-37D633B846F1}">
                  <asvg:svgBlip xmlns:asvg="http://schemas.microsoft.com/office/drawing/2016/SVG/main" r:embed="rId3397"/>
                </a:ext>
              </a:extLst>
            </a:blip>
            <a:stretch>
              <a:fillRect/>
            </a:stretch>
          </p:blipFill>
          <p:spPr>
            <a:xfrm>
              <a:off x="20038638" y="6750534"/>
              <a:ext cx="40268" cy="46385"/>
            </a:xfrm>
            <a:prstGeom prst="rect">
              <a:avLst/>
            </a:prstGeom>
          </p:spPr>
        </p:pic>
        <p:pic>
          <p:nvPicPr>
            <p:cNvPr id="1712" name="Image 1698" descr=" "/>
            <p:cNvPicPr>
              <a:picLocks noChangeAspect="1"/>
            </p:cNvPicPr>
            <p:nvPr/>
          </p:nvPicPr>
          <p:blipFill>
            <a:blip r:embed="rId3398">
              <a:extLst>
                <a:ext uri="{96DAC541-7B7A-43D3-8B79-37D633B846F1}">
                  <asvg:svgBlip xmlns:asvg="http://schemas.microsoft.com/office/drawing/2016/SVG/main" r:embed="rId3399"/>
                </a:ext>
              </a:extLst>
            </a:blip>
            <a:stretch>
              <a:fillRect/>
            </a:stretch>
          </p:blipFill>
          <p:spPr>
            <a:xfrm>
              <a:off x="19975246" y="6751408"/>
              <a:ext cx="40268" cy="45982"/>
            </a:xfrm>
            <a:prstGeom prst="rect">
              <a:avLst/>
            </a:prstGeom>
          </p:spPr>
        </p:pic>
        <p:pic>
          <p:nvPicPr>
            <p:cNvPr id="1713" name="Image 1699" descr=" "/>
            <p:cNvPicPr>
              <a:picLocks noChangeAspect="1"/>
            </p:cNvPicPr>
            <p:nvPr/>
          </p:nvPicPr>
          <p:blipFill>
            <a:blip r:embed="rId3400">
              <a:extLst>
                <a:ext uri="{96DAC541-7B7A-43D3-8B79-37D633B846F1}">
                  <asvg:svgBlip xmlns:asvg="http://schemas.microsoft.com/office/drawing/2016/SVG/main" r:embed="rId3401"/>
                </a:ext>
              </a:extLst>
            </a:blip>
            <a:stretch>
              <a:fillRect/>
            </a:stretch>
          </p:blipFill>
          <p:spPr>
            <a:xfrm>
              <a:off x="19912198" y="6751172"/>
              <a:ext cx="46609" cy="46527"/>
            </a:xfrm>
            <a:prstGeom prst="rect">
              <a:avLst/>
            </a:prstGeom>
          </p:spPr>
        </p:pic>
        <p:pic>
          <p:nvPicPr>
            <p:cNvPr id="1714" name="Image 1700" descr=" "/>
            <p:cNvPicPr>
              <a:picLocks noChangeAspect="1"/>
            </p:cNvPicPr>
            <p:nvPr/>
          </p:nvPicPr>
          <p:blipFill>
            <a:blip r:embed="rId3402">
              <a:extLst>
                <a:ext uri="{96DAC541-7B7A-43D3-8B79-37D633B846F1}">
                  <asvg:svgBlip xmlns:asvg="http://schemas.microsoft.com/office/drawing/2016/SVG/main" r:embed="rId3403"/>
                </a:ext>
              </a:extLst>
            </a:blip>
            <a:stretch>
              <a:fillRect/>
            </a:stretch>
          </p:blipFill>
          <p:spPr>
            <a:xfrm>
              <a:off x="19848620" y="6752351"/>
              <a:ext cx="40268" cy="45827"/>
            </a:xfrm>
            <a:prstGeom prst="rect">
              <a:avLst/>
            </a:prstGeom>
          </p:spPr>
        </p:pic>
        <p:pic>
          <p:nvPicPr>
            <p:cNvPr id="1715" name="Image 1701" descr=" "/>
            <p:cNvPicPr>
              <a:picLocks noChangeAspect="1"/>
            </p:cNvPicPr>
            <p:nvPr/>
          </p:nvPicPr>
          <p:blipFill>
            <a:blip r:embed="rId3404">
              <a:extLst>
                <a:ext uri="{96DAC541-7B7A-43D3-8B79-37D633B846F1}">
                  <asvg:svgBlip xmlns:asvg="http://schemas.microsoft.com/office/drawing/2016/SVG/main" r:embed="rId3405"/>
                </a:ext>
              </a:extLst>
            </a:blip>
            <a:stretch>
              <a:fillRect/>
            </a:stretch>
          </p:blipFill>
          <p:spPr>
            <a:xfrm>
              <a:off x="19785403" y="6752351"/>
              <a:ext cx="40108" cy="40239"/>
            </a:xfrm>
            <a:prstGeom prst="rect">
              <a:avLst/>
            </a:prstGeom>
          </p:spPr>
        </p:pic>
        <p:pic>
          <p:nvPicPr>
            <p:cNvPr id="1716" name="Image 1702" descr=" "/>
            <p:cNvPicPr>
              <a:picLocks noChangeAspect="1"/>
            </p:cNvPicPr>
            <p:nvPr/>
          </p:nvPicPr>
          <p:blipFill>
            <a:blip r:embed="rId3406">
              <a:extLst>
                <a:ext uri="{96DAC541-7B7A-43D3-8B79-37D633B846F1}">
                  <asvg:svgBlip xmlns:asvg="http://schemas.microsoft.com/office/drawing/2016/SVG/main" r:embed="rId3407"/>
                </a:ext>
              </a:extLst>
            </a:blip>
            <a:stretch>
              <a:fillRect/>
            </a:stretch>
          </p:blipFill>
          <p:spPr>
            <a:xfrm>
              <a:off x="19721838" y="6752351"/>
              <a:ext cx="40268" cy="46769"/>
            </a:xfrm>
            <a:prstGeom prst="rect">
              <a:avLst/>
            </a:prstGeom>
          </p:spPr>
        </p:pic>
        <p:pic>
          <p:nvPicPr>
            <p:cNvPr id="1717" name="Image 1703" descr=" "/>
            <p:cNvPicPr>
              <a:picLocks noChangeAspect="1"/>
            </p:cNvPicPr>
            <p:nvPr/>
          </p:nvPicPr>
          <p:blipFill>
            <a:blip r:embed="rId3408">
              <a:extLst>
                <a:ext uri="{96DAC541-7B7A-43D3-8B79-37D633B846F1}">
                  <asvg:svgBlip xmlns:asvg="http://schemas.microsoft.com/office/drawing/2016/SVG/main" r:embed="rId3409"/>
                </a:ext>
              </a:extLst>
            </a:blip>
            <a:stretch>
              <a:fillRect/>
            </a:stretch>
          </p:blipFill>
          <p:spPr>
            <a:xfrm>
              <a:off x="19658630" y="6753138"/>
              <a:ext cx="40073" cy="40239"/>
            </a:xfrm>
            <a:prstGeom prst="rect">
              <a:avLst/>
            </a:prstGeom>
          </p:spPr>
        </p:pic>
        <p:pic>
          <p:nvPicPr>
            <p:cNvPr id="1718" name="Image 1704" descr=" "/>
            <p:cNvPicPr>
              <a:picLocks noChangeAspect="1"/>
            </p:cNvPicPr>
            <p:nvPr/>
          </p:nvPicPr>
          <p:blipFill>
            <a:blip r:embed="rId3410">
              <a:extLst>
                <a:ext uri="{96DAC541-7B7A-43D3-8B79-37D633B846F1}">
                  <asvg:svgBlip xmlns:asvg="http://schemas.microsoft.com/office/drawing/2016/SVG/main" r:embed="rId3411"/>
                </a:ext>
              </a:extLst>
            </a:blip>
            <a:stretch>
              <a:fillRect/>
            </a:stretch>
          </p:blipFill>
          <p:spPr>
            <a:xfrm>
              <a:off x="19595212" y="6753678"/>
              <a:ext cx="40268" cy="46385"/>
            </a:xfrm>
            <a:prstGeom prst="rect">
              <a:avLst/>
            </a:prstGeom>
          </p:spPr>
        </p:pic>
        <p:pic>
          <p:nvPicPr>
            <p:cNvPr id="1719" name="Image 1705" descr=" "/>
            <p:cNvPicPr>
              <a:picLocks noChangeAspect="1"/>
            </p:cNvPicPr>
            <p:nvPr/>
          </p:nvPicPr>
          <p:blipFill>
            <a:blip r:embed="rId3412">
              <a:extLst>
                <a:ext uri="{96DAC541-7B7A-43D3-8B79-37D633B846F1}">
                  <asvg:svgBlip xmlns:asvg="http://schemas.microsoft.com/office/drawing/2016/SVG/main" r:embed="rId3413"/>
                </a:ext>
              </a:extLst>
            </a:blip>
            <a:stretch>
              <a:fillRect/>
            </a:stretch>
          </p:blipFill>
          <p:spPr>
            <a:xfrm>
              <a:off x="19532005" y="6754075"/>
              <a:ext cx="40098" cy="40239"/>
            </a:xfrm>
            <a:prstGeom prst="rect">
              <a:avLst/>
            </a:prstGeom>
          </p:spPr>
        </p:pic>
        <p:pic>
          <p:nvPicPr>
            <p:cNvPr id="1720" name="Image 1706" descr=" "/>
            <p:cNvPicPr>
              <a:picLocks noChangeAspect="1"/>
            </p:cNvPicPr>
            <p:nvPr/>
          </p:nvPicPr>
          <p:blipFill>
            <a:blip r:embed="rId3414">
              <a:extLst>
                <a:ext uri="{96DAC541-7B7A-43D3-8B79-37D633B846F1}">
                  <asvg:svgBlip xmlns:asvg="http://schemas.microsoft.com/office/drawing/2016/SVG/main" r:embed="rId3415"/>
                </a:ext>
              </a:extLst>
            </a:blip>
            <a:stretch>
              <a:fillRect/>
            </a:stretch>
          </p:blipFill>
          <p:spPr>
            <a:xfrm>
              <a:off x="19468430" y="6754862"/>
              <a:ext cx="40268" cy="45982"/>
            </a:xfrm>
            <a:prstGeom prst="rect">
              <a:avLst/>
            </a:prstGeom>
          </p:spPr>
        </p:pic>
        <p:pic>
          <p:nvPicPr>
            <p:cNvPr id="1721" name="Image 1707" descr=" "/>
            <p:cNvPicPr>
              <a:picLocks noChangeAspect="1"/>
            </p:cNvPicPr>
            <p:nvPr/>
          </p:nvPicPr>
          <p:blipFill>
            <a:blip r:embed="rId3416">
              <a:extLst>
                <a:ext uri="{96DAC541-7B7A-43D3-8B79-37D633B846F1}">
                  <asvg:svgBlip xmlns:asvg="http://schemas.microsoft.com/office/drawing/2016/SVG/main" r:embed="rId3417"/>
                </a:ext>
              </a:extLst>
            </a:blip>
            <a:stretch>
              <a:fillRect/>
            </a:stretch>
          </p:blipFill>
          <p:spPr>
            <a:xfrm>
              <a:off x="19405223" y="6754862"/>
              <a:ext cx="40073" cy="40239"/>
            </a:xfrm>
            <a:prstGeom prst="rect">
              <a:avLst/>
            </a:prstGeom>
          </p:spPr>
        </p:pic>
        <p:pic>
          <p:nvPicPr>
            <p:cNvPr id="1722" name="Image 1708" descr=" "/>
            <p:cNvPicPr>
              <a:picLocks noChangeAspect="1"/>
            </p:cNvPicPr>
            <p:nvPr/>
          </p:nvPicPr>
          <p:blipFill>
            <a:blip r:embed="rId3418">
              <a:extLst>
                <a:ext uri="{96DAC541-7B7A-43D3-8B79-37D633B846F1}">
                  <asvg:svgBlip xmlns:asvg="http://schemas.microsoft.com/office/drawing/2016/SVG/main" r:embed="rId3419"/>
                </a:ext>
              </a:extLst>
            </a:blip>
            <a:stretch>
              <a:fillRect/>
            </a:stretch>
          </p:blipFill>
          <p:spPr>
            <a:xfrm>
              <a:off x="19341804" y="6755408"/>
              <a:ext cx="40268" cy="46385"/>
            </a:xfrm>
            <a:prstGeom prst="rect">
              <a:avLst/>
            </a:prstGeom>
          </p:spPr>
        </p:pic>
        <p:pic>
          <p:nvPicPr>
            <p:cNvPr id="1723" name="Image 1709" descr=" "/>
            <p:cNvPicPr>
              <a:picLocks noChangeAspect="1"/>
            </p:cNvPicPr>
            <p:nvPr/>
          </p:nvPicPr>
          <p:blipFill>
            <a:blip r:embed="rId3420">
              <a:extLst>
                <a:ext uri="{96DAC541-7B7A-43D3-8B79-37D633B846F1}">
                  <asvg:svgBlip xmlns:asvg="http://schemas.microsoft.com/office/drawing/2016/SVG/main" r:embed="rId3421"/>
                </a:ext>
              </a:extLst>
            </a:blip>
            <a:stretch>
              <a:fillRect/>
            </a:stretch>
          </p:blipFill>
          <p:spPr>
            <a:xfrm>
              <a:off x="19278575" y="6755811"/>
              <a:ext cx="40025" cy="46056"/>
            </a:xfrm>
            <a:prstGeom prst="rect">
              <a:avLst/>
            </a:prstGeom>
          </p:spPr>
        </p:pic>
        <p:pic>
          <p:nvPicPr>
            <p:cNvPr id="1724" name="Image 1710" descr=" "/>
            <p:cNvPicPr>
              <a:picLocks noChangeAspect="1"/>
            </p:cNvPicPr>
            <p:nvPr/>
          </p:nvPicPr>
          <p:blipFill>
            <a:blip r:embed="rId3422">
              <a:extLst>
                <a:ext uri="{96DAC541-7B7A-43D3-8B79-37D633B846F1}">
                  <asvg:svgBlip xmlns:asvg="http://schemas.microsoft.com/office/drawing/2016/SVG/main" r:embed="rId3423"/>
                </a:ext>
              </a:extLst>
            </a:blip>
            <a:stretch>
              <a:fillRect/>
            </a:stretch>
          </p:blipFill>
          <p:spPr>
            <a:xfrm>
              <a:off x="19215021" y="6756195"/>
              <a:ext cx="40268" cy="46385"/>
            </a:xfrm>
            <a:prstGeom prst="rect">
              <a:avLst/>
            </a:prstGeom>
          </p:spPr>
        </p:pic>
        <p:pic>
          <p:nvPicPr>
            <p:cNvPr id="1725" name="Image 1711" descr=" "/>
            <p:cNvPicPr>
              <a:picLocks noChangeAspect="1"/>
            </p:cNvPicPr>
            <p:nvPr/>
          </p:nvPicPr>
          <p:blipFill>
            <a:blip r:embed="rId3424">
              <a:extLst>
                <a:ext uri="{96DAC541-7B7A-43D3-8B79-37D633B846F1}">
                  <asvg:svgBlip xmlns:asvg="http://schemas.microsoft.com/office/drawing/2016/SVG/main" r:embed="rId3425"/>
                </a:ext>
              </a:extLst>
            </a:blip>
            <a:stretch>
              <a:fillRect/>
            </a:stretch>
          </p:blipFill>
          <p:spPr>
            <a:xfrm>
              <a:off x="19151630" y="6757064"/>
              <a:ext cx="40268" cy="45982"/>
            </a:xfrm>
            <a:prstGeom prst="rect">
              <a:avLst/>
            </a:prstGeom>
          </p:spPr>
        </p:pic>
        <p:pic>
          <p:nvPicPr>
            <p:cNvPr id="1726" name="Image 1712" descr=" "/>
            <p:cNvPicPr>
              <a:picLocks noChangeAspect="1"/>
            </p:cNvPicPr>
            <p:nvPr/>
          </p:nvPicPr>
          <p:blipFill>
            <a:blip r:embed="rId3426">
              <a:extLst>
                <a:ext uri="{96DAC541-7B7A-43D3-8B79-37D633B846F1}">
                  <asvg:svgBlip xmlns:asvg="http://schemas.microsoft.com/office/drawing/2016/SVG/main" r:embed="rId3427"/>
                </a:ext>
              </a:extLst>
            </a:blip>
            <a:stretch>
              <a:fillRect/>
            </a:stretch>
          </p:blipFill>
          <p:spPr>
            <a:xfrm>
              <a:off x="19087953" y="6756828"/>
              <a:ext cx="46609" cy="46527"/>
            </a:xfrm>
            <a:prstGeom prst="rect">
              <a:avLst/>
            </a:prstGeom>
          </p:spPr>
        </p:pic>
        <p:pic>
          <p:nvPicPr>
            <p:cNvPr id="1727" name="Image 1713" descr=" "/>
            <p:cNvPicPr>
              <a:picLocks noChangeAspect="1"/>
            </p:cNvPicPr>
            <p:nvPr/>
          </p:nvPicPr>
          <p:blipFill>
            <a:blip r:embed="rId3428">
              <a:extLst>
                <a:ext uri="{96DAC541-7B7A-43D3-8B79-37D633B846F1}">
                  <asvg:svgBlip xmlns:asvg="http://schemas.microsoft.com/office/drawing/2016/SVG/main" r:embed="rId3429"/>
                </a:ext>
              </a:extLst>
            </a:blip>
            <a:stretch>
              <a:fillRect/>
            </a:stretch>
          </p:blipFill>
          <p:spPr>
            <a:xfrm>
              <a:off x="19024847" y="6757696"/>
              <a:ext cx="40268" cy="46143"/>
            </a:xfrm>
            <a:prstGeom prst="rect">
              <a:avLst/>
            </a:prstGeom>
          </p:spPr>
        </p:pic>
        <p:pic>
          <p:nvPicPr>
            <p:cNvPr id="1728" name="Image 1714" descr=" "/>
            <p:cNvPicPr>
              <a:picLocks noChangeAspect="1"/>
            </p:cNvPicPr>
            <p:nvPr/>
          </p:nvPicPr>
          <p:blipFill>
            <a:blip r:embed="rId3430">
              <a:extLst>
                <a:ext uri="{96DAC541-7B7A-43D3-8B79-37D633B846F1}">
                  <asvg:svgBlip xmlns:asvg="http://schemas.microsoft.com/office/drawing/2016/SVG/main" r:embed="rId3431"/>
                </a:ext>
              </a:extLst>
            </a:blip>
            <a:stretch>
              <a:fillRect/>
            </a:stretch>
          </p:blipFill>
          <p:spPr>
            <a:xfrm>
              <a:off x="18962101" y="6758006"/>
              <a:ext cx="40108" cy="40239"/>
            </a:xfrm>
            <a:prstGeom prst="rect">
              <a:avLst/>
            </a:prstGeom>
          </p:spPr>
        </p:pic>
        <p:pic>
          <p:nvPicPr>
            <p:cNvPr id="1729" name="Image 1715" descr=" "/>
            <p:cNvPicPr>
              <a:picLocks noChangeAspect="1"/>
            </p:cNvPicPr>
            <p:nvPr/>
          </p:nvPicPr>
          <p:blipFill>
            <a:blip r:embed="rId3432">
              <a:extLst>
                <a:ext uri="{96DAC541-7B7A-43D3-8B79-37D633B846F1}">
                  <asvg:svgBlip xmlns:asvg="http://schemas.microsoft.com/office/drawing/2016/SVG/main" r:embed="rId3433"/>
                </a:ext>
              </a:extLst>
            </a:blip>
            <a:stretch>
              <a:fillRect/>
            </a:stretch>
          </p:blipFill>
          <p:spPr>
            <a:xfrm>
              <a:off x="18899008" y="6758794"/>
              <a:ext cx="40268" cy="45982"/>
            </a:xfrm>
            <a:prstGeom prst="rect">
              <a:avLst/>
            </a:prstGeom>
          </p:spPr>
        </p:pic>
        <p:pic>
          <p:nvPicPr>
            <p:cNvPr id="1730" name="Image 1716" descr=" "/>
            <p:cNvPicPr>
              <a:picLocks noChangeAspect="1"/>
            </p:cNvPicPr>
            <p:nvPr/>
          </p:nvPicPr>
          <p:blipFill>
            <a:blip r:embed="rId3434">
              <a:extLst>
                <a:ext uri="{96DAC541-7B7A-43D3-8B79-37D633B846F1}">
                  <asvg:svgBlip xmlns:asvg="http://schemas.microsoft.com/office/drawing/2016/SVG/main" r:embed="rId3435"/>
                </a:ext>
              </a:extLst>
            </a:blip>
            <a:stretch>
              <a:fillRect/>
            </a:stretch>
          </p:blipFill>
          <p:spPr>
            <a:xfrm>
              <a:off x="18835015" y="6758794"/>
              <a:ext cx="40073" cy="40239"/>
            </a:xfrm>
            <a:prstGeom prst="rect">
              <a:avLst/>
            </a:prstGeom>
          </p:spPr>
        </p:pic>
        <p:pic>
          <p:nvPicPr>
            <p:cNvPr id="1731" name="Image 1717" descr=" "/>
            <p:cNvPicPr>
              <a:picLocks noChangeAspect="1"/>
            </p:cNvPicPr>
            <p:nvPr/>
          </p:nvPicPr>
          <p:blipFill>
            <a:blip r:embed="rId3436">
              <a:extLst>
                <a:ext uri="{96DAC541-7B7A-43D3-8B79-37D633B846F1}">
                  <asvg:svgBlip xmlns:asvg="http://schemas.microsoft.com/office/drawing/2016/SVG/main" r:embed="rId3437"/>
                </a:ext>
              </a:extLst>
            </a:blip>
            <a:stretch>
              <a:fillRect/>
            </a:stretch>
          </p:blipFill>
          <p:spPr>
            <a:xfrm>
              <a:off x="18771596" y="6759426"/>
              <a:ext cx="40268" cy="46143"/>
            </a:xfrm>
            <a:prstGeom prst="rect">
              <a:avLst/>
            </a:prstGeom>
          </p:spPr>
        </p:pic>
        <p:pic>
          <p:nvPicPr>
            <p:cNvPr id="1732" name="Image 1718" descr=" "/>
            <p:cNvPicPr>
              <a:picLocks noChangeAspect="1"/>
            </p:cNvPicPr>
            <p:nvPr/>
          </p:nvPicPr>
          <p:blipFill>
            <a:blip r:embed="rId3438">
              <a:extLst>
                <a:ext uri="{96DAC541-7B7A-43D3-8B79-37D633B846F1}">
                  <asvg:svgBlip xmlns:asvg="http://schemas.microsoft.com/office/drawing/2016/SVG/main" r:embed="rId3439"/>
                </a:ext>
              </a:extLst>
            </a:blip>
            <a:stretch>
              <a:fillRect/>
            </a:stretch>
          </p:blipFill>
          <p:spPr>
            <a:xfrm>
              <a:off x="18708388" y="6759736"/>
              <a:ext cx="40098" cy="40239"/>
            </a:xfrm>
            <a:prstGeom prst="rect">
              <a:avLst/>
            </a:prstGeom>
          </p:spPr>
        </p:pic>
        <p:pic>
          <p:nvPicPr>
            <p:cNvPr id="1733" name="Image 1719" descr=" "/>
            <p:cNvPicPr>
              <a:picLocks noChangeAspect="1"/>
            </p:cNvPicPr>
            <p:nvPr/>
          </p:nvPicPr>
          <p:blipFill>
            <a:blip r:embed="rId3440">
              <a:extLst>
                <a:ext uri="{96DAC541-7B7A-43D3-8B79-37D633B846F1}">
                  <asvg:svgBlip xmlns:asvg="http://schemas.microsoft.com/office/drawing/2016/SVG/main" r:embed="rId3441"/>
                </a:ext>
              </a:extLst>
            </a:blip>
            <a:stretch>
              <a:fillRect/>
            </a:stretch>
          </p:blipFill>
          <p:spPr>
            <a:xfrm>
              <a:off x="18644813" y="6760598"/>
              <a:ext cx="40268" cy="46385"/>
            </a:xfrm>
            <a:prstGeom prst="rect">
              <a:avLst/>
            </a:prstGeom>
          </p:spPr>
        </p:pic>
        <p:pic>
          <p:nvPicPr>
            <p:cNvPr id="1734" name="Image 1720" descr=" "/>
            <p:cNvPicPr>
              <a:picLocks noChangeAspect="1"/>
            </p:cNvPicPr>
            <p:nvPr/>
          </p:nvPicPr>
          <p:blipFill>
            <a:blip r:embed="rId3442">
              <a:extLst>
                <a:ext uri="{96DAC541-7B7A-43D3-8B79-37D633B846F1}">
                  <asvg:svgBlip xmlns:asvg="http://schemas.microsoft.com/office/drawing/2016/SVG/main" r:embed="rId3443"/>
                </a:ext>
              </a:extLst>
            </a:blip>
            <a:stretch>
              <a:fillRect/>
            </a:stretch>
          </p:blipFill>
          <p:spPr>
            <a:xfrm>
              <a:off x="18581606" y="6760524"/>
              <a:ext cx="40073" cy="40239"/>
            </a:xfrm>
            <a:prstGeom prst="rect">
              <a:avLst/>
            </a:prstGeom>
          </p:spPr>
        </p:pic>
        <p:pic>
          <p:nvPicPr>
            <p:cNvPr id="1735" name="Image 1721" descr=" "/>
            <p:cNvPicPr>
              <a:picLocks noChangeAspect="1"/>
            </p:cNvPicPr>
            <p:nvPr/>
          </p:nvPicPr>
          <p:blipFill>
            <a:blip r:embed="rId3444">
              <a:extLst>
                <a:ext uri="{96DAC541-7B7A-43D3-8B79-37D633B846F1}">
                  <asvg:svgBlip xmlns:asvg="http://schemas.microsoft.com/office/drawing/2016/SVG/main" r:embed="rId3445"/>
                </a:ext>
              </a:extLst>
            </a:blip>
            <a:stretch>
              <a:fillRect/>
            </a:stretch>
          </p:blipFill>
          <p:spPr>
            <a:xfrm>
              <a:off x="18518188" y="6760995"/>
              <a:ext cx="40268" cy="45982"/>
            </a:xfrm>
            <a:prstGeom prst="rect">
              <a:avLst/>
            </a:prstGeom>
          </p:spPr>
        </p:pic>
        <p:pic>
          <p:nvPicPr>
            <p:cNvPr id="1736" name="Image 1722" descr=" "/>
            <p:cNvPicPr>
              <a:picLocks noChangeAspect="1"/>
            </p:cNvPicPr>
            <p:nvPr/>
          </p:nvPicPr>
          <p:blipFill>
            <a:blip r:embed="rId3446">
              <a:extLst>
                <a:ext uri="{96DAC541-7B7A-43D3-8B79-37D633B846F1}">
                  <asvg:svgBlip xmlns:asvg="http://schemas.microsoft.com/office/drawing/2016/SVG/main" r:embed="rId3447"/>
                </a:ext>
              </a:extLst>
            </a:blip>
            <a:stretch>
              <a:fillRect/>
            </a:stretch>
          </p:blipFill>
          <p:spPr>
            <a:xfrm>
              <a:off x="18454956" y="6761466"/>
              <a:ext cx="39556" cy="46056"/>
            </a:xfrm>
            <a:prstGeom prst="rect">
              <a:avLst/>
            </a:prstGeom>
          </p:spPr>
        </p:pic>
        <p:pic>
          <p:nvPicPr>
            <p:cNvPr id="1737" name="Image 1723" descr=" "/>
            <p:cNvPicPr>
              <a:picLocks noChangeAspect="1"/>
            </p:cNvPicPr>
            <p:nvPr/>
          </p:nvPicPr>
          <p:blipFill>
            <a:blip r:embed="rId3448">
              <a:extLst>
                <a:ext uri="{96DAC541-7B7A-43D3-8B79-37D633B846F1}">
                  <asvg:svgBlip xmlns:asvg="http://schemas.microsoft.com/office/drawing/2016/SVG/main" r:embed="rId3449"/>
                </a:ext>
              </a:extLst>
            </a:blip>
            <a:stretch>
              <a:fillRect/>
            </a:stretch>
          </p:blipFill>
          <p:spPr>
            <a:xfrm>
              <a:off x="18391405" y="6761857"/>
              <a:ext cx="40268" cy="46385"/>
            </a:xfrm>
            <a:prstGeom prst="rect">
              <a:avLst/>
            </a:prstGeom>
          </p:spPr>
        </p:pic>
        <p:pic>
          <p:nvPicPr>
            <p:cNvPr id="1738" name="Image 1724" descr=" "/>
            <p:cNvPicPr>
              <a:picLocks noChangeAspect="1"/>
            </p:cNvPicPr>
            <p:nvPr/>
          </p:nvPicPr>
          <p:blipFill>
            <a:blip r:embed="rId3450">
              <a:extLst>
                <a:ext uri="{96DAC541-7B7A-43D3-8B79-37D633B846F1}">
                  <asvg:svgBlip xmlns:asvg="http://schemas.microsoft.com/office/drawing/2016/SVG/main" r:embed="rId3451"/>
                </a:ext>
              </a:extLst>
            </a:blip>
            <a:stretch>
              <a:fillRect/>
            </a:stretch>
          </p:blipFill>
          <p:spPr>
            <a:xfrm>
              <a:off x="18328202" y="6762254"/>
              <a:ext cx="40068" cy="40233"/>
            </a:xfrm>
            <a:prstGeom prst="rect">
              <a:avLst/>
            </a:prstGeom>
          </p:spPr>
        </p:pic>
        <p:pic>
          <p:nvPicPr>
            <p:cNvPr id="1739" name="Image 1725" descr=" "/>
            <p:cNvPicPr>
              <a:picLocks noChangeAspect="1"/>
            </p:cNvPicPr>
            <p:nvPr/>
          </p:nvPicPr>
          <p:blipFill>
            <a:blip r:embed="rId3452">
              <a:extLst>
                <a:ext uri="{96DAC541-7B7A-43D3-8B79-37D633B846F1}">
                  <asvg:svgBlip xmlns:asvg="http://schemas.microsoft.com/office/drawing/2016/SVG/main" r:embed="rId3453"/>
                </a:ext>
              </a:extLst>
            </a:blip>
            <a:stretch>
              <a:fillRect/>
            </a:stretch>
          </p:blipFill>
          <p:spPr>
            <a:xfrm>
              <a:off x="18201551" y="6763196"/>
              <a:ext cx="40025" cy="46056"/>
            </a:xfrm>
            <a:prstGeom prst="rect">
              <a:avLst/>
            </a:prstGeom>
          </p:spPr>
        </p:pic>
        <p:pic>
          <p:nvPicPr>
            <p:cNvPr id="1740" name="Image 1726" descr=" "/>
            <p:cNvPicPr>
              <a:picLocks noChangeAspect="1"/>
            </p:cNvPicPr>
            <p:nvPr/>
          </p:nvPicPr>
          <p:blipFill>
            <a:blip r:embed="rId3454">
              <a:extLst>
                <a:ext uri="{96DAC541-7B7A-43D3-8B79-37D633B846F1}">
                  <asvg:svgBlip xmlns:asvg="http://schemas.microsoft.com/office/drawing/2016/SVG/main" r:embed="rId3455"/>
                </a:ext>
              </a:extLst>
            </a:blip>
            <a:stretch>
              <a:fillRect/>
            </a:stretch>
          </p:blipFill>
          <p:spPr>
            <a:xfrm>
              <a:off x="18074790" y="6763984"/>
              <a:ext cx="40073" cy="40239"/>
            </a:xfrm>
            <a:prstGeom prst="rect">
              <a:avLst/>
            </a:prstGeom>
          </p:spPr>
        </p:pic>
        <p:pic>
          <p:nvPicPr>
            <p:cNvPr id="1741" name="Image 1727" descr=" "/>
            <p:cNvPicPr>
              <a:picLocks noChangeAspect="1"/>
            </p:cNvPicPr>
            <p:nvPr/>
          </p:nvPicPr>
          <p:blipFill>
            <a:blip r:embed="rId3456">
              <a:extLst>
                <a:ext uri="{96DAC541-7B7A-43D3-8B79-37D633B846F1}">
                  <asvg:svgBlip xmlns:asvg="http://schemas.microsoft.com/office/drawing/2016/SVG/main" r:embed="rId3457"/>
                </a:ext>
              </a:extLst>
            </a:blip>
            <a:stretch>
              <a:fillRect/>
            </a:stretch>
          </p:blipFill>
          <p:spPr>
            <a:xfrm>
              <a:off x="17631343" y="6767128"/>
              <a:ext cx="40025" cy="46056"/>
            </a:xfrm>
            <a:prstGeom prst="rect">
              <a:avLst/>
            </a:prstGeom>
          </p:spPr>
        </p:pic>
        <p:pic>
          <p:nvPicPr>
            <p:cNvPr id="1742" name="Image 1728" descr=" "/>
            <p:cNvPicPr>
              <a:picLocks noChangeAspect="1"/>
            </p:cNvPicPr>
            <p:nvPr/>
          </p:nvPicPr>
          <p:blipFill>
            <a:blip r:embed="rId3458">
              <a:extLst>
                <a:ext uri="{96DAC541-7B7A-43D3-8B79-37D633B846F1}">
                  <asvg:svgBlip xmlns:asvg="http://schemas.microsoft.com/office/drawing/2016/SVG/main" r:embed="rId3459"/>
                </a:ext>
              </a:extLst>
            </a:blip>
            <a:stretch>
              <a:fillRect/>
            </a:stretch>
          </p:blipFill>
          <p:spPr>
            <a:xfrm>
              <a:off x="17568000" y="6768064"/>
              <a:ext cx="40135" cy="40239"/>
            </a:xfrm>
            <a:prstGeom prst="rect">
              <a:avLst/>
            </a:prstGeom>
          </p:spPr>
        </p:pic>
        <p:pic>
          <p:nvPicPr>
            <p:cNvPr id="1743" name="Image 1729" descr=" "/>
            <p:cNvPicPr>
              <a:picLocks noChangeAspect="1"/>
            </p:cNvPicPr>
            <p:nvPr/>
          </p:nvPicPr>
          <p:blipFill>
            <a:blip r:embed="rId3460">
              <a:extLst>
                <a:ext uri="{96DAC541-7B7A-43D3-8B79-37D633B846F1}">
                  <asvg:svgBlip xmlns:asvg="http://schemas.microsoft.com/office/drawing/2016/SVG/main" r:embed="rId3461"/>
                </a:ext>
              </a:extLst>
            </a:blip>
            <a:stretch>
              <a:fillRect/>
            </a:stretch>
          </p:blipFill>
          <p:spPr>
            <a:xfrm>
              <a:off x="17504592" y="6768071"/>
              <a:ext cx="40087" cy="40239"/>
            </a:xfrm>
            <a:prstGeom prst="rect">
              <a:avLst/>
            </a:prstGeom>
          </p:spPr>
        </p:pic>
        <p:pic>
          <p:nvPicPr>
            <p:cNvPr id="1744" name="Image 1730" descr=" "/>
            <p:cNvPicPr>
              <a:picLocks noChangeAspect="1"/>
            </p:cNvPicPr>
            <p:nvPr/>
          </p:nvPicPr>
          <p:blipFill>
            <a:blip r:embed="rId3462">
              <a:extLst>
                <a:ext uri="{96DAC541-7B7A-43D3-8B79-37D633B846F1}">
                  <asvg:svgBlip xmlns:asvg="http://schemas.microsoft.com/office/drawing/2016/SVG/main" r:embed="rId3463"/>
                </a:ext>
              </a:extLst>
            </a:blip>
            <a:stretch>
              <a:fillRect/>
            </a:stretch>
          </p:blipFill>
          <p:spPr>
            <a:xfrm>
              <a:off x="17441141" y="6769168"/>
              <a:ext cx="40210" cy="46056"/>
            </a:xfrm>
            <a:prstGeom prst="rect">
              <a:avLst/>
            </a:prstGeom>
          </p:spPr>
        </p:pic>
        <p:pic>
          <p:nvPicPr>
            <p:cNvPr id="1745" name="Image 1731" descr=" "/>
            <p:cNvPicPr>
              <a:picLocks noChangeAspect="1"/>
            </p:cNvPicPr>
            <p:nvPr/>
          </p:nvPicPr>
          <p:blipFill>
            <a:blip r:embed="rId3464">
              <a:extLst>
                <a:ext uri="{96DAC541-7B7A-43D3-8B79-37D633B846F1}">
                  <asvg:svgBlip xmlns:asvg="http://schemas.microsoft.com/office/drawing/2016/SVG/main" r:embed="rId3465"/>
                </a:ext>
              </a:extLst>
            </a:blip>
            <a:stretch>
              <a:fillRect/>
            </a:stretch>
          </p:blipFill>
          <p:spPr>
            <a:xfrm>
              <a:off x="17377934" y="6769168"/>
              <a:ext cx="40025" cy="46056"/>
            </a:xfrm>
            <a:prstGeom prst="rect">
              <a:avLst/>
            </a:prstGeom>
          </p:spPr>
        </p:pic>
        <p:pic>
          <p:nvPicPr>
            <p:cNvPr id="1746" name="Image 1732" descr=" "/>
            <p:cNvPicPr>
              <a:picLocks noChangeAspect="1"/>
            </p:cNvPicPr>
            <p:nvPr/>
          </p:nvPicPr>
          <p:blipFill>
            <a:blip r:embed="rId3466">
              <a:extLst>
                <a:ext uri="{96DAC541-7B7A-43D3-8B79-37D633B846F1}">
                  <asvg:svgBlip xmlns:asvg="http://schemas.microsoft.com/office/drawing/2016/SVG/main" r:embed="rId3467"/>
                </a:ext>
              </a:extLst>
            </a:blip>
            <a:stretch>
              <a:fillRect/>
            </a:stretch>
          </p:blipFill>
          <p:spPr>
            <a:xfrm>
              <a:off x="15413926" y="6781980"/>
              <a:ext cx="46609" cy="46527"/>
            </a:xfrm>
            <a:prstGeom prst="rect">
              <a:avLst/>
            </a:prstGeom>
          </p:spPr>
        </p:pic>
        <p:pic>
          <p:nvPicPr>
            <p:cNvPr id="1747" name="Image 1733" descr=" "/>
            <p:cNvPicPr>
              <a:picLocks noChangeAspect="1"/>
            </p:cNvPicPr>
            <p:nvPr/>
          </p:nvPicPr>
          <p:blipFill>
            <a:blip r:embed="rId3468">
              <a:extLst>
                <a:ext uri="{96DAC541-7B7A-43D3-8B79-37D633B846F1}">
                  <asvg:svgBlip xmlns:asvg="http://schemas.microsoft.com/office/drawing/2016/SVG/main" r:embed="rId3469"/>
                </a:ext>
              </a:extLst>
            </a:blip>
            <a:stretch>
              <a:fillRect/>
            </a:stretch>
          </p:blipFill>
          <p:spPr>
            <a:xfrm>
              <a:off x="15350348" y="6782761"/>
              <a:ext cx="40268" cy="46385"/>
            </a:xfrm>
            <a:prstGeom prst="rect">
              <a:avLst/>
            </a:prstGeom>
          </p:spPr>
        </p:pic>
        <p:pic>
          <p:nvPicPr>
            <p:cNvPr id="1748" name="Image 1734" descr=" "/>
            <p:cNvPicPr>
              <a:picLocks noChangeAspect="1"/>
            </p:cNvPicPr>
            <p:nvPr/>
          </p:nvPicPr>
          <p:blipFill>
            <a:blip r:embed="rId3470">
              <a:extLst>
                <a:ext uri="{96DAC541-7B7A-43D3-8B79-37D633B846F1}">
                  <asvg:svgBlip xmlns:asvg="http://schemas.microsoft.com/office/drawing/2016/SVG/main" r:embed="rId3471"/>
                </a:ext>
              </a:extLst>
            </a:blip>
            <a:stretch>
              <a:fillRect/>
            </a:stretch>
          </p:blipFill>
          <p:spPr>
            <a:xfrm>
              <a:off x="15287169" y="6783784"/>
              <a:ext cx="40153" cy="40239"/>
            </a:xfrm>
            <a:prstGeom prst="rect">
              <a:avLst/>
            </a:prstGeom>
          </p:spPr>
        </p:pic>
        <p:pic>
          <p:nvPicPr>
            <p:cNvPr id="1749" name="Image 1735" descr=" "/>
            <p:cNvPicPr>
              <a:picLocks noChangeAspect="1"/>
            </p:cNvPicPr>
            <p:nvPr/>
          </p:nvPicPr>
          <p:blipFill>
            <a:blip r:embed="rId3472">
              <a:extLst>
                <a:ext uri="{96DAC541-7B7A-43D3-8B79-37D633B846F1}">
                  <asvg:svgBlip xmlns:asvg="http://schemas.microsoft.com/office/drawing/2016/SVG/main" r:embed="rId3473"/>
                </a:ext>
              </a:extLst>
            </a:blip>
            <a:stretch>
              <a:fillRect/>
            </a:stretch>
          </p:blipFill>
          <p:spPr>
            <a:xfrm>
              <a:off x="15223566" y="6783791"/>
              <a:ext cx="40268" cy="46143"/>
            </a:xfrm>
            <a:prstGeom prst="rect">
              <a:avLst/>
            </a:prstGeom>
          </p:spPr>
        </p:pic>
        <p:pic>
          <p:nvPicPr>
            <p:cNvPr id="1750" name="Image 1736" descr=" "/>
            <p:cNvPicPr>
              <a:picLocks noChangeAspect="1"/>
            </p:cNvPicPr>
            <p:nvPr/>
          </p:nvPicPr>
          <p:blipFill>
            <a:blip r:embed="rId3474">
              <a:extLst>
                <a:ext uri="{96DAC541-7B7A-43D3-8B79-37D633B846F1}">
                  <asvg:svgBlip xmlns:asvg="http://schemas.microsoft.com/office/drawing/2016/SVG/main" r:embed="rId3475"/>
                </a:ext>
              </a:extLst>
            </a:blip>
            <a:stretch>
              <a:fillRect/>
            </a:stretch>
          </p:blipFill>
          <p:spPr>
            <a:xfrm>
              <a:off x="15160595" y="6784138"/>
              <a:ext cx="39639" cy="45901"/>
            </a:xfrm>
            <a:prstGeom prst="rect">
              <a:avLst/>
            </a:prstGeom>
          </p:spPr>
        </p:pic>
        <p:pic>
          <p:nvPicPr>
            <p:cNvPr id="1751" name="Image 1737" descr=" "/>
            <p:cNvPicPr>
              <a:picLocks noChangeAspect="1"/>
            </p:cNvPicPr>
            <p:nvPr/>
          </p:nvPicPr>
          <p:blipFill>
            <a:blip r:embed="rId3476">
              <a:extLst>
                <a:ext uri="{96DAC541-7B7A-43D3-8B79-37D633B846F1}">
                  <asvg:svgBlip xmlns:asvg="http://schemas.microsoft.com/office/drawing/2016/SVG/main" r:embed="rId3477"/>
                </a:ext>
              </a:extLst>
            </a:blip>
            <a:stretch>
              <a:fillRect/>
            </a:stretch>
          </p:blipFill>
          <p:spPr>
            <a:xfrm>
              <a:off x="15097089" y="6784653"/>
              <a:ext cx="46646" cy="46527"/>
            </a:xfrm>
            <a:prstGeom prst="rect">
              <a:avLst/>
            </a:prstGeom>
          </p:spPr>
        </p:pic>
        <p:pic>
          <p:nvPicPr>
            <p:cNvPr id="1752" name="Image 1738" descr=" "/>
            <p:cNvPicPr>
              <a:picLocks noChangeAspect="1"/>
            </p:cNvPicPr>
            <p:nvPr/>
          </p:nvPicPr>
          <p:blipFill>
            <a:blip r:embed="rId3478">
              <a:extLst>
                <a:ext uri="{96DAC541-7B7A-43D3-8B79-37D633B846F1}">
                  <asvg:svgBlip xmlns:asvg="http://schemas.microsoft.com/office/drawing/2016/SVG/main" r:embed="rId3479"/>
                </a:ext>
              </a:extLst>
            </a:blip>
            <a:stretch>
              <a:fillRect/>
            </a:stretch>
          </p:blipFill>
          <p:spPr>
            <a:xfrm>
              <a:off x="15033732" y="6784888"/>
              <a:ext cx="40098" cy="40239"/>
            </a:xfrm>
            <a:prstGeom prst="rect">
              <a:avLst/>
            </a:prstGeom>
          </p:spPr>
        </p:pic>
        <p:pic>
          <p:nvPicPr>
            <p:cNvPr id="1753" name="Image 1739" descr=" "/>
            <p:cNvPicPr>
              <a:picLocks noChangeAspect="1"/>
            </p:cNvPicPr>
            <p:nvPr/>
          </p:nvPicPr>
          <p:blipFill>
            <a:blip r:embed="rId3480">
              <a:extLst>
                <a:ext uri="{96DAC541-7B7A-43D3-8B79-37D633B846F1}">
                  <asvg:svgBlip xmlns:asvg="http://schemas.microsoft.com/office/drawing/2016/SVG/main" r:embed="rId3481"/>
                </a:ext>
              </a:extLst>
            </a:blip>
            <a:stretch>
              <a:fillRect/>
            </a:stretch>
          </p:blipFill>
          <p:spPr>
            <a:xfrm>
              <a:off x="14970157" y="6785273"/>
              <a:ext cx="40268" cy="46385"/>
            </a:xfrm>
            <a:prstGeom prst="rect">
              <a:avLst/>
            </a:prstGeom>
          </p:spPr>
        </p:pic>
        <p:pic>
          <p:nvPicPr>
            <p:cNvPr id="1754" name="Image 1740" descr=" "/>
            <p:cNvPicPr>
              <a:picLocks noChangeAspect="1"/>
            </p:cNvPicPr>
            <p:nvPr/>
          </p:nvPicPr>
          <p:blipFill>
            <a:blip r:embed="rId3482">
              <a:extLst>
                <a:ext uri="{96DAC541-7B7A-43D3-8B79-37D633B846F1}">
                  <asvg:svgBlip xmlns:asvg="http://schemas.microsoft.com/office/drawing/2016/SVG/main" r:embed="rId3483"/>
                </a:ext>
              </a:extLst>
            </a:blip>
            <a:stretch>
              <a:fillRect/>
            </a:stretch>
          </p:blipFill>
          <p:spPr>
            <a:xfrm>
              <a:off x="14906766" y="6786147"/>
              <a:ext cx="40268" cy="45982"/>
            </a:xfrm>
            <a:prstGeom prst="rect">
              <a:avLst/>
            </a:prstGeom>
          </p:spPr>
        </p:pic>
        <p:pic>
          <p:nvPicPr>
            <p:cNvPr id="1755" name="Image 1741" descr=" "/>
            <p:cNvPicPr>
              <a:picLocks noChangeAspect="1"/>
            </p:cNvPicPr>
            <p:nvPr/>
          </p:nvPicPr>
          <p:blipFill>
            <a:blip r:embed="rId3484">
              <a:extLst>
                <a:ext uri="{96DAC541-7B7A-43D3-8B79-37D633B846F1}">
                  <asvg:svgBlip xmlns:asvg="http://schemas.microsoft.com/office/drawing/2016/SVG/main" r:embed="rId3485"/>
                </a:ext>
              </a:extLst>
            </a:blip>
            <a:stretch>
              <a:fillRect/>
            </a:stretch>
          </p:blipFill>
          <p:spPr>
            <a:xfrm>
              <a:off x="14843817" y="6786296"/>
              <a:ext cx="39640" cy="45901"/>
            </a:xfrm>
            <a:prstGeom prst="rect">
              <a:avLst/>
            </a:prstGeom>
          </p:spPr>
        </p:pic>
        <p:pic>
          <p:nvPicPr>
            <p:cNvPr id="1756" name="Image 1742" descr=" "/>
            <p:cNvPicPr>
              <a:picLocks noChangeAspect="1"/>
            </p:cNvPicPr>
            <p:nvPr/>
          </p:nvPicPr>
          <p:blipFill>
            <a:blip r:embed="rId3486">
              <a:extLst>
                <a:ext uri="{96DAC541-7B7A-43D3-8B79-37D633B846F1}">
                  <asvg:svgBlip xmlns:asvg="http://schemas.microsoft.com/office/drawing/2016/SVG/main" r:embed="rId3487"/>
                </a:ext>
              </a:extLst>
            </a:blip>
            <a:stretch>
              <a:fillRect/>
            </a:stretch>
          </p:blipFill>
          <p:spPr>
            <a:xfrm>
              <a:off x="14780140" y="6786773"/>
              <a:ext cx="40268" cy="46143"/>
            </a:xfrm>
            <a:prstGeom prst="rect">
              <a:avLst/>
            </a:prstGeom>
          </p:spPr>
        </p:pic>
        <p:pic>
          <p:nvPicPr>
            <p:cNvPr id="1757" name="Image 1743" descr=" "/>
            <p:cNvPicPr>
              <a:picLocks noChangeAspect="1"/>
            </p:cNvPicPr>
            <p:nvPr/>
          </p:nvPicPr>
          <p:blipFill>
            <a:blip r:embed="rId3488">
              <a:extLst>
                <a:ext uri="{96DAC541-7B7A-43D3-8B79-37D633B846F1}">
                  <asvg:svgBlip xmlns:asvg="http://schemas.microsoft.com/office/drawing/2016/SVG/main" r:embed="rId3489"/>
                </a:ext>
              </a:extLst>
            </a:blip>
            <a:stretch>
              <a:fillRect/>
            </a:stretch>
          </p:blipFill>
          <p:spPr>
            <a:xfrm>
              <a:off x="14716943" y="6787090"/>
              <a:ext cx="40087" cy="40239"/>
            </a:xfrm>
            <a:prstGeom prst="rect">
              <a:avLst/>
            </a:prstGeom>
          </p:spPr>
        </p:pic>
        <p:pic>
          <p:nvPicPr>
            <p:cNvPr id="1758" name="Image 1744" descr=" "/>
            <p:cNvPicPr>
              <a:picLocks noChangeAspect="1"/>
            </p:cNvPicPr>
            <p:nvPr/>
          </p:nvPicPr>
          <p:blipFill>
            <a:blip r:embed="rId3490">
              <a:extLst>
                <a:ext uri="{96DAC541-7B7A-43D3-8B79-37D633B846F1}">
                  <asvg:svgBlip xmlns:asvg="http://schemas.microsoft.com/office/drawing/2016/SVG/main" r:embed="rId3491"/>
                </a:ext>
              </a:extLst>
            </a:blip>
            <a:stretch>
              <a:fillRect/>
            </a:stretch>
          </p:blipFill>
          <p:spPr>
            <a:xfrm>
              <a:off x="14653358" y="6787877"/>
              <a:ext cx="40268" cy="45982"/>
            </a:xfrm>
            <a:prstGeom prst="rect">
              <a:avLst/>
            </a:prstGeom>
          </p:spPr>
        </p:pic>
        <p:pic>
          <p:nvPicPr>
            <p:cNvPr id="1759" name="Image 1745" descr=" "/>
            <p:cNvPicPr>
              <a:picLocks noChangeAspect="1"/>
            </p:cNvPicPr>
            <p:nvPr/>
          </p:nvPicPr>
          <p:blipFill>
            <a:blip r:embed="rId3492">
              <a:extLst>
                <a:ext uri="{96DAC541-7B7A-43D3-8B79-37D633B846F1}">
                  <asvg:svgBlip xmlns:asvg="http://schemas.microsoft.com/office/drawing/2016/SVG/main" r:embed="rId3493"/>
                </a:ext>
              </a:extLst>
            </a:blip>
            <a:stretch>
              <a:fillRect/>
            </a:stretch>
          </p:blipFill>
          <p:spPr>
            <a:xfrm>
              <a:off x="14590045" y="6787474"/>
              <a:ext cx="40268" cy="46124"/>
            </a:xfrm>
            <a:prstGeom prst="rect">
              <a:avLst/>
            </a:prstGeom>
          </p:spPr>
        </p:pic>
        <p:pic>
          <p:nvPicPr>
            <p:cNvPr id="1760" name="Image 1746" descr=" "/>
            <p:cNvPicPr>
              <a:picLocks noChangeAspect="1"/>
            </p:cNvPicPr>
            <p:nvPr/>
          </p:nvPicPr>
          <p:blipFill>
            <a:blip r:embed="rId3494">
              <a:extLst>
                <a:ext uri="{96DAC541-7B7A-43D3-8B79-37D633B846F1}">
                  <asvg:svgBlip xmlns:asvg="http://schemas.microsoft.com/office/drawing/2016/SVG/main" r:embed="rId3495"/>
                </a:ext>
              </a:extLst>
            </a:blip>
            <a:stretch>
              <a:fillRect/>
            </a:stretch>
          </p:blipFill>
          <p:spPr>
            <a:xfrm>
              <a:off x="14526103" y="6788503"/>
              <a:ext cx="40268" cy="46143"/>
            </a:xfrm>
            <a:prstGeom prst="rect">
              <a:avLst/>
            </a:prstGeom>
          </p:spPr>
        </p:pic>
        <p:pic>
          <p:nvPicPr>
            <p:cNvPr id="1761" name="Image 1747" descr=" "/>
            <p:cNvPicPr>
              <a:picLocks noChangeAspect="1"/>
            </p:cNvPicPr>
            <p:nvPr/>
          </p:nvPicPr>
          <p:blipFill>
            <a:blip r:embed="rId3496">
              <a:extLst>
                <a:ext uri="{96DAC541-7B7A-43D3-8B79-37D633B846F1}">
                  <asvg:svgBlip xmlns:asvg="http://schemas.microsoft.com/office/drawing/2016/SVG/main" r:embed="rId3497"/>
                </a:ext>
              </a:extLst>
            </a:blip>
            <a:stretch>
              <a:fillRect/>
            </a:stretch>
          </p:blipFill>
          <p:spPr>
            <a:xfrm>
              <a:off x="14463356" y="6788814"/>
              <a:ext cx="40108" cy="40239"/>
            </a:xfrm>
            <a:prstGeom prst="rect">
              <a:avLst/>
            </a:prstGeom>
          </p:spPr>
        </p:pic>
        <p:pic>
          <p:nvPicPr>
            <p:cNvPr id="1762" name="Image 1748" descr=" "/>
            <p:cNvPicPr>
              <a:picLocks noChangeAspect="1"/>
            </p:cNvPicPr>
            <p:nvPr/>
          </p:nvPicPr>
          <p:blipFill>
            <a:blip r:embed="rId3498">
              <a:extLst>
                <a:ext uri="{96DAC541-7B7A-43D3-8B79-37D633B846F1}">
                  <asvg:svgBlip xmlns:asvg="http://schemas.microsoft.com/office/drawing/2016/SVG/main" r:embed="rId3499"/>
                </a:ext>
              </a:extLst>
            </a:blip>
            <a:stretch>
              <a:fillRect/>
            </a:stretch>
          </p:blipFill>
          <p:spPr>
            <a:xfrm>
              <a:off x="14400264" y="6789601"/>
              <a:ext cx="40269" cy="45982"/>
            </a:xfrm>
            <a:prstGeom prst="rect">
              <a:avLst/>
            </a:prstGeom>
          </p:spPr>
        </p:pic>
        <p:pic>
          <p:nvPicPr>
            <p:cNvPr id="1763" name="Image 1749" descr=" "/>
            <p:cNvPicPr>
              <a:picLocks noChangeAspect="1"/>
            </p:cNvPicPr>
            <p:nvPr/>
          </p:nvPicPr>
          <p:blipFill>
            <a:blip r:embed="rId3500">
              <a:extLst>
                <a:ext uri="{96DAC541-7B7A-43D3-8B79-37D633B846F1}">
                  <asvg:svgBlip xmlns:asvg="http://schemas.microsoft.com/office/drawing/2016/SVG/main" r:embed="rId3501"/>
                </a:ext>
              </a:extLst>
            </a:blip>
            <a:stretch>
              <a:fillRect/>
            </a:stretch>
          </p:blipFill>
          <p:spPr>
            <a:xfrm>
              <a:off x="14337529" y="6789601"/>
              <a:ext cx="40073" cy="40239"/>
            </a:xfrm>
            <a:prstGeom prst="rect">
              <a:avLst/>
            </a:prstGeom>
          </p:spPr>
        </p:pic>
        <p:pic>
          <p:nvPicPr>
            <p:cNvPr id="1764" name="Image 1750" descr=" "/>
            <p:cNvPicPr>
              <a:picLocks noChangeAspect="1"/>
            </p:cNvPicPr>
            <p:nvPr/>
          </p:nvPicPr>
          <p:blipFill>
            <a:blip r:embed="rId3502">
              <a:extLst>
                <a:ext uri="{96DAC541-7B7A-43D3-8B79-37D633B846F1}">
                  <asvg:svgBlip xmlns:asvg="http://schemas.microsoft.com/office/drawing/2016/SVG/main" r:embed="rId3503"/>
                </a:ext>
              </a:extLst>
            </a:blip>
            <a:stretch>
              <a:fillRect/>
            </a:stretch>
          </p:blipFill>
          <p:spPr>
            <a:xfrm>
              <a:off x="14273324" y="6790147"/>
              <a:ext cx="40268" cy="46385"/>
            </a:xfrm>
            <a:prstGeom prst="rect">
              <a:avLst/>
            </a:prstGeom>
          </p:spPr>
        </p:pic>
        <p:pic>
          <p:nvPicPr>
            <p:cNvPr id="1765" name="Image 1751" descr=" "/>
            <p:cNvPicPr>
              <a:picLocks noChangeAspect="1"/>
            </p:cNvPicPr>
            <p:nvPr/>
          </p:nvPicPr>
          <p:blipFill>
            <a:blip r:embed="rId3504">
              <a:extLst>
                <a:ext uri="{96DAC541-7B7A-43D3-8B79-37D633B846F1}">
                  <asvg:svgBlip xmlns:asvg="http://schemas.microsoft.com/office/drawing/2016/SVG/main" r:embed="rId3505"/>
                </a:ext>
              </a:extLst>
            </a:blip>
            <a:stretch>
              <a:fillRect/>
            </a:stretch>
          </p:blipFill>
          <p:spPr>
            <a:xfrm>
              <a:off x="14210093" y="6790544"/>
              <a:ext cx="40121" cy="40239"/>
            </a:xfrm>
            <a:prstGeom prst="rect">
              <a:avLst/>
            </a:prstGeom>
          </p:spPr>
        </p:pic>
        <p:pic>
          <p:nvPicPr>
            <p:cNvPr id="1766" name="Image 1752" descr=" "/>
            <p:cNvPicPr>
              <a:picLocks noChangeAspect="1"/>
            </p:cNvPicPr>
            <p:nvPr/>
          </p:nvPicPr>
          <p:blipFill>
            <a:blip r:embed="rId3506">
              <a:extLst>
                <a:ext uri="{96DAC541-7B7A-43D3-8B79-37D633B846F1}">
                  <asvg:svgBlip xmlns:asvg="http://schemas.microsoft.com/office/drawing/2016/SVG/main" r:embed="rId3507"/>
                </a:ext>
              </a:extLst>
            </a:blip>
            <a:stretch>
              <a:fillRect/>
            </a:stretch>
          </p:blipFill>
          <p:spPr>
            <a:xfrm>
              <a:off x="14146541" y="6790934"/>
              <a:ext cx="40268" cy="46385"/>
            </a:xfrm>
            <a:prstGeom prst="rect">
              <a:avLst/>
            </a:prstGeom>
          </p:spPr>
        </p:pic>
        <p:pic>
          <p:nvPicPr>
            <p:cNvPr id="1767" name="Image 1753" descr=" "/>
            <p:cNvPicPr>
              <a:picLocks noChangeAspect="1"/>
            </p:cNvPicPr>
            <p:nvPr/>
          </p:nvPicPr>
          <p:blipFill>
            <a:blip r:embed="rId3508">
              <a:extLst>
                <a:ext uri="{96DAC541-7B7A-43D3-8B79-37D633B846F1}">
                  <asvg:svgBlip xmlns:asvg="http://schemas.microsoft.com/office/drawing/2016/SVG/main" r:embed="rId3509"/>
                </a:ext>
              </a:extLst>
            </a:blip>
            <a:stretch>
              <a:fillRect/>
            </a:stretch>
          </p:blipFill>
          <p:spPr>
            <a:xfrm>
              <a:off x="14083334" y="6791964"/>
              <a:ext cx="40073" cy="40239"/>
            </a:xfrm>
            <a:prstGeom prst="rect">
              <a:avLst/>
            </a:prstGeom>
          </p:spPr>
        </p:pic>
        <p:pic>
          <p:nvPicPr>
            <p:cNvPr id="1768" name="Image 1754" descr=" "/>
            <p:cNvPicPr>
              <a:picLocks noChangeAspect="1"/>
            </p:cNvPicPr>
            <p:nvPr/>
          </p:nvPicPr>
          <p:blipFill>
            <a:blip r:embed="rId3510">
              <a:extLst>
                <a:ext uri="{96DAC541-7B7A-43D3-8B79-37D633B846F1}">
                  <asvg:svgBlip xmlns:asvg="http://schemas.microsoft.com/office/drawing/2016/SVG/main" r:embed="rId3511"/>
                </a:ext>
              </a:extLst>
            </a:blip>
            <a:stretch>
              <a:fillRect/>
            </a:stretch>
          </p:blipFill>
          <p:spPr>
            <a:xfrm>
              <a:off x="14019916" y="6792032"/>
              <a:ext cx="40268" cy="46385"/>
            </a:xfrm>
            <a:prstGeom prst="rect">
              <a:avLst/>
            </a:prstGeom>
          </p:spPr>
        </p:pic>
        <p:pic>
          <p:nvPicPr>
            <p:cNvPr id="1769" name="Image 1755" descr=" "/>
            <p:cNvPicPr>
              <a:picLocks noChangeAspect="1"/>
            </p:cNvPicPr>
            <p:nvPr/>
          </p:nvPicPr>
          <p:blipFill>
            <a:blip r:embed="rId3512">
              <a:extLst>
                <a:ext uri="{96DAC541-7B7A-43D3-8B79-37D633B846F1}">
                  <asvg:svgBlip xmlns:asvg="http://schemas.microsoft.com/office/drawing/2016/SVG/main" r:embed="rId3513"/>
                </a:ext>
              </a:extLst>
            </a:blip>
            <a:stretch>
              <a:fillRect/>
            </a:stretch>
          </p:blipFill>
          <p:spPr>
            <a:xfrm>
              <a:off x="13956687" y="6792119"/>
              <a:ext cx="40025" cy="46056"/>
            </a:xfrm>
            <a:prstGeom prst="rect">
              <a:avLst/>
            </a:prstGeom>
          </p:spPr>
        </p:pic>
        <p:pic>
          <p:nvPicPr>
            <p:cNvPr id="1770" name="Image 1756" descr=" "/>
            <p:cNvPicPr>
              <a:picLocks noChangeAspect="1"/>
            </p:cNvPicPr>
            <p:nvPr/>
          </p:nvPicPr>
          <p:blipFill>
            <a:blip r:embed="rId3514">
              <a:extLst>
                <a:ext uri="{96DAC541-7B7A-43D3-8B79-37D633B846F1}">
                  <asvg:svgBlip xmlns:asvg="http://schemas.microsoft.com/office/drawing/2016/SVG/main" r:embed="rId3515"/>
                </a:ext>
              </a:extLst>
            </a:blip>
            <a:stretch>
              <a:fillRect/>
            </a:stretch>
          </p:blipFill>
          <p:spPr>
            <a:xfrm>
              <a:off x="13893133" y="6792032"/>
              <a:ext cx="40268" cy="46385"/>
            </a:xfrm>
            <a:prstGeom prst="rect">
              <a:avLst/>
            </a:prstGeom>
          </p:spPr>
        </p:pic>
        <p:pic>
          <p:nvPicPr>
            <p:cNvPr id="1771" name="Image 1757" descr=" "/>
            <p:cNvPicPr>
              <a:picLocks noChangeAspect="1"/>
            </p:cNvPicPr>
            <p:nvPr/>
          </p:nvPicPr>
          <p:blipFill>
            <a:blip r:embed="rId3516">
              <a:extLst>
                <a:ext uri="{96DAC541-7B7A-43D3-8B79-37D633B846F1}">
                  <asvg:svgBlip xmlns:asvg="http://schemas.microsoft.com/office/drawing/2016/SVG/main" r:embed="rId3517"/>
                </a:ext>
              </a:extLst>
            </a:blip>
            <a:stretch>
              <a:fillRect/>
            </a:stretch>
          </p:blipFill>
          <p:spPr>
            <a:xfrm>
              <a:off x="13829742" y="6793216"/>
              <a:ext cx="40268" cy="46298"/>
            </a:xfrm>
            <a:prstGeom prst="rect">
              <a:avLst/>
            </a:prstGeom>
          </p:spPr>
        </p:pic>
        <p:pic>
          <p:nvPicPr>
            <p:cNvPr id="1772" name="Image 1758" descr=" "/>
            <p:cNvPicPr>
              <a:picLocks noChangeAspect="1"/>
            </p:cNvPicPr>
            <p:nvPr/>
          </p:nvPicPr>
          <p:blipFill>
            <a:blip r:embed="rId3518">
              <a:extLst>
                <a:ext uri="{96DAC541-7B7A-43D3-8B79-37D633B846F1}">
                  <asvg:svgBlip xmlns:asvg="http://schemas.microsoft.com/office/drawing/2016/SVG/main" r:embed="rId3519"/>
                </a:ext>
              </a:extLst>
            </a:blip>
            <a:stretch>
              <a:fillRect/>
            </a:stretch>
          </p:blipFill>
          <p:spPr>
            <a:xfrm>
              <a:off x="13766537" y="6793533"/>
              <a:ext cx="40069" cy="40233"/>
            </a:xfrm>
            <a:prstGeom prst="rect">
              <a:avLst/>
            </a:prstGeom>
          </p:spPr>
        </p:pic>
        <p:pic>
          <p:nvPicPr>
            <p:cNvPr id="1773" name="Image 1759" descr=" "/>
            <p:cNvPicPr>
              <a:picLocks noChangeAspect="1"/>
            </p:cNvPicPr>
            <p:nvPr/>
          </p:nvPicPr>
          <p:blipFill>
            <a:blip r:embed="rId3520">
              <a:extLst>
                <a:ext uri="{96DAC541-7B7A-43D3-8B79-37D633B846F1}">
                  <asvg:svgBlip xmlns:asvg="http://schemas.microsoft.com/office/drawing/2016/SVG/main" r:embed="rId3521"/>
                </a:ext>
              </a:extLst>
            </a:blip>
            <a:stretch>
              <a:fillRect/>
            </a:stretch>
          </p:blipFill>
          <p:spPr>
            <a:xfrm>
              <a:off x="13703116" y="6794165"/>
              <a:ext cx="40268" cy="46143"/>
            </a:xfrm>
            <a:prstGeom prst="rect">
              <a:avLst/>
            </a:prstGeom>
          </p:spPr>
        </p:pic>
        <p:pic>
          <p:nvPicPr>
            <p:cNvPr id="1774" name="Image 1760" descr=" "/>
            <p:cNvPicPr>
              <a:picLocks noChangeAspect="1"/>
            </p:cNvPicPr>
            <p:nvPr/>
          </p:nvPicPr>
          <p:blipFill>
            <a:blip r:embed="rId3522">
              <a:extLst>
                <a:ext uri="{96DAC541-7B7A-43D3-8B79-37D633B846F1}">
                  <asvg:svgBlip xmlns:asvg="http://schemas.microsoft.com/office/drawing/2016/SVG/main" r:embed="rId3523"/>
                </a:ext>
              </a:extLst>
            </a:blip>
            <a:stretch>
              <a:fillRect/>
            </a:stretch>
          </p:blipFill>
          <p:spPr>
            <a:xfrm>
              <a:off x="12689488" y="6800608"/>
              <a:ext cx="40182" cy="46056"/>
            </a:xfrm>
            <a:prstGeom prst="rect">
              <a:avLst/>
            </a:prstGeom>
          </p:spPr>
        </p:pic>
        <p:pic>
          <p:nvPicPr>
            <p:cNvPr id="1775" name="Image 1761" descr=" "/>
            <p:cNvPicPr>
              <a:picLocks noChangeAspect="1"/>
            </p:cNvPicPr>
            <p:nvPr/>
          </p:nvPicPr>
          <p:blipFill>
            <a:blip r:embed="rId3524">
              <a:extLst>
                <a:ext uri="{96DAC541-7B7A-43D3-8B79-37D633B846F1}">
                  <asvg:svgBlip xmlns:asvg="http://schemas.microsoft.com/office/drawing/2016/SVG/main" r:embed="rId3525"/>
                </a:ext>
              </a:extLst>
            </a:blip>
            <a:stretch>
              <a:fillRect/>
            </a:stretch>
          </p:blipFill>
          <p:spPr>
            <a:xfrm>
              <a:off x="21812181" y="6666285"/>
              <a:ext cx="40268" cy="46385"/>
            </a:xfrm>
            <a:prstGeom prst="rect">
              <a:avLst/>
            </a:prstGeom>
          </p:spPr>
        </p:pic>
        <p:pic>
          <p:nvPicPr>
            <p:cNvPr id="1776" name="Image 1762" descr=" "/>
            <p:cNvPicPr>
              <a:picLocks noChangeAspect="1"/>
            </p:cNvPicPr>
            <p:nvPr/>
          </p:nvPicPr>
          <p:blipFill>
            <a:blip r:embed="rId3526">
              <a:extLst>
                <a:ext uri="{96DAC541-7B7A-43D3-8B79-37D633B846F1}">
                  <asvg:svgBlip xmlns:asvg="http://schemas.microsoft.com/office/drawing/2016/SVG/main" r:embed="rId3527"/>
                </a:ext>
              </a:extLst>
            </a:blip>
            <a:stretch>
              <a:fillRect/>
            </a:stretch>
          </p:blipFill>
          <p:spPr>
            <a:xfrm>
              <a:off x="21748972" y="6666365"/>
              <a:ext cx="40098" cy="40239"/>
            </a:xfrm>
            <a:prstGeom prst="rect">
              <a:avLst/>
            </a:prstGeom>
          </p:spPr>
        </p:pic>
        <p:pic>
          <p:nvPicPr>
            <p:cNvPr id="1777" name="Image 1763" descr=" "/>
            <p:cNvPicPr>
              <a:picLocks noChangeAspect="1"/>
            </p:cNvPicPr>
            <p:nvPr/>
          </p:nvPicPr>
          <p:blipFill>
            <a:blip r:embed="rId3528">
              <a:extLst>
                <a:ext uri="{96DAC541-7B7A-43D3-8B79-37D633B846F1}">
                  <asvg:svgBlip xmlns:asvg="http://schemas.microsoft.com/office/drawing/2016/SVG/main" r:embed="rId3529"/>
                </a:ext>
              </a:extLst>
            </a:blip>
            <a:stretch>
              <a:fillRect/>
            </a:stretch>
          </p:blipFill>
          <p:spPr>
            <a:xfrm>
              <a:off x="21495381" y="6668883"/>
              <a:ext cx="40268" cy="46143"/>
            </a:xfrm>
            <a:prstGeom prst="rect">
              <a:avLst/>
            </a:prstGeom>
          </p:spPr>
        </p:pic>
        <p:pic>
          <p:nvPicPr>
            <p:cNvPr id="1778" name="Image 1764" descr=" "/>
            <p:cNvPicPr>
              <a:picLocks noChangeAspect="1"/>
            </p:cNvPicPr>
            <p:nvPr/>
          </p:nvPicPr>
          <p:blipFill>
            <a:blip r:embed="rId3530">
              <a:extLst>
                <a:ext uri="{96DAC541-7B7A-43D3-8B79-37D633B846F1}">
                  <asvg:svgBlip xmlns:asvg="http://schemas.microsoft.com/office/drawing/2016/SVG/main" r:embed="rId3531"/>
                </a:ext>
              </a:extLst>
            </a:blip>
            <a:stretch>
              <a:fillRect/>
            </a:stretch>
          </p:blipFill>
          <p:spPr>
            <a:xfrm>
              <a:off x="21242760" y="6670613"/>
              <a:ext cx="40268" cy="46143"/>
            </a:xfrm>
            <a:prstGeom prst="rect">
              <a:avLst/>
            </a:prstGeom>
          </p:spPr>
        </p:pic>
        <p:pic>
          <p:nvPicPr>
            <p:cNvPr id="1779" name="Image 1765" descr=" "/>
            <p:cNvPicPr>
              <a:picLocks noChangeAspect="1"/>
            </p:cNvPicPr>
            <p:nvPr/>
          </p:nvPicPr>
          <p:blipFill>
            <a:blip r:embed="rId3532">
              <a:extLst>
                <a:ext uri="{96DAC541-7B7A-43D3-8B79-37D633B846F1}">
                  <asvg:svgBlip xmlns:asvg="http://schemas.microsoft.com/office/drawing/2016/SVG/main" r:embed="rId3533"/>
                </a:ext>
              </a:extLst>
            </a:blip>
            <a:stretch>
              <a:fillRect/>
            </a:stretch>
          </p:blipFill>
          <p:spPr>
            <a:xfrm>
              <a:off x="21051982" y="6671711"/>
              <a:ext cx="40074" cy="40239"/>
            </a:xfrm>
            <a:prstGeom prst="rect">
              <a:avLst/>
            </a:prstGeom>
          </p:spPr>
        </p:pic>
        <p:pic>
          <p:nvPicPr>
            <p:cNvPr id="1780" name="Image 1766" descr=" "/>
            <p:cNvPicPr>
              <a:picLocks noChangeAspect="1"/>
            </p:cNvPicPr>
            <p:nvPr/>
          </p:nvPicPr>
          <p:blipFill>
            <a:blip r:embed="rId3534">
              <a:extLst>
                <a:ext uri="{96DAC541-7B7A-43D3-8B79-37D633B846F1}">
                  <asvg:svgBlip xmlns:asvg="http://schemas.microsoft.com/office/drawing/2016/SVG/main" r:embed="rId3535"/>
                </a:ext>
              </a:extLst>
            </a:blip>
            <a:stretch>
              <a:fillRect/>
            </a:stretch>
          </p:blipFill>
          <p:spPr>
            <a:xfrm>
              <a:off x="20988566" y="6672343"/>
              <a:ext cx="40268" cy="46143"/>
            </a:xfrm>
            <a:prstGeom prst="rect">
              <a:avLst/>
            </a:prstGeom>
          </p:spPr>
        </p:pic>
        <p:pic>
          <p:nvPicPr>
            <p:cNvPr id="1781" name="Image 1767" descr=" "/>
            <p:cNvPicPr>
              <a:picLocks noChangeAspect="1"/>
            </p:cNvPicPr>
            <p:nvPr/>
          </p:nvPicPr>
          <p:blipFill>
            <a:blip r:embed="rId3536">
              <a:extLst>
                <a:ext uri="{96DAC541-7B7A-43D3-8B79-37D633B846F1}">
                  <asvg:svgBlip xmlns:asvg="http://schemas.microsoft.com/office/drawing/2016/SVG/main" r:embed="rId3537"/>
                </a:ext>
              </a:extLst>
            </a:blip>
            <a:stretch>
              <a:fillRect/>
            </a:stretch>
          </p:blipFill>
          <p:spPr>
            <a:xfrm>
              <a:off x="20925335" y="6672653"/>
              <a:ext cx="40024" cy="46056"/>
            </a:xfrm>
            <a:prstGeom prst="rect">
              <a:avLst/>
            </a:prstGeom>
          </p:spPr>
        </p:pic>
        <p:pic>
          <p:nvPicPr>
            <p:cNvPr id="1782" name="Image 1768" descr=" "/>
            <p:cNvPicPr>
              <a:picLocks noChangeAspect="1"/>
            </p:cNvPicPr>
            <p:nvPr/>
          </p:nvPicPr>
          <p:blipFill>
            <a:blip r:embed="rId3538">
              <a:extLst>
                <a:ext uri="{96DAC541-7B7A-43D3-8B79-37D633B846F1}">
                  <asvg:svgBlip xmlns:asvg="http://schemas.microsoft.com/office/drawing/2016/SVG/main" r:embed="rId3539"/>
                </a:ext>
              </a:extLst>
            </a:blip>
            <a:stretch>
              <a:fillRect/>
            </a:stretch>
          </p:blipFill>
          <p:spPr>
            <a:xfrm>
              <a:off x="20861782" y="6673044"/>
              <a:ext cx="40268" cy="46385"/>
            </a:xfrm>
            <a:prstGeom prst="rect">
              <a:avLst/>
            </a:prstGeom>
          </p:spPr>
        </p:pic>
        <p:pic>
          <p:nvPicPr>
            <p:cNvPr id="1783" name="Image 1769" descr=" "/>
            <p:cNvPicPr>
              <a:picLocks noChangeAspect="1"/>
            </p:cNvPicPr>
            <p:nvPr/>
          </p:nvPicPr>
          <p:blipFill>
            <a:blip r:embed="rId3540">
              <a:extLst>
                <a:ext uri="{96DAC541-7B7A-43D3-8B79-37D633B846F1}">
                  <asvg:svgBlip xmlns:asvg="http://schemas.microsoft.com/office/drawing/2016/SVG/main" r:embed="rId3541"/>
                </a:ext>
              </a:extLst>
            </a:blip>
            <a:stretch>
              <a:fillRect/>
            </a:stretch>
          </p:blipFill>
          <p:spPr>
            <a:xfrm>
              <a:off x="20798594" y="6673751"/>
              <a:ext cx="40102" cy="40239"/>
            </a:xfrm>
            <a:prstGeom prst="rect">
              <a:avLst/>
            </a:prstGeom>
          </p:spPr>
        </p:pic>
        <p:pic>
          <p:nvPicPr>
            <p:cNvPr id="1784" name="Image 1770" descr=" "/>
            <p:cNvPicPr>
              <a:picLocks noChangeAspect="1"/>
            </p:cNvPicPr>
            <p:nvPr/>
          </p:nvPicPr>
          <p:blipFill>
            <a:blip r:embed="rId3542">
              <a:extLst>
                <a:ext uri="{96DAC541-7B7A-43D3-8B79-37D633B846F1}">
                  <asvg:svgBlip xmlns:asvg="http://schemas.microsoft.com/office/drawing/2016/SVG/main" r:embed="rId3543"/>
                </a:ext>
              </a:extLst>
            </a:blip>
            <a:stretch>
              <a:fillRect/>
            </a:stretch>
          </p:blipFill>
          <p:spPr>
            <a:xfrm>
              <a:off x="20735156" y="6673986"/>
              <a:ext cx="40269" cy="46385"/>
            </a:xfrm>
            <a:prstGeom prst="rect">
              <a:avLst/>
            </a:prstGeom>
          </p:spPr>
        </p:pic>
        <p:pic>
          <p:nvPicPr>
            <p:cNvPr id="1785" name="Image 1771" descr=" "/>
            <p:cNvPicPr>
              <a:picLocks noChangeAspect="1"/>
            </p:cNvPicPr>
            <p:nvPr/>
          </p:nvPicPr>
          <p:blipFill>
            <a:blip r:embed="rId3544">
              <a:extLst>
                <a:ext uri="{96DAC541-7B7A-43D3-8B79-37D633B846F1}">
                  <asvg:svgBlip xmlns:asvg="http://schemas.microsoft.com/office/drawing/2016/SVG/main" r:embed="rId3545"/>
                </a:ext>
              </a:extLst>
            </a:blip>
            <a:stretch>
              <a:fillRect/>
            </a:stretch>
          </p:blipFill>
          <p:spPr>
            <a:xfrm>
              <a:off x="20671869" y="6673757"/>
              <a:ext cx="44176" cy="47160"/>
            </a:xfrm>
            <a:prstGeom prst="rect">
              <a:avLst/>
            </a:prstGeom>
          </p:spPr>
        </p:pic>
        <p:pic>
          <p:nvPicPr>
            <p:cNvPr id="1786" name="Image 1772" descr=" "/>
            <p:cNvPicPr>
              <a:picLocks noChangeAspect="1"/>
            </p:cNvPicPr>
            <p:nvPr/>
          </p:nvPicPr>
          <p:blipFill>
            <a:blip r:embed="rId3546">
              <a:extLst>
                <a:ext uri="{96DAC541-7B7A-43D3-8B79-37D633B846F1}">
                  <asvg:svgBlip xmlns:asvg="http://schemas.microsoft.com/office/drawing/2016/SVG/main" r:embed="rId3547"/>
                </a:ext>
              </a:extLst>
            </a:blip>
            <a:stretch>
              <a:fillRect/>
            </a:stretch>
          </p:blipFill>
          <p:spPr>
            <a:xfrm>
              <a:off x="20608374" y="6674768"/>
              <a:ext cx="40269" cy="46385"/>
            </a:xfrm>
            <a:prstGeom prst="rect">
              <a:avLst/>
            </a:prstGeom>
          </p:spPr>
        </p:pic>
        <p:pic>
          <p:nvPicPr>
            <p:cNvPr id="1787" name="Image 1773" descr=" "/>
            <p:cNvPicPr>
              <a:picLocks noChangeAspect="1"/>
            </p:cNvPicPr>
            <p:nvPr/>
          </p:nvPicPr>
          <p:blipFill>
            <a:blip r:embed="rId3548">
              <a:extLst>
                <a:ext uri="{96DAC541-7B7A-43D3-8B79-37D633B846F1}">
                  <asvg:svgBlip xmlns:asvg="http://schemas.microsoft.com/office/drawing/2016/SVG/main" r:embed="rId3549"/>
                </a:ext>
              </a:extLst>
            </a:blip>
            <a:stretch>
              <a:fillRect/>
            </a:stretch>
          </p:blipFill>
          <p:spPr>
            <a:xfrm>
              <a:off x="20545167" y="6675171"/>
              <a:ext cx="40073" cy="40239"/>
            </a:xfrm>
            <a:prstGeom prst="rect">
              <a:avLst/>
            </a:prstGeom>
          </p:spPr>
        </p:pic>
        <p:pic>
          <p:nvPicPr>
            <p:cNvPr id="1788" name="Image 1774" descr=" "/>
            <p:cNvPicPr>
              <a:picLocks noChangeAspect="1"/>
            </p:cNvPicPr>
            <p:nvPr/>
          </p:nvPicPr>
          <p:blipFill>
            <a:blip r:embed="rId3550">
              <a:extLst>
                <a:ext uri="{96DAC541-7B7A-43D3-8B79-37D633B846F1}">
                  <asvg:svgBlip xmlns:asvg="http://schemas.microsoft.com/office/drawing/2016/SVG/main" r:embed="rId3551"/>
                </a:ext>
              </a:extLst>
            </a:blip>
            <a:stretch>
              <a:fillRect/>
            </a:stretch>
          </p:blipFill>
          <p:spPr>
            <a:xfrm>
              <a:off x="20481777" y="6675642"/>
              <a:ext cx="40159" cy="46056"/>
            </a:xfrm>
            <a:prstGeom prst="rect">
              <a:avLst/>
            </a:prstGeom>
          </p:spPr>
        </p:pic>
        <p:pic>
          <p:nvPicPr>
            <p:cNvPr id="1789" name="Image 1775" descr=" "/>
            <p:cNvPicPr>
              <a:picLocks noChangeAspect="1"/>
            </p:cNvPicPr>
            <p:nvPr/>
          </p:nvPicPr>
          <p:blipFill>
            <a:blip r:embed="rId3552">
              <a:extLst>
                <a:ext uri="{96DAC541-7B7A-43D3-8B79-37D633B846F1}">
                  <asvg:svgBlip xmlns:asvg="http://schemas.microsoft.com/office/drawing/2016/SVG/main" r:embed="rId3553"/>
                </a:ext>
              </a:extLst>
            </a:blip>
            <a:stretch>
              <a:fillRect/>
            </a:stretch>
          </p:blipFill>
          <p:spPr>
            <a:xfrm>
              <a:off x="20418520" y="6676113"/>
              <a:ext cx="40025" cy="46056"/>
            </a:xfrm>
            <a:prstGeom prst="rect">
              <a:avLst/>
            </a:prstGeom>
          </p:spPr>
        </p:pic>
        <p:pic>
          <p:nvPicPr>
            <p:cNvPr id="1790" name="Image 1776" descr=" "/>
            <p:cNvPicPr>
              <a:picLocks noChangeAspect="1"/>
            </p:cNvPicPr>
            <p:nvPr/>
          </p:nvPicPr>
          <p:blipFill>
            <a:blip r:embed="rId3554">
              <a:extLst>
                <a:ext uri="{96DAC541-7B7A-43D3-8B79-37D633B846F1}">
                  <asvg:svgBlip xmlns:asvg="http://schemas.microsoft.com/office/drawing/2016/SVG/main" r:embed="rId3555"/>
                </a:ext>
              </a:extLst>
            </a:blip>
            <a:stretch>
              <a:fillRect/>
            </a:stretch>
          </p:blipFill>
          <p:spPr>
            <a:xfrm>
              <a:off x="20355148" y="6676585"/>
              <a:ext cx="40098" cy="40239"/>
            </a:xfrm>
            <a:prstGeom prst="rect">
              <a:avLst/>
            </a:prstGeom>
          </p:spPr>
        </p:pic>
        <p:pic>
          <p:nvPicPr>
            <p:cNvPr id="1791" name="Image 1777" descr=" "/>
            <p:cNvPicPr>
              <a:picLocks noChangeAspect="1"/>
            </p:cNvPicPr>
            <p:nvPr/>
          </p:nvPicPr>
          <p:blipFill>
            <a:blip r:embed="rId3556">
              <a:extLst>
                <a:ext uri="{96DAC541-7B7A-43D3-8B79-37D633B846F1}">
                  <asvg:svgBlip xmlns:asvg="http://schemas.microsoft.com/office/drawing/2016/SVG/main" r:embed="rId3557"/>
                </a:ext>
              </a:extLst>
            </a:blip>
            <a:stretch>
              <a:fillRect/>
            </a:stretch>
          </p:blipFill>
          <p:spPr>
            <a:xfrm>
              <a:off x="20291747" y="6677056"/>
              <a:ext cx="40108" cy="40239"/>
            </a:xfrm>
            <a:prstGeom prst="rect">
              <a:avLst/>
            </a:prstGeom>
          </p:spPr>
        </p:pic>
        <p:pic>
          <p:nvPicPr>
            <p:cNvPr id="1792" name="Image 1778" descr=" "/>
            <p:cNvPicPr>
              <a:picLocks noChangeAspect="1"/>
            </p:cNvPicPr>
            <p:nvPr/>
          </p:nvPicPr>
          <p:blipFill>
            <a:blip r:embed="rId3558">
              <a:extLst>
                <a:ext uri="{96DAC541-7B7A-43D3-8B79-37D633B846F1}">
                  <asvg:svgBlip xmlns:asvg="http://schemas.microsoft.com/office/drawing/2016/SVG/main" r:embed="rId3559"/>
                </a:ext>
              </a:extLst>
            </a:blip>
            <a:stretch>
              <a:fillRect/>
            </a:stretch>
          </p:blipFill>
          <p:spPr>
            <a:xfrm>
              <a:off x="20228368" y="6677372"/>
              <a:ext cx="40159" cy="46056"/>
            </a:xfrm>
            <a:prstGeom prst="rect">
              <a:avLst/>
            </a:prstGeom>
          </p:spPr>
        </p:pic>
        <p:pic>
          <p:nvPicPr>
            <p:cNvPr id="1793" name="Image 1779" descr=" "/>
            <p:cNvPicPr>
              <a:picLocks noChangeAspect="1"/>
            </p:cNvPicPr>
            <p:nvPr/>
          </p:nvPicPr>
          <p:blipFill>
            <a:blip r:embed="rId3560">
              <a:extLst>
                <a:ext uri="{96DAC541-7B7A-43D3-8B79-37D633B846F1}">
                  <asvg:svgBlip xmlns:asvg="http://schemas.microsoft.com/office/drawing/2016/SVG/main" r:embed="rId3561"/>
                </a:ext>
              </a:extLst>
            </a:blip>
            <a:stretch>
              <a:fillRect/>
            </a:stretch>
          </p:blipFill>
          <p:spPr>
            <a:xfrm>
              <a:off x="20164949" y="6677999"/>
              <a:ext cx="40268" cy="46143"/>
            </a:xfrm>
            <a:prstGeom prst="rect">
              <a:avLst/>
            </a:prstGeom>
          </p:spPr>
        </p:pic>
        <p:pic>
          <p:nvPicPr>
            <p:cNvPr id="1794" name="Image 1780" descr=" "/>
            <p:cNvPicPr>
              <a:picLocks noChangeAspect="1"/>
            </p:cNvPicPr>
            <p:nvPr/>
          </p:nvPicPr>
          <p:blipFill>
            <a:blip r:embed="rId3562">
              <a:extLst>
                <a:ext uri="{96DAC541-7B7A-43D3-8B79-37D633B846F1}">
                  <asvg:svgBlip xmlns:asvg="http://schemas.microsoft.com/office/drawing/2016/SVG/main" r:embed="rId3563"/>
                </a:ext>
              </a:extLst>
            </a:blip>
            <a:stretch>
              <a:fillRect/>
            </a:stretch>
          </p:blipFill>
          <p:spPr>
            <a:xfrm>
              <a:off x="20101720" y="6678315"/>
              <a:ext cx="40024" cy="46056"/>
            </a:xfrm>
            <a:prstGeom prst="rect">
              <a:avLst/>
            </a:prstGeom>
          </p:spPr>
        </p:pic>
        <p:pic>
          <p:nvPicPr>
            <p:cNvPr id="1795" name="Image 1781" descr=" "/>
            <p:cNvPicPr>
              <a:picLocks noChangeAspect="1"/>
            </p:cNvPicPr>
            <p:nvPr/>
          </p:nvPicPr>
          <p:blipFill>
            <a:blip r:embed="rId3564">
              <a:extLst>
                <a:ext uri="{96DAC541-7B7A-43D3-8B79-37D633B846F1}">
                  <asvg:svgBlip xmlns:asvg="http://schemas.microsoft.com/office/drawing/2016/SVG/main" r:embed="rId3565"/>
                </a:ext>
              </a:extLst>
            </a:blip>
            <a:stretch>
              <a:fillRect/>
            </a:stretch>
          </p:blipFill>
          <p:spPr>
            <a:xfrm>
              <a:off x="20038338" y="6678786"/>
              <a:ext cx="40108" cy="40239"/>
            </a:xfrm>
            <a:prstGeom prst="rect">
              <a:avLst/>
            </a:prstGeom>
          </p:spPr>
        </p:pic>
        <p:pic>
          <p:nvPicPr>
            <p:cNvPr id="1796" name="Image 1782" descr=" "/>
            <p:cNvPicPr>
              <a:picLocks noChangeAspect="1"/>
            </p:cNvPicPr>
            <p:nvPr/>
          </p:nvPicPr>
          <p:blipFill>
            <a:blip r:embed="rId3566">
              <a:extLst>
                <a:ext uri="{96DAC541-7B7A-43D3-8B79-37D633B846F1}">
                  <asvg:svgBlip xmlns:asvg="http://schemas.microsoft.com/office/drawing/2016/SVG/main" r:embed="rId3567"/>
                </a:ext>
              </a:extLst>
            </a:blip>
            <a:stretch>
              <a:fillRect/>
            </a:stretch>
          </p:blipFill>
          <p:spPr>
            <a:xfrm>
              <a:off x="19974958" y="6679102"/>
              <a:ext cx="40073" cy="40239"/>
            </a:xfrm>
            <a:prstGeom prst="rect">
              <a:avLst/>
            </a:prstGeom>
          </p:spPr>
        </p:pic>
        <p:pic>
          <p:nvPicPr>
            <p:cNvPr id="1797" name="Image 1783" descr=" "/>
            <p:cNvPicPr>
              <a:picLocks noChangeAspect="1"/>
            </p:cNvPicPr>
            <p:nvPr/>
          </p:nvPicPr>
          <p:blipFill>
            <a:blip r:embed="rId3568">
              <a:extLst>
                <a:ext uri="{96DAC541-7B7A-43D3-8B79-37D633B846F1}">
                  <asvg:svgBlip xmlns:asvg="http://schemas.microsoft.com/office/drawing/2016/SVG/main" r:embed="rId3569"/>
                </a:ext>
              </a:extLst>
            </a:blip>
            <a:stretch>
              <a:fillRect/>
            </a:stretch>
          </p:blipFill>
          <p:spPr>
            <a:xfrm>
              <a:off x="19911578" y="6679574"/>
              <a:ext cx="40149" cy="46056"/>
            </a:xfrm>
            <a:prstGeom prst="rect">
              <a:avLst/>
            </a:prstGeom>
          </p:spPr>
        </p:pic>
        <p:pic>
          <p:nvPicPr>
            <p:cNvPr id="1798" name="Image 1784" descr=" "/>
            <p:cNvPicPr>
              <a:picLocks noChangeAspect="1"/>
            </p:cNvPicPr>
            <p:nvPr/>
          </p:nvPicPr>
          <p:blipFill>
            <a:blip r:embed="rId3570">
              <a:extLst>
                <a:ext uri="{96DAC541-7B7A-43D3-8B79-37D633B846F1}">
                  <asvg:svgBlip xmlns:asvg="http://schemas.microsoft.com/office/drawing/2016/SVG/main" r:embed="rId3571"/>
                </a:ext>
              </a:extLst>
            </a:blip>
            <a:stretch>
              <a:fillRect/>
            </a:stretch>
          </p:blipFill>
          <p:spPr>
            <a:xfrm>
              <a:off x="19848312" y="6680045"/>
              <a:ext cx="40025" cy="46056"/>
            </a:xfrm>
            <a:prstGeom prst="rect">
              <a:avLst/>
            </a:prstGeom>
          </p:spPr>
        </p:pic>
        <p:pic>
          <p:nvPicPr>
            <p:cNvPr id="1799" name="Image 1785" descr=" "/>
            <p:cNvPicPr>
              <a:picLocks noChangeAspect="1"/>
            </p:cNvPicPr>
            <p:nvPr/>
          </p:nvPicPr>
          <p:blipFill>
            <a:blip r:embed="rId3572">
              <a:extLst>
                <a:ext uri="{96DAC541-7B7A-43D3-8B79-37D633B846F1}">
                  <asvg:svgBlip xmlns:asvg="http://schemas.microsoft.com/office/drawing/2016/SVG/main" r:embed="rId3573"/>
                </a:ext>
              </a:extLst>
            </a:blip>
            <a:stretch>
              <a:fillRect/>
            </a:stretch>
          </p:blipFill>
          <p:spPr>
            <a:xfrm>
              <a:off x="19784941" y="6680510"/>
              <a:ext cx="40098" cy="40239"/>
            </a:xfrm>
            <a:prstGeom prst="rect">
              <a:avLst/>
            </a:prstGeom>
          </p:spPr>
        </p:pic>
        <p:pic>
          <p:nvPicPr>
            <p:cNvPr id="1800" name="Image 1786" descr=" "/>
            <p:cNvPicPr>
              <a:picLocks noChangeAspect="1"/>
            </p:cNvPicPr>
            <p:nvPr/>
          </p:nvPicPr>
          <p:blipFill>
            <a:blip r:embed="rId3574">
              <a:extLst>
                <a:ext uri="{96DAC541-7B7A-43D3-8B79-37D633B846F1}">
                  <asvg:svgBlip xmlns:asvg="http://schemas.microsoft.com/office/drawing/2016/SVG/main" r:embed="rId3575"/>
                </a:ext>
              </a:extLst>
            </a:blip>
            <a:stretch>
              <a:fillRect/>
            </a:stretch>
          </p:blipFill>
          <p:spPr>
            <a:xfrm>
              <a:off x="19721550" y="6680826"/>
              <a:ext cx="40073" cy="40239"/>
            </a:xfrm>
            <a:prstGeom prst="rect">
              <a:avLst/>
            </a:prstGeom>
          </p:spPr>
        </p:pic>
        <p:pic>
          <p:nvPicPr>
            <p:cNvPr id="1801" name="Image 1787" descr=" "/>
            <p:cNvPicPr>
              <a:picLocks noChangeAspect="1"/>
            </p:cNvPicPr>
            <p:nvPr/>
          </p:nvPicPr>
          <p:blipFill>
            <a:blip r:embed="rId3576">
              <a:extLst>
                <a:ext uri="{96DAC541-7B7A-43D3-8B79-37D633B846F1}">
                  <asvg:svgBlip xmlns:asvg="http://schemas.microsoft.com/office/drawing/2016/SVG/main" r:embed="rId3577"/>
                </a:ext>
              </a:extLst>
            </a:blip>
            <a:stretch>
              <a:fillRect/>
            </a:stretch>
          </p:blipFill>
          <p:spPr>
            <a:xfrm>
              <a:off x="19658170" y="6682085"/>
              <a:ext cx="40149" cy="46056"/>
            </a:xfrm>
            <a:prstGeom prst="rect">
              <a:avLst/>
            </a:prstGeom>
          </p:spPr>
        </p:pic>
        <p:pic>
          <p:nvPicPr>
            <p:cNvPr id="1802" name="Image 1788" descr=" "/>
            <p:cNvPicPr>
              <a:picLocks noChangeAspect="1"/>
            </p:cNvPicPr>
            <p:nvPr/>
          </p:nvPicPr>
          <p:blipFill>
            <a:blip r:embed="rId3578">
              <a:extLst>
                <a:ext uri="{96DAC541-7B7A-43D3-8B79-37D633B846F1}">
                  <asvg:svgBlip xmlns:asvg="http://schemas.microsoft.com/office/drawing/2016/SVG/main" r:embed="rId3579"/>
                </a:ext>
              </a:extLst>
            </a:blip>
            <a:stretch>
              <a:fillRect/>
            </a:stretch>
          </p:blipFill>
          <p:spPr>
            <a:xfrm>
              <a:off x="19594903" y="6682085"/>
              <a:ext cx="40025" cy="46056"/>
            </a:xfrm>
            <a:prstGeom prst="rect">
              <a:avLst/>
            </a:prstGeom>
          </p:spPr>
        </p:pic>
        <p:pic>
          <p:nvPicPr>
            <p:cNvPr id="1803" name="Image 1789" descr=" "/>
            <p:cNvPicPr>
              <a:picLocks noChangeAspect="1"/>
            </p:cNvPicPr>
            <p:nvPr/>
          </p:nvPicPr>
          <p:blipFill>
            <a:blip r:embed="rId3580">
              <a:extLst>
                <a:ext uri="{96DAC541-7B7A-43D3-8B79-37D633B846F1}">
                  <asvg:svgBlip xmlns:asvg="http://schemas.microsoft.com/office/drawing/2016/SVG/main" r:embed="rId3581"/>
                </a:ext>
              </a:extLst>
            </a:blip>
            <a:stretch>
              <a:fillRect/>
            </a:stretch>
          </p:blipFill>
          <p:spPr>
            <a:xfrm>
              <a:off x="19531349" y="6682005"/>
              <a:ext cx="40268" cy="46143"/>
            </a:xfrm>
            <a:prstGeom prst="rect">
              <a:avLst/>
            </a:prstGeom>
          </p:spPr>
        </p:pic>
        <p:pic>
          <p:nvPicPr>
            <p:cNvPr id="1804" name="Image 1790" descr=" "/>
            <p:cNvPicPr>
              <a:picLocks noChangeAspect="1"/>
            </p:cNvPicPr>
            <p:nvPr/>
          </p:nvPicPr>
          <p:blipFill>
            <a:blip r:embed="rId3582">
              <a:extLst>
                <a:ext uri="{96DAC541-7B7A-43D3-8B79-37D633B846F1}">
                  <asvg:svgBlip xmlns:asvg="http://schemas.microsoft.com/office/drawing/2016/SVG/main" r:embed="rId3583"/>
                </a:ext>
              </a:extLst>
            </a:blip>
            <a:stretch>
              <a:fillRect/>
            </a:stretch>
          </p:blipFill>
          <p:spPr>
            <a:xfrm>
              <a:off x="19467958" y="6682005"/>
              <a:ext cx="40268" cy="46385"/>
            </a:xfrm>
            <a:prstGeom prst="rect">
              <a:avLst/>
            </a:prstGeom>
          </p:spPr>
        </p:pic>
        <p:pic>
          <p:nvPicPr>
            <p:cNvPr id="1805" name="Image 1791" descr=" "/>
            <p:cNvPicPr>
              <a:picLocks noChangeAspect="1"/>
            </p:cNvPicPr>
            <p:nvPr/>
          </p:nvPicPr>
          <p:blipFill>
            <a:blip r:embed="rId3584">
              <a:extLst>
                <a:ext uri="{96DAC541-7B7A-43D3-8B79-37D633B846F1}">
                  <asvg:svgBlip xmlns:asvg="http://schemas.microsoft.com/office/drawing/2016/SVG/main" r:embed="rId3585"/>
                </a:ext>
              </a:extLst>
            </a:blip>
            <a:stretch>
              <a:fillRect/>
            </a:stretch>
          </p:blipFill>
          <p:spPr>
            <a:xfrm>
              <a:off x="19404752" y="6683028"/>
              <a:ext cx="40158" cy="46056"/>
            </a:xfrm>
            <a:prstGeom prst="rect">
              <a:avLst/>
            </a:prstGeom>
          </p:spPr>
        </p:pic>
        <p:pic>
          <p:nvPicPr>
            <p:cNvPr id="1806" name="Image 1792" descr=" "/>
            <p:cNvPicPr>
              <a:picLocks noChangeAspect="1"/>
            </p:cNvPicPr>
            <p:nvPr/>
          </p:nvPicPr>
          <p:blipFill>
            <a:blip r:embed="rId3586">
              <a:extLst>
                <a:ext uri="{96DAC541-7B7A-43D3-8B79-37D633B846F1}">
                  <asvg:svgBlip xmlns:asvg="http://schemas.microsoft.com/office/drawing/2016/SVG/main" r:embed="rId3587"/>
                </a:ext>
              </a:extLst>
            </a:blip>
            <a:stretch>
              <a:fillRect/>
            </a:stretch>
          </p:blipFill>
          <p:spPr>
            <a:xfrm>
              <a:off x="19341379" y="6683245"/>
              <a:ext cx="46592" cy="46527"/>
            </a:xfrm>
            <a:prstGeom prst="rect">
              <a:avLst/>
            </a:prstGeom>
          </p:spPr>
        </p:pic>
        <p:pic>
          <p:nvPicPr>
            <p:cNvPr id="1807" name="Image 1793" descr=" "/>
            <p:cNvPicPr>
              <a:picLocks noChangeAspect="1"/>
            </p:cNvPicPr>
            <p:nvPr/>
          </p:nvPicPr>
          <p:blipFill>
            <a:blip r:embed="rId3588">
              <a:extLst>
                <a:ext uri="{96DAC541-7B7A-43D3-8B79-37D633B846F1}">
                  <asvg:svgBlip xmlns:asvg="http://schemas.microsoft.com/office/drawing/2016/SVG/main" r:embed="rId3589"/>
                </a:ext>
              </a:extLst>
            </a:blip>
            <a:stretch>
              <a:fillRect/>
            </a:stretch>
          </p:blipFill>
          <p:spPr>
            <a:xfrm>
              <a:off x="19277941" y="6683573"/>
              <a:ext cx="40268" cy="46453"/>
            </a:xfrm>
            <a:prstGeom prst="rect">
              <a:avLst/>
            </a:prstGeom>
          </p:spPr>
        </p:pic>
        <p:pic>
          <p:nvPicPr>
            <p:cNvPr id="1808" name="Image 1794" descr=" "/>
            <p:cNvPicPr>
              <a:picLocks noChangeAspect="1"/>
            </p:cNvPicPr>
            <p:nvPr/>
          </p:nvPicPr>
          <p:blipFill>
            <a:blip r:embed="rId3590">
              <a:extLst>
                <a:ext uri="{96DAC541-7B7A-43D3-8B79-37D633B846F1}">
                  <asvg:svgBlip xmlns:asvg="http://schemas.microsoft.com/office/drawing/2016/SVG/main" r:embed="rId3591"/>
                </a:ext>
              </a:extLst>
            </a:blip>
            <a:stretch>
              <a:fillRect/>
            </a:stretch>
          </p:blipFill>
          <p:spPr>
            <a:xfrm>
              <a:off x="19214549" y="6684361"/>
              <a:ext cx="40268" cy="46385"/>
            </a:xfrm>
            <a:prstGeom prst="rect">
              <a:avLst/>
            </a:prstGeom>
          </p:spPr>
        </p:pic>
        <p:pic>
          <p:nvPicPr>
            <p:cNvPr id="1809" name="Image 1795" descr=" "/>
            <p:cNvPicPr>
              <a:picLocks noChangeAspect="1"/>
            </p:cNvPicPr>
            <p:nvPr/>
          </p:nvPicPr>
          <p:blipFill>
            <a:blip r:embed="rId3592">
              <a:extLst>
                <a:ext uri="{96DAC541-7B7A-43D3-8B79-37D633B846F1}">
                  <asvg:svgBlip xmlns:asvg="http://schemas.microsoft.com/office/drawing/2016/SVG/main" r:embed="rId3593"/>
                </a:ext>
              </a:extLst>
            </a:blip>
            <a:stretch>
              <a:fillRect/>
            </a:stretch>
          </p:blipFill>
          <p:spPr>
            <a:xfrm>
              <a:off x="19150872" y="6684758"/>
              <a:ext cx="40159" cy="46056"/>
            </a:xfrm>
            <a:prstGeom prst="rect">
              <a:avLst/>
            </a:prstGeom>
          </p:spPr>
        </p:pic>
        <p:pic>
          <p:nvPicPr>
            <p:cNvPr id="1810" name="Image 1796" descr=" "/>
            <p:cNvPicPr>
              <a:picLocks noChangeAspect="1"/>
            </p:cNvPicPr>
            <p:nvPr/>
          </p:nvPicPr>
          <p:blipFill>
            <a:blip r:embed="rId3594">
              <a:extLst>
                <a:ext uri="{96DAC541-7B7A-43D3-8B79-37D633B846F1}">
                  <asvg:svgBlip xmlns:asvg="http://schemas.microsoft.com/office/drawing/2016/SVG/main" r:embed="rId3595"/>
                </a:ext>
              </a:extLst>
            </a:blip>
            <a:stretch>
              <a:fillRect/>
            </a:stretch>
          </p:blipFill>
          <p:spPr>
            <a:xfrm>
              <a:off x="19087972" y="6684969"/>
              <a:ext cx="46591" cy="46527"/>
            </a:xfrm>
            <a:prstGeom prst="rect">
              <a:avLst/>
            </a:prstGeom>
          </p:spPr>
        </p:pic>
        <p:pic>
          <p:nvPicPr>
            <p:cNvPr id="1811" name="Image 1797" descr=" "/>
            <p:cNvPicPr>
              <a:picLocks noChangeAspect="1"/>
            </p:cNvPicPr>
            <p:nvPr/>
          </p:nvPicPr>
          <p:blipFill>
            <a:blip r:embed="rId3596">
              <a:extLst>
                <a:ext uri="{96DAC541-7B7A-43D3-8B79-37D633B846F1}">
                  <asvg:svgBlip xmlns:asvg="http://schemas.microsoft.com/office/drawing/2016/SVG/main" r:embed="rId3597"/>
                </a:ext>
              </a:extLst>
            </a:blip>
            <a:stretch>
              <a:fillRect/>
            </a:stretch>
          </p:blipFill>
          <p:spPr>
            <a:xfrm>
              <a:off x="19024847" y="6685304"/>
              <a:ext cx="40268" cy="46453"/>
            </a:xfrm>
            <a:prstGeom prst="rect">
              <a:avLst/>
            </a:prstGeom>
          </p:spPr>
        </p:pic>
        <p:pic>
          <p:nvPicPr>
            <p:cNvPr id="1812" name="Image 1798" descr=" "/>
            <p:cNvPicPr>
              <a:picLocks noChangeAspect="1"/>
            </p:cNvPicPr>
            <p:nvPr/>
          </p:nvPicPr>
          <p:blipFill>
            <a:blip r:embed="rId3598">
              <a:extLst>
                <a:ext uri="{96DAC541-7B7A-43D3-8B79-37D633B846F1}">
                  <asvg:svgBlip xmlns:asvg="http://schemas.microsoft.com/office/drawing/2016/SVG/main" r:embed="rId3599"/>
                </a:ext>
              </a:extLst>
            </a:blip>
            <a:stretch>
              <a:fillRect/>
            </a:stretch>
          </p:blipFill>
          <p:spPr>
            <a:xfrm>
              <a:off x="18962091" y="6686172"/>
              <a:ext cx="40481" cy="45901"/>
            </a:xfrm>
            <a:prstGeom prst="rect">
              <a:avLst/>
            </a:prstGeom>
          </p:spPr>
        </p:pic>
        <p:pic>
          <p:nvPicPr>
            <p:cNvPr id="1813" name="Image 1799" descr=" "/>
            <p:cNvPicPr>
              <a:picLocks noChangeAspect="1"/>
            </p:cNvPicPr>
            <p:nvPr/>
          </p:nvPicPr>
          <p:blipFill>
            <a:blip r:embed="rId3600">
              <a:extLst>
                <a:ext uri="{96DAC541-7B7A-43D3-8B79-37D633B846F1}">
                  <asvg:svgBlip xmlns:asvg="http://schemas.microsoft.com/office/drawing/2016/SVG/main" r:embed="rId3601"/>
                </a:ext>
              </a:extLst>
            </a:blip>
            <a:stretch>
              <a:fillRect/>
            </a:stretch>
          </p:blipFill>
          <p:spPr>
            <a:xfrm>
              <a:off x="18897923" y="6686488"/>
              <a:ext cx="40084" cy="40239"/>
            </a:xfrm>
            <a:prstGeom prst="rect">
              <a:avLst/>
            </a:prstGeom>
          </p:spPr>
        </p:pic>
        <p:pic>
          <p:nvPicPr>
            <p:cNvPr id="1814" name="Image 1800" descr=" "/>
            <p:cNvPicPr>
              <a:picLocks noChangeAspect="1"/>
            </p:cNvPicPr>
            <p:nvPr/>
          </p:nvPicPr>
          <p:blipFill>
            <a:blip r:embed="rId3602">
              <a:extLst>
                <a:ext uri="{96DAC541-7B7A-43D3-8B79-37D633B846F1}">
                  <asvg:svgBlip xmlns:asvg="http://schemas.microsoft.com/office/drawing/2016/SVG/main" r:embed="rId3603"/>
                </a:ext>
              </a:extLst>
            </a:blip>
            <a:stretch>
              <a:fillRect/>
            </a:stretch>
          </p:blipFill>
          <p:spPr>
            <a:xfrm>
              <a:off x="18834545" y="6686959"/>
              <a:ext cx="40158" cy="46056"/>
            </a:xfrm>
            <a:prstGeom prst="rect">
              <a:avLst/>
            </a:prstGeom>
          </p:spPr>
        </p:pic>
        <p:pic>
          <p:nvPicPr>
            <p:cNvPr id="1815" name="Image 1801" descr=" "/>
            <p:cNvPicPr>
              <a:picLocks noChangeAspect="1"/>
            </p:cNvPicPr>
            <p:nvPr/>
          </p:nvPicPr>
          <p:blipFill>
            <a:blip r:embed="rId3604">
              <a:extLst>
                <a:ext uri="{96DAC541-7B7A-43D3-8B79-37D633B846F1}">
                  <asvg:svgBlip xmlns:asvg="http://schemas.microsoft.com/office/drawing/2016/SVG/main" r:embed="rId3605"/>
                </a:ext>
              </a:extLst>
            </a:blip>
            <a:stretch>
              <a:fillRect/>
            </a:stretch>
          </p:blipFill>
          <p:spPr>
            <a:xfrm>
              <a:off x="18771297" y="6687431"/>
              <a:ext cx="39768" cy="39923"/>
            </a:xfrm>
            <a:prstGeom prst="rect">
              <a:avLst/>
            </a:prstGeom>
          </p:spPr>
        </p:pic>
        <p:pic>
          <p:nvPicPr>
            <p:cNvPr id="1816" name="Image 1802" descr=" "/>
            <p:cNvPicPr>
              <a:picLocks noChangeAspect="1"/>
            </p:cNvPicPr>
            <p:nvPr/>
          </p:nvPicPr>
          <p:blipFill>
            <a:blip r:embed="rId3606">
              <a:extLst>
                <a:ext uri="{96DAC541-7B7A-43D3-8B79-37D633B846F1}">
                  <asvg:svgBlip xmlns:asvg="http://schemas.microsoft.com/office/drawing/2016/SVG/main" r:embed="rId3607"/>
                </a:ext>
              </a:extLst>
            </a:blip>
            <a:stretch>
              <a:fillRect/>
            </a:stretch>
          </p:blipFill>
          <p:spPr>
            <a:xfrm>
              <a:off x="18707895" y="6687902"/>
              <a:ext cx="40481" cy="45901"/>
            </a:xfrm>
            <a:prstGeom prst="rect">
              <a:avLst/>
            </a:prstGeom>
          </p:spPr>
        </p:pic>
        <p:pic>
          <p:nvPicPr>
            <p:cNvPr id="1817" name="Image 1803" descr=" "/>
            <p:cNvPicPr>
              <a:picLocks noChangeAspect="1"/>
            </p:cNvPicPr>
            <p:nvPr/>
          </p:nvPicPr>
          <p:blipFill>
            <a:blip r:embed="rId3608">
              <a:extLst>
                <a:ext uri="{96DAC541-7B7A-43D3-8B79-37D633B846F1}">
                  <asvg:svgBlip xmlns:asvg="http://schemas.microsoft.com/office/drawing/2016/SVG/main" r:embed="rId3609"/>
                </a:ext>
              </a:extLst>
            </a:blip>
            <a:stretch>
              <a:fillRect/>
            </a:stretch>
          </p:blipFill>
          <p:spPr>
            <a:xfrm>
              <a:off x="18644341" y="6688286"/>
              <a:ext cx="40268" cy="46385"/>
            </a:xfrm>
            <a:prstGeom prst="rect">
              <a:avLst/>
            </a:prstGeom>
          </p:spPr>
        </p:pic>
        <p:pic>
          <p:nvPicPr>
            <p:cNvPr id="1818" name="Image 1804" descr=" "/>
            <p:cNvPicPr>
              <a:picLocks noChangeAspect="1"/>
            </p:cNvPicPr>
            <p:nvPr/>
          </p:nvPicPr>
          <p:blipFill>
            <a:blip r:embed="rId3610">
              <a:extLst>
                <a:ext uri="{96DAC541-7B7A-43D3-8B79-37D633B846F1}">
                  <asvg:svgBlip xmlns:asvg="http://schemas.microsoft.com/office/drawing/2016/SVG/main" r:embed="rId3611"/>
                </a:ext>
              </a:extLst>
            </a:blip>
            <a:stretch>
              <a:fillRect/>
            </a:stretch>
          </p:blipFill>
          <p:spPr>
            <a:xfrm>
              <a:off x="18581155" y="6689477"/>
              <a:ext cx="37620" cy="45269"/>
            </a:xfrm>
            <a:prstGeom prst="rect">
              <a:avLst/>
            </a:prstGeom>
          </p:spPr>
        </p:pic>
        <p:pic>
          <p:nvPicPr>
            <p:cNvPr id="1819" name="Image 1805" descr=" "/>
            <p:cNvPicPr>
              <a:picLocks noChangeAspect="1"/>
            </p:cNvPicPr>
            <p:nvPr/>
          </p:nvPicPr>
          <p:blipFill>
            <a:blip r:embed="rId3612">
              <a:extLst>
                <a:ext uri="{96DAC541-7B7A-43D3-8B79-37D633B846F1}">
                  <asvg:svgBlip xmlns:asvg="http://schemas.microsoft.com/office/drawing/2016/SVG/main" r:embed="rId3613"/>
                </a:ext>
              </a:extLst>
            </a:blip>
            <a:stretch>
              <a:fillRect/>
            </a:stretch>
          </p:blipFill>
          <p:spPr>
            <a:xfrm>
              <a:off x="18517559" y="6689074"/>
              <a:ext cx="40268" cy="46385"/>
            </a:xfrm>
            <a:prstGeom prst="rect">
              <a:avLst/>
            </a:prstGeom>
          </p:spPr>
        </p:pic>
        <p:pic>
          <p:nvPicPr>
            <p:cNvPr id="1820" name="Image 1806" descr=" "/>
            <p:cNvPicPr>
              <a:picLocks noChangeAspect="1"/>
            </p:cNvPicPr>
            <p:nvPr/>
          </p:nvPicPr>
          <p:blipFill>
            <a:blip r:embed="rId3614">
              <a:extLst>
                <a:ext uri="{96DAC541-7B7A-43D3-8B79-37D633B846F1}">
                  <asvg:svgBlip xmlns:asvg="http://schemas.microsoft.com/office/drawing/2016/SVG/main" r:embed="rId3615"/>
                </a:ext>
              </a:extLst>
            </a:blip>
            <a:stretch>
              <a:fillRect/>
            </a:stretch>
          </p:blipFill>
          <p:spPr>
            <a:xfrm>
              <a:off x="18454325" y="6689235"/>
              <a:ext cx="40268" cy="46453"/>
            </a:xfrm>
            <a:prstGeom prst="rect">
              <a:avLst/>
            </a:prstGeom>
          </p:spPr>
        </p:pic>
        <p:pic>
          <p:nvPicPr>
            <p:cNvPr id="1821" name="Image 1807" descr=" "/>
            <p:cNvPicPr>
              <a:picLocks noChangeAspect="1"/>
            </p:cNvPicPr>
            <p:nvPr/>
          </p:nvPicPr>
          <p:blipFill>
            <a:blip r:embed="rId3616">
              <a:extLst>
                <a:ext uri="{96DAC541-7B7A-43D3-8B79-37D633B846F1}">
                  <asvg:svgBlip xmlns:asvg="http://schemas.microsoft.com/office/drawing/2016/SVG/main" r:embed="rId3617"/>
                </a:ext>
              </a:extLst>
            </a:blip>
            <a:stretch>
              <a:fillRect/>
            </a:stretch>
          </p:blipFill>
          <p:spPr>
            <a:xfrm>
              <a:off x="18390933" y="6690016"/>
              <a:ext cx="40268" cy="46385"/>
            </a:xfrm>
            <a:prstGeom prst="rect">
              <a:avLst/>
            </a:prstGeom>
          </p:spPr>
        </p:pic>
        <p:pic>
          <p:nvPicPr>
            <p:cNvPr id="1822" name="Image 1808" descr=" "/>
            <p:cNvPicPr>
              <a:picLocks noChangeAspect="1"/>
            </p:cNvPicPr>
            <p:nvPr/>
          </p:nvPicPr>
          <p:blipFill>
            <a:blip r:embed="rId3618">
              <a:extLst>
                <a:ext uri="{96DAC541-7B7A-43D3-8B79-37D633B846F1}">
                  <asvg:svgBlip xmlns:asvg="http://schemas.microsoft.com/office/drawing/2016/SVG/main" r:embed="rId3619"/>
                </a:ext>
              </a:extLst>
            </a:blip>
            <a:stretch>
              <a:fillRect/>
            </a:stretch>
          </p:blipFill>
          <p:spPr>
            <a:xfrm>
              <a:off x="18327727" y="6690420"/>
              <a:ext cx="40097" cy="40239"/>
            </a:xfrm>
            <a:prstGeom prst="rect">
              <a:avLst/>
            </a:prstGeom>
          </p:spPr>
        </p:pic>
        <p:pic>
          <p:nvPicPr>
            <p:cNvPr id="1823" name="Image 1809" descr=" "/>
            <p:cNvPicPr>
              <a:picLocks noChangeAspect="1"/>
            </p:cNvPicPr>
            <p:nvPr/>
          </p:nvPicPr>
          <p:blipFill>
            <a:blip r:embed="rId3620">
              <a:extLst>
                <a:ext uri="{96DAC541-7B7A-43D3-8B79-37D633B846F1}">
                  <asvg:svgBlip xmlns:asvg="http://schemas.microsoft.com/office/drawing/2016/SVG/main" r:embed="rId3621"/>
                </a:ext>
              </a:extLst>
            </a:blip>
            <a:stretch>
              <a:fillRect/>
            </a:stretch>
          </p:blipFill>
          <p:spPr>
            <a:xfrm>
              <a:off x="18264151" y="6690804"/>
              <a:ext cx="40268" cy="46385"/>
            </a:xfrm>
            <a:prstGeom prst="rect">
              <a:avLst/>
            </a:prstGeom>
          </p:spPr>
        </p:pic>
        <p:pic>
          <p:nvPicPr>
            <p:cNvPr id="1824" name="Image 1810" descr=" "/>
            <p:cNvPicPr>
              <a:picLocks noChangeAspect="1"/>
            </p:cNvPicPr>
            <p:nvPr/>
          </p:nvPicPr>
          <p:blipFill>
            <a:blip r:embed="rId3622">
              <a:extLst>
                <a:ext uri="{96DAC541-7B7A-43D3-8B79-37D633B846F1}">
                  <asvg:svgBlip xmlns:asvg="http://schemas.microsoft.com/office/drawing/2016/SVG/main" r:embed="rId3623"/>
                </a:ext>
              </a:extLst>
            </a:blip>
            <a:stretch>
              <a:fillRect/>
            </a:stretch>
          </p:blipFill>
          <p:spPr>
            <a:xfrm>
              <a:off x="18200916" y="6690959"/>
              <a:ext cx="40268" cy="46453"/>
            </a:xfrm>
            <a:prstGeom prst="rect">
              <a:avLst/>
            </a:prstGeom>
          </p:spPr>
        </p:pic>
        <p:pic>
          <p:nvPicPr>
            <p:cNvPr id="1825" name="Image 1811" descr=" "/>
            <p:cNvPicPr>
              <a:picLocks noChangeAspect="1"/>
            </p:cNvPicPr>
            <p:nvPr/>
          </p:nvPicPr>
          <p:blipFill>
            <a:blip r:embed="rId3624">
              <a:extLst>
                <a:ext uri="{96DAC541-7B7A-43D3-8B79-37D633B846F1}">
                  <asvg:svgBlip xmlns:asvg="http://schemas.microsoft.com/office/drawing/2016/SVG/main" r:embed="rId3625"/>
                </a:ext>
              </a:extLst>
            </a:blip>
            <a:stretch>
              <a:fillRect/>
            </a:stretch>
          </p:blipFill>
          <p:spPr>
            <a:xfrm>
              <a:off x="18010947" y="6692360"/>
              <a:ext cx="46591" cy="46527"/>
            </a:xfrm>
            <a:prstGeom prst="rect">
              <a:avLst/>
            </a:prstGeom>
          </p:spPr>
        </p:pic>
        <p:pic>
          <p:nvPicPr>
            <p:cNvPr id="1826" name="Image 1812" descr=" "/>
            <p:cNvPicPr>
              <a:picLocks noChangeAspect="1"/>
            </p:cNvPicPr>
            <p:nvPr/>
          </p:nvPicPr>
          <p:blipFill>
            <a:blip r:embed="rId3626">
              <a:extLst>
                <a:ext uri="{96DAC541-7B7A-43D3-8B79-37D633B846F1}">
                  <asvg:svgBlip xmlns:asvg="http://schemas.microsoft.com/office/drawing/2016/SVG/main" r:embed="rId3627"/>
                </a:ext>
              </a:extLst>
            </a:blip>
            <a:stretch>
              <a:fillRect/>
            </a:stretch>
          </p:blipFill>
          <p:spPr>
            <a:xfrm>
              <a:off x="17947351" y="6693402"/>
              <a:ext cx="40268" cy="45982"/>
            </a:xfrm>
            <a:prstGeom prst="rect">
              <a:avLst/>
            </a:prstGeom>
          </p:spPr>
        </p:pic>
        <p:pic>
          <p:nvPicPr>
            <p:cNvPr id="1827" name="Image 1813" descr=" "/>
            <p:cNvPicPr>
              <a:picLocks noChangeAspect="1"/>
            </p:cNvPicPr>
            <p:nvPr/>
          </p:nvPicPr>
          <p:blipFill>
            <a:blip r:embed="rId3628">
              <a:extLst>
                <a:ext uri="{96DAC541-7B7A-43D3-8B79-37D633B846F1}">
                  <asvg:svgBlip xmlns:asvg="http://schemas.microsoft.com/office/drawing/2016/SVG/main" r:embed="rId3629"/>
                </a:ext>
              </a:extLst>
            </a:blip>
            <a:stretch>
              <a:fillRect/>
            </a:stretch>
          </p:blipFill>
          <p:spPr>
            <a:xfrm>
              <a:off x="17693942" y="6695132"/>
              <a:ext cx="40268" cy="45982"/>
            </a:xfrm>
            <a:prstGeom prst="rect">
              <a:avLst/>
            </a:prstGeom>
          </p:spPr>
        </p:pic>
        <p:pic>
          <p:nvPicPr>
            <p:cNvPr id="1828" name="Image 1814" descr=" "/>
            <p:cNvPicPr>
              <a:picLocks noChangeAspect="1"/>
            </p:cNvPicPr>
            <p:nvPr/>
          </p:nvPicPr>
          <p:blipFill>
            <a:blip r:embed="rId3630">
              <a:extLst>
                <a:ext uri="{96DAC541-7B7A-43D3-8B79-37D633B846F1}">
                  <asvg:svgBlip xmlns:asvg="http://schemas.microsoft.com/office/drawing/2016/SVG/main" r:embed="rId3631"/>
                </a:ext>
              </a:extLst>
            </a:blip>
            <a:stretch>
              <a:fillRect/>
            </a:stretch>
          </p:blipFill>
          <p:spPr>
            <a:xfrm>
              <a:off x="17314095" y="6697414"/>
              <a:ext cx="46609" cy="46527"/>
            </a:xfrm>
            <a:prstGeom prst="rect">
              <a:avLst/>
            </a:prstGeom>
          </p:spPr>
        </p:pic>
        <p:pic>
          <p:nvPicPr>
            <p:cNvPr id="1829" name="Image 1815" descr=" "/>
            <p:cNvPicPr>
              <a:picLocks noChangeAspect="1"/>
            </p:cNvPicPr>
            <p:nvPr/>
          </p:nvPicPr>
          <p:blipFill>
            <a:blip r:embed="rId3632">
              <a:extLst>
                <a:ext uri="{96DAC541-7B7A-43D3-8B79-37D633B846F1}">
                  <asvg:svgBlip xmlns:asvg="http://schemas.microsoft.com/office/drawing/2016/SVG/main" r:embed="rId3633"/>
                </a:ext>
              </a:extLst>
            </a:blip>
            <a:stretch>
              <a:fillRect/>
            </a:stretch>
          </p:blipFill>
          <p:spPr>
            <a:xfrm>
              <a:off x="17250701" y="6697805"/>
              <a:ext cx="40098" cy="40239"/>
            </a:xfrm>
            <a:prstGeom prst="rect">
              <a:avLst/>
            </a:prstGeom>
          </p:spPr>
        </p:pic>
        <p:pic>
          <p:nvPicPr>
            <p:cNvPr id="1830" name="Image 1816" descr=" "/>
            <p:cNvPicPr>
              <a:picLocks noChangeAspect="1"/>
            </p:cNvPicPr>
            <p:nvPr/>
          </p:nvPicPr>
          <p:blipFill>
            <a:blip r:embed="rId3634">
              <a:extLst>
                <a:ext uri="{96DAC541-7B7A-43D3-8B79-37D633B846F1}">
                  <asvg:svgBlip xmlns:asvg="http://schemas.microsoft.com/office/drawing/2016/SVG/main" r:embed="rId3635"/>
                </a:ext>
              </a:extLst>
            </a:blip>
            <a:stretch>
              <a:fillRect/>
            </a:stretch>
          </p:blipFill>
          <p:spPr>
            <a:xfrm>
              <a:off x="17187126" y="6697718"/>
              <a:ext cx="40268" cy="46385"/>
            </a:xfrm>
            <a:prstGeom prst="rect">
              <a:avLst/>
            </a:prstGeom>
          </p:spPr>
        </p:pic>
        <p:pic>
          <p:nvPicPr>
            <p:cNvPr id="1831" name="Image 1817" descr=" "/>
            <p:cNvPicPr>
              <a:picLocks noChangeAspect="1"/>
            </p:cNvPicPr>
            <p:nvPr/>
          </p:nvPicPr>
          <p:blipFill>
            <a:blip r:embed="rId3636">
              <a:extLst>
                <a:ext uri="{96DAC541-7B7A-43D3-8B79-37D633B846F1}">
                  <asvg:svgBlip xmlns:asvg="http://schemas.microsoft.com/office/drawing/2016/SVG/main" r:embed="rId3637"/>
                </a:ext>
              </a:extLst>
            </a:blip>
            <a:stretch>
              <a:fillRect/>
            </a:stretch>
          </p:blipFill>
          <p:spPr>
            <a:xfrm>
              <a:off x="17124158" y="6698791"/>
              <a:ext cx="39640" cy="45901"/>
            </a:xfrm>
            <a:prstGeom prst="rect">
              <a:avLst/>
            </a:prstGeom>
          </p:spPr>
        </p:pic>
        <p:pic>
          <p:nvPicPr>
            <p:cNvPr id="1832" name="Image 1818" descr=" "/>
            <p:cNvPicPr>
              <a:picLocks noChangeAspect="1"/>
            </p:cNvPicPr>
            <p:nvPr/>
          </p:nvPicPr>
          <p:blipFill>
            <a:blip r:embed="rId3638">
              <a:extLst>
                <a:ext uri="{96DAC541-7B7A-43D3-8B79-37D633B846F1}">
                  <asvg:svgBlip xmlns:asvg="http://schemas.microsoft.com/office/drawing/2016/SVG/main" r:embed="rId3639"/>
                </a:ext>
              </a:extLst>
            </a:blip>
            <a:stretch>
              <a:fillRect/>
            </a:stretch>
          </p:blipFill>
          <p:spPr>
            <a:xfrm>
              <a:off x="15286669" y="6711324"/>
              <a:ext cx="40098" cy="40239"/>
            </a:xfrm>
            <a:prstGeom prst="rect">
              <a:avLst/>
            </a:prstGeom>
          </p:spPr>
        </p:pic>
        <p:pic>
          <p:nvPicPr>
            <p:cNvPr id="1833" name="Image 1819" descr=" "/>
            <p:cNvPicPr>
              <a:picLocks noChangeAspect="1"/>
            </p:cNvPicPr>
            <p:nvPr/>
          </p:nvPicPr>
          <p:blipFill>
            <a:blip r:embed="rId3640">
              <a:extLst>
                <a:ext uri="{96DAC541-7B7A-43D3-8B79-37D633B846F1}">
                  <asvg:svgBlip xmlns:asvg="http://schemas.microsoft.com/office/drawing/2016/SVG/main" r:embed="rId3641"/>
                </a:ext>
              </a:extLst>
            </a:blip>
            <a:stretch>
              <a:fillRect/>
            </a:stretch>
          </p:blipFill>
          <p:spPr>
            <a:xfrm>
              <a:off x="15223277" y="6711640"/>
              <a:ext cx="40073" cy="40239"/>
            </a:xfrm>
            <a:prstGeom prst="rect">
              <a:avLst/>
            </a:prstGeom>
          </p:spPr>
        </p:pic>
        <p:pic>
          <p:nvPicPr>
            <p:cNvPr id="1834" name="Image 1820" descr=" "/>
            <p:cNvPicPr>
              <a:picLocks noChangeAspect="1"/>
            </p:cNvPicPr>
            <p:nvPr/>
          </p:nvPicPr>
          <p:blipFill>
            <a:blip r:embed="rId3642">
              <a:extLst>
                <a:ext uri="{96DAC541-7B7A-43D3-8B79-37D633B846F1}">
                  <asvg:svgBlip xmlns:asvg="http://schemas.microsoft.com/office/drawing/2016/SVG/main" r:embed="rId3643"/>
                </a:ext>
              </a:extLst>
            </a:blip>
            <a:stretch>
              <a:fillRect/>
            </a:stretch>
          </p:blipFill>
          <p:spPr>
            <a:xfrm>
              <a:off x="15159888" y="6712111"/>
              <a:ext cx="40159" cy="46056"/>
            </a:xfrm>
            <a:prstGeom prst="rect">
              <a:avLst/>
            </a:prstGeom>
          </p:spPr>
        </p:pic>
        <p:pic>
          <p:nvPicPr>
            <p:cNvPr id="1835" name="Image 1821" descr=" "/>
            <p:cNvPicPr>
              <a:picLocks noChangeAspect="1"/>
            </p:cNvPicPr>
            <p:nvPr/>
          </p:nvPicPr>
          <p:blipFill>
            <a:blip r:embed="rId3644">
              <a:extLst>
                <a:ext uri="{96DAC541-7B7A-43D3-8B79-37D633B846F1}">
                  <asvg:svgBlip xmlns:asvg="http://schemas.microsoft.com/office/drawing/2016/SVG/main" r:embed="rId3645"/>
                </a:ext>
              </a:extLst>
            </a:blip>
            <a:stretch>
              <a:fillRect/>
            </a:stretch>
          </p:blipFill>
          <p:spPr>
            <a:xfrm>
              <a:off x="15096631" y="6712583"/>
              <a:ext cx="40025" cy="46056"/>
            </a:xfrm>
            <a:prstGeom prst="rect">
              <a:avLst/>
            </a:prstGeom>
          </p:spPr>
        </p:pic>
        <p:pic>
          <p:nvPicPr>
            <p:cNvPr id="1836" name="Image 1822" descr=" "/>
            <p:cNvPicPr>
              <a:picLocks noChangeAspect="1"/>
            </p:cNvPicPr>
            <p:nvPr/>
          </p:nvPicPr>
          <p:blipFill>
            <a:blip r:embed="rId3646">
              <a:extLst>
                <a:ext uri="{96DAC541-7B7A-43D3-8B79-37D633B846F1}">
                  <asvg:svgBlip xmlns:asvg="http://schemas.microsoft.com/office/drawing/2016/SVG/main" r:embed="rId3647"/>
                </a:ext>
              </a:extLst>
            </a:blip>
            <a:stretch>
              <a:fillRect/>
            </a:stretch>
          </p:blipFill>
          <p:spPr>
            <a:xfrm>
              <a:off x="15033077" y="6713438"/>
              <a:ext cx="40268" cy="46143"/>
            </a:xfrm>
            <a:prstGeom prst="rect">
              <a:avLst/>
            </a:prstGeom>
          </p:spPr>
        </p:pic>
        <p:pic>
          <p:nvPicPr>
            <p:cNvPr id="1837" name="Image 1823" descr=" "/>
            <p:cNvPicPr>
              <a:picLocks noChangeAspect="1"/>
            </p:cNvPicPr>
            <p:nvPr/>
          </p:nvPicPr>
          <p:blipFill>
            <a:blip r:embed="rId3648">
              <a:extLst>
                <a:ext uri="{96DAC541-7B7A-43D3-8B79-37D633B846F1}">
                  <asvg:svgBlip xmlns:asvg="http://schemas.microsoft.com/office/drawing/2016/SVG/main" r:embed="rId3649"/>
                </a:ext>
              </a:extLst>
            </a:blip>
            <a:stretch>
              <a:fillRect/>
            </a:stretch>
          </p:blipFill>
          <p:spPr>
            <a:xfrm>
              <a:off x="14969685" y="6713438"/>
              <a:ext cx="40268" cy="46385"/>
            </a:xfrm>
            <a:prstGeom prst="rect">
              <a:avLst/>
            </a:prstGeom>
          </p:spPr>
        </p:pic>
        <p:pic>
          <p:nvPicPr>
            <p:cNvPr id="1838" name="Image 1824" descr=" "/>
            <p:cNvPicPr>
              <a:picLocks noChangeAspect="1"/>
            </p:cNvPicPr>
            <p:nvPr/>
          </p:nvPicPr>
          <p:blipFill>
            <a:blip r:embed="rId3650">
              <a:extLst>
                <a:ext uri="{96DAC541-7B7A-43D3-8B79-37D633B846F1}">
                  <asvg:svgBlip xmlns:asvg="http://schemas.microsoft.com/office/drawing/2016/SVG/main" r:embed="rId3651"/>
                </a:ext>
              </a:extLst>
            </a:blip>
            <a:stretch>
              <a:fillRect/>
            </a:stretch>
          </p:blipFill>
          <p:spPr>
            <a:xfrm>
              <a:off x="14906480" y="6713364"/>
              <a:ext cx="40159" cy="46056"/>
            </a:xfrm>
            <a:prstGeom prst="rect">
              <a:avLst/>
            </a:prstGeom>
          </p:spPr>
        </p:pic>
        <p:pic>
          <p:nvPicPr>
            <p:cNvPr id="1839" name="Image 1825" descr=" "/>
            <p:cNvPicPr>
              <a:picLocks noChangeAspect="1"/>
            </p:cNvPicPr>
            <p:nvPr/>
          </p:nvPicPr>
          <p:blipFill>
            <a:blip r:embed="rId3652">
              <a:extLst>
                <a:ext uri="{96DAC541-7B7A-43D3-8B79-37D633B846F1}">
                  <asvg:svgBlip xmlns:asvg="http://schemas.microsoft.com/office/drawing/2016/SVG/main" r:embed="rId3653"/>
                </a:ext>
              </a:extLst>
            </a:blip>
            <a:stretch>
              <a:fillRect/>
            </a:stretch>
          </p:blipFill>
          <p:spPr>
            <a:xfrm>
              <a:off x="14843089" y="6714313"/>
              <a:ext cx="40158" cy="46056"/>
            </a:xfrm>
            <a:prstGeom prst="rect">
              <a:avLst/>
            </a:prstGeom>
          </p:spPr>
        </p:pic>
        <p:pic>
          <p:nvPicPr>
            <p:cNvPr id="1840" name="Image 1826" descr=" "/>
            <p:cNvPicPr>
              <a:picLocks noChangeAspect="1"/>
            </p:cNvPicPr>
            <p:nvPr/>
          </p:nvPicPr>
          <p:blipFill>
            <a:blip r:embed="rId3654">
              <a:extLst>
                <a:ext uri="{96DAC541-7B7A-43D3-8B79-37D633B846F1}">
                  <asvg:svgBlip xmlns:asvg="http://schemas.microsoft.com/office/drawing/2016/SVG/main" r:embed="rId3655"/>
                </a:ext>
              </a:extLst>
            </a:blip>
            <a:stretch>
              <a:fillRect/>
            </a:stretch>
          </p:blipFill>
          <p:spPr>
            <a:xfrm>
              <a:off x="14779668" y="6714381"/>
              <a:ext cx="40268" cy="46453"/>
            </a:xfrm>
            <a:prstGeom prst="rect">
              <a:avLst/>
            </a:prstGeom>
          </p:spPr>
        </p:pic>
        <p:pic>
          <p:nvPicPr>
            <p:cNvPr id="1841" name="Image 1827" descr=" "/>
            <p:cNvPicPr>
              <a:picLocks noChangeAspect="1"/>
            </p:cNvPicPr>
            <p:nvPr/>
          </p:nvPicPr>
          <p:blipFill>
            <a:blip r:embed="rId3656">
              <a:extLst>
                <a:ext uri="{96DAC541-7B7A-43D3-8B79-37D633B846F1}">
                  <asvg:svgBlip xmlns:asvg="http://schemas.microsoft.com/office/drawing/2016/SVG/main" r:embed="rId3657"/>
                </a:ext>
              </a:extLst>
            </a:blip>
            <a:stretch>
              <a:fillRect/>
            </a:stretch>
          </p:blipFill>
          <p:spPr>
            <a:xfrm>
              <a:off x="14716438" y="6715249"/>
              <a:ext cx="40121" cy="40239"/>
            </a:xfrm>
            <a:prstGeom prst="rect">
              <a:avLst/>
            </a:prstGeom>
          </p:spPr>
        </p:pic>
        <p:pic>
          <p:nvPicPr>
            <p:cNvPr id="1842" name="Image 1828" descr=" "/>
            <p:cNvPicPr>
              <a:picLocks noChangeAspect="1"/>
            </p:cNvPicPr>
            <p:nvPr/>
          </p:nvPicPr>
          <p:blipFill>
            <a:blip r:embed="rId3658">
              <a:extLst>
                <a:ext uri="{96DAC541-7B7A-43D3-8B79-37D633B846F1}">
                  <asvg:svgBlip xmlns:asvg="http://schemas.microsoft.com/office/drawing/2016/SVG/main" r:embed="rId3659"/>
                </a:ext>
              </a:extLst>
            </a:blip>
            <a:stretch>
              <a:fillRect/>
            </a:stretch>
          </p:blipFill>
          <p:spPr>
            <a:xfrm>
              <a:off x="14653070" y="6715565"/>
              <a:ext cx="40073" cy="40239"/>
            </a:xfrm>
            <a:prstGeom prst="rect">
              <a:avLst/>
            </a:prstGeom>
          </p:spPr>
        </p:pic>
        <p:pic>
          <p:nvPicPr>
            <p:cNvPr id="1843" name="Image 1829" descr=" "/>
            <p:cNvPicPr>
              <a:picLocks noChangeAspect="1"/>
            </p:cNvPicPr>
            <p:nvPr/>
          </p:nvPicPr>
          <p:blipFill>
            <a:blip r:embed="rId3660">
              <a:extLst>
                <a:ext uri="{96DAC541-7B7A-43D3-8B79-37D633B846F1}">
                  <asvg:svgBlip xmlns:asvg="http://schemas.microsoft.com/office/drawing/2016/SVG/main" r:embed="rId3661"/>
                </a:ext>
              </a:extLst>
            </a:blip>
            <a:stretch>
              <a:fillRect/>
            </a:stretch>
          </p:blipFill>
          <p:spPr>
            <a:xfrm>
              <a:off x="14589218" y="6716037"/>
              <a:ext cx="40148" cy="46056"/>
            </a:xfrm>
            <a:prstGeom prst="rect">
              <a:avLst/>
            </a:prstGeom>
          </p:spPr>
        </p:pic>
        <p:pic>
          <p:nvPicPr>
            <p:cNvPr id="1844" name="Image 1830" descr=" "/>
            <p:cNvPicPr>
              <a:picLocks noChangeAspect="1"/>
            </p:cNvPicPr>
            <p:nvPr/>
          </p:nvPicPr>
          <p:blipFill>
            <a:blip r:embed="rId3662">
              <a:extLst>
                <a:ext uri="{96DAC541-7B7A-43D3-8B79-37D633B846F1}">
                  <asvg:svgBlip xmlns:asvg="http://schemas.microsoft.com/office/drawing/2016/SVG/main" r:embed="rId3663"/>
                </a:ext>
              </a:extLst>
            </a:blip>
            <a:stretch>
              <a:fillRect/>
            </a:stretch>
          </p:blipFill>
          <p:spPr>
            <a:xfrm>
              <a:off x="14526265" y="6716508"/>
              <a:ext cx="40025" cy="46056"/>
            </a:xfrm>
            <a:prstGeom prst="rect">
              <a:avLst/>
            </a:prstGeom>
          </p:spPr>
        </p:pic>
        <p:pic>
          <p:nvPicPr>
            <p:cNvPr id="1845" name="Image 1831" descr=" "/>
            <p:cNvPicPr>
              <a:picLocks noChangeAspect="1"/>
            </p:cNvPicPr>
            <p:nvPr/>
          </p:nvPicPr>
          <p:blipFill>
            <a:blip r:embed="rId3664">
              <a:extLst>
                <a:ext uri="{96DAC541-7B7A-43D3-8B79-37D633B846F1}">
                  <asvg:svgBlip xmlns:asvg="http://schemas.microsoft.com/office/drawing/2016/SVG/main" r:embed="rId3665"/>
                </a:ext>
              </a:extLst>
            </a:blip>
            <a:stretch>
              <a:fillRect/>
            </a:stretch>
          </p:blipFill>
          <p:spPr>
            <a:xfrm>
              <a:off x="14463183" y="6716582"/>
              <a:ext cx="40268" cy="46453"/>
            </a:xfrm>
            <a:prstGeom prst="rect">
              <a:avLst/>
            </a:prstGeom>
          </p:spPr>
        </p:pic>
        <p:pic>
          <p:nvPicPr>
            <p:cNvPr id="1846" name="Image 1832" descr=" "/>
            <p:cNvPicPr>
              <a:picLocks noChangeAspect="1"/>
            </p:cNvPicPr>
            <p:nvPr/>
          </p:nvPicPr>
          <p:blipFill>
            <a:blip r:embed="rId3666">
              <a:extLst>
                <a:ext uri="{96DAC541-7B7A-43D3-8B79-37D633B846F1}">
                  <asvg:svgBlip xmlns:asvg="http://schemas.microsoft.com/office/drawing/2016/SVG/main" r:embed="rId3667"/>
                </a:ext>
              </a:extLst>
            </a:blip>
            <a:stretch>
              <a:fillRect/>
            </a:stretch>
          </p:blipFill>
          <p:spPr>
            <a:xfrm>
              <a:off x="14400264" y="6717370"/>
              <a:ext cx="40269" cy="46385"/>
            </a:xfrm>
            <a:prstGeom prst="rect">
              <a:avLst/>
            </a:prstGeom>
          </p:spPr>
        </p:pic>
        <p:pic>
          <p:nvPicPr>
            <p:cNvPr id="1847" name="Image 1833" descr=" "/>
            <p:cNvPicPr>
              <a:picLocks noChangeAspect="1"/>
            </p:cNvPicPr>
            <p:nvPr/>
          </p:nvPicPr>
          <p:blipFill>
            <a:blip r:embed="rId3668">
              <a:extLst>
                <a:ext uri="{96DAC541-7B7A-43D3-8B79-37D633B846F1}">
                  <asvg:svgBlip xmlns:asvg="http://schemas.microsoft.com/office/drawing/2016/SVG/main" r:embed="rId3669"/>
                </a:ext>
              </a:extLst>
            </a:blip>
            <a:stretch>
              <a:fillRect/>
            </a:stretch>
          </p:blipFill>
          <p:spPr>
            <a:xfrm>
              <a:off x="14336282" y="6717767"/>
              <a:ext cx="40148" cy="46056"/>
            </a:xfrm>
            <a:prstGeom prst="rect">
              <a:avLst/>
            </a:prstGeom>
          </p:spPr>
        </p:pic>
        <p:pic>
          <p:nvPicPr>
            <p:cNvPr id="1848" name="Image 1834" descr=" "/>
            <p:cNvPicPr>
              <a:picLocks noChangeAspect="1"/>
            </p:cNvPicPr>
            <p:nvPr/>
          </p:nvPicPr>
          <p:blipFill>
            <a:blip r:embed="rId3670">
              <a:extLst>
                <a:ext uri="{96DAC541-7B7A-43D3-8B79-37D633B846F1}">
                  <asvg:svgBlip xmlns:asvg="http://schemas.microsoft.com/office/drawing/2016/SVG/main" r:embed="rId3671"/>
                </a:ext>
              </a:extLst>
            </a:blip>
            <a:stretch>
              <a:fillRect/>
            </a:stretch>
          </p:blipFill>
          <p:spPr>
            <a:xfrm>
              <a:off x="14273025" y="6718238"/>
              <a:ext cx="39768" cy="39923"/>
            </a:xfrm>
            <a:prstGeom prst="rect">
              <a:avLst/>
            </a:prstGeom>
          </p:spPr>
        </p:pic>
        <p:pic>
          <p:nvPicPr>
            <p:cNvPr id="1849" name="Image 1835" descr=" "/>
            <p:cNvPicPr>
              <a:picLocks noChangeAspect="1"/>
            </p:cNvPicPr>
            <p:nvPr/>
          </p:nvPicPr>
          <p:blipFill>
            <a:blip r:embed="rId3672">
              <a:extLst>
                <a:ext uri="{96DAC541-7B7A-43D3-8B79-37D633B846F1}">
                  <asvg:svgBlip xmlns:asvg="http://schemas.microsoft.com/office/drawing/2016/SVG/main" r:embed="rId3673"/>
                </a:ext>
              </a:extLst>
            </a:blip>
            <a:stretch>
              <a:fillRect/>
            </a:stretch>
          </p:blipFill>
          <p:spPr>
            <a:xfrm>
              <a:off x="14209461" y="6718312"/>
              <a:ext cx="40268" cy="46453"/>
            </a:xfrm>
            <a:prstGeom prst="rect">
              <a:avLst/>
            </a:prstGeom>
          </p:spPr>
        </p:pic>
        <p:pic>
          <p:nvPicPr>
            <p:cNvPr id="1850" name="Image 1836" descr=" "/>
            <p:cNvPicPr>
              <a:picLocks noChangeAspect="1"/>
            </p:cNvPicPr>
            <p:nvPr/>
          </p:nvPicPr>
          <p:blipFill>
            <a:blip r:embed="rId3674">
              <a:extLst>
                <a:ext uri="{96DAC541-7B7A-43D3-8B79-37D633B846F1}">
                  <asvg:svgBlip xmlns:asvg="http://schemas.microsoft.com/office/drawing/2016/SVG/main" r:embed="rId3675"/>
                </a:ext>
              </a:extLst>
            </a:blip>
            <a:stretch>
              <a:fillRect/>
            </a:stretch>
          </p:blipFill>
          <p:spPr>
            <a:xfrm>
              <a:off x="14146069" y="6719100"/>
              <a:ext cx="40269" cy="46385"/>
            </a:xfrm>
            <a:prstGeom prst="rect">
              <a:avLst/>
            </a:prstGeom>
          </p:spPr>
        </p:pic>
        <p:pic>
          <p:nvPicPr>
            <p:cNvPr id="1851" name="Image 1837" descr=" "/>
            <p:cNvPicPr>
              <a:picLocks noChangeAspect="1"/>
            </p:cNvPicPr>
            <p:nvPr/>
          </p:nvPicPr>
          <p:blipFill>
            <a:blip r:embed="rId3676">
              <a:extLst>
                <a:ext uri="{96DAC541-7B7A-43D3-8B79-37D633B846F1}">
                  <asvg:svgBlip xmlns:asvg="http://schemas.microsoft.com/office/drawing/2016/SVG/main" r:embed="rId3677"/>
                </a:ext>
              </a:extLst>
            </a:blip>
            <a:stretch>
              <a:fillRect/>
            </a:stretch>
          </p:blipFill>
          <p:spPr>
            <a:xfrm>
              <a:off x="14082874" y="6719497"/>
              <a:ext cx="40149" cy="46056"/>
            </a:xfrm>
            <a:prstGeom prst="rect">
              <a:avLst/>
            </a:prstGeom>
          </p:spPr>
        </p:pic>
        <p:pic>
          <p:nvPicPr>
            <p:cNvPr id="1852" name="Image 1838" descr=" "/>
            <p:cNvPicPr>
              <a:picLocks noChangeAspect="1"/>
            </p:cNvPicPr>
            <p:nvPr/>
          </p:nvPicPr>
          <p:blipFill>
            <a:blip r:embed="rId3678">
              <a:extLst>
                <a:ext uri="{96DAC541-7B7A-43D3-8B79-37D633B846F1}">
                  <asvg:svgBlip xmlns:asvg="http://schemas.microsoft.com/office/drawing/2016/SVG/main" r:embed="rId3679"/>
                </a:ext>
              </a:extLst>
            </a:blip>
            <a:stretch>
              <a:fillRect/>
            </a:stretch>
          </p:blipFill>
          <p:spPr>
            <a:xfrm>
              <a:off x="14019491" y="6719708"/>
              <a:ext cx="46591" cy="46527"/>
            </a:xfrm>
            <a:prstGeom prst="rect">
              <a:avLst/>
            </a:prstGeom>
          </p:spPr>
        </p:pic>
        <p:pic>
          <p:nvPicPr>
            <p:cNvPr id="1853" name="Image 1839" descr=" "/>
            <p:cNvPicPr>
              <a:picLocks noChangeAspect="1"/>
            </p:cNvPicPr>
            <p:nvPr/>
          </p:nvPicPr>
          <p:blipFill>
            <a:blip r:embed="rId3680">
              <a:extLst>
                <a:ext uri="{96DAC541-7B7A-43D3-8B79-37D633B846F1}">
                  <asvg:svgBlip xmlns:asvg="http://schemas.microsoft.com/office/drawing/2016/SVG/main" r:embed="rId3681"/>
                </a:ext>
              </a:extLst>
            </a:blip>
            <a:stretch>
              <a:fillRect/>
            </a:stretch>
          </p:blipFill>
          <p:spPr>
            <a:xfrm>
              <a:off x="13955581" y="6720043"/>
              <a:ext cx="40268" cy="46453"/>
            </a:xfrm>
            <a:prstGeom prst="rect">
              <a:avLst/>
            </a:prstGeom>
          </p:spPr>
        </p:pic>
        <p:pic>
          <p:nvPicPr>
            <p:cNvPr id="1854" name="Image 1840" descr=" "/>
            <p:cNvPicPr>
              <a:picLocks noChangeAspect="1"/>
            </p:cNvPicPr>
            <p:nvPr/>
          </p:nvPicPr>
          <p:blipFill>
            <a:blip r:embed="rId3682">
              <a:extLst>
                <a:ext uri="{96DAC541-7B7A-43D3-8B79-37D633B846F1}">
                  <asvg:svgBlip xmlns:asvg="http://schemas.microsoft.com/office/drawing/2016/SVG/main" r:embed="rId3683"/>
                </a:ext>
              </a:extLst>
            </a:blip>
            <a:stretch>
              <a:fillRect/>
            </a:stretch>
          </p:blipFill>
          <p:spPr>
            <a:xfrm>
              <a:off x="13892661" y="6720830"/>
              <a:ext cx="40268" cy="46385"/>
            </a:xfrm>
            <a:prstGeom prst="rect">
              <a:avLst/>
            </a:prstGeom>
          </p:spPr>
        </p:pic>
        <p:pic>
          <p:nvPicPr>
            <p:cNvPr id="1855" name="Image 1841" descr=" "/>
            <p:cNvPicPr>
              <a:picLocks noChangeAspect="1"/>
            </p:cNvPicPr>
            <p:nvPr/>
          </p:nvPicPr>
          <p:blipFill>
            <a:blip r:embed="rId3684">
              <a:extLst>
                <a:ext uri="{96DAC541-7B7A-43D3-8B79-37D633B846F1}">
                  <asvg:svgBlip xmlns:asvg="http://schemas.microsoft.com/office/drawing/2016/SVG/main" r:embed="rId3685"/>
                </a:ext>
              </a:extLst>
            </a:blip>
            <a:stretch>
              <a:fillRect/>
            </a:stretch>
          </p:blipFill>
          <p:spPr>
            <a:xfrm>
              <a:off x="13829421" y="6720911"/>
              <a:ext cx="40052" cy="40233"/>
            </a:xfrm>
            <a:prstGeom prst="rect">
              <a:avLst/>
            </a:prstGeom>
          </p:spPr>
        </p:pic>
        <p:pic>
          <p:nvPicPr>
            <p:cNvPr id="1856" name="Image 1842" descr=" "/>
            <p:cNvPicPr>
              <a:picLocks noChangeAspect="1"/>
            </p:cNvPicPr>
            <p:nvPr/>
          </p:nvPicPr>
          <p:blipFill>
            <a:blip r:embed="rId3686">
              <a:extLst>
                <a:ext uri="{96DAC541-7B7A-43D3-8B79-37D633B846F1}">
                  <asvg:svgBlip xmlns:asvg="http://schemas.microsoft.com/office/drawing/2016/SVG/main" r:embed="rId3687"/>
                </a:ext>
              </a:extLst>
            </a:blip>
            <a:stretch>
              <a:fillRect/>
            </a:stretch>
          </p:blipFill>
          <p:spPr>
            <a:xfrm>
              <a:off x="13766067" y="6721754"/>
              <a:ext cx="47394" cy="46527"/>
            </a:xfrm>
            <a:prstGeom prst="rect">
              <a:avLst/>
            </a:prstGeom>
          </p:spPr>
        </p:pic>
        <p:pic>
          <p:nvPicPr>
            <p:cNvPr id="1857" name="Image 1843" descr=" "/>
            <p:cNvPicPr>
              <a:picLocks noChangeAspect="1"/>
            </p:cNvPicPr>
            <p:nvPr/>
          </p:nvPicPr>
          <p:blipFill>
            <a:blip r:embed="rId3688">
              <a:extLst>
                <a:ext uri="{96DAC541-7B7A-43D3-8B79-37D633B846F1}">
                  <asvg:svgBlip xmlns:asvg="http://schemas.microsoft.com/office/drawing/2016/SVG/main" r:embed="rId3689"/>
                </a:ext>
              </a:extLst>
            </a:blip>
            <a:stretch>
              <a:fillRect/>
            </a:stretch>
          </p:blipFill>
          <p:spPr>
            <a:xfrm>
              <a:off x="13702644" y="6721611"/>
              <a:ext cx="40268" cy="46453"/>
            </a:xfrm>
            <a:prstGeom prst="rect">
              <a:avLst/>
            </a:prstGeom>
          </p:spPr>
        </p:pic>
        <p:pic>
          <p:nvPicPr>
            <p:cNvPr id="1858" name="Image 1844" descr=" "/>
            <p:cNvPicPr>
              <a:picLocks noChangeAspect="1"/>
            </p:cNvPicPr>
            <p:nvPr/>
          </p:nvPicPr>
          <p:blipFill>
            <a:blip r:embed="rId3690">
              <a:extLst>
                <a:ext uri="{96DAC541-7B7A-43D3-8B79-37D633B846F1}">
                  <asvg:svgBlip xmlns:asvg="http://schemas.microsoft.com/office/drawing/2016/SVG/main" r:embed="rId3691"/>
                </a:ext>
              </a:extLst>
            </a:blip>
            <a:stretch>
              <a:fillRect/>
            </a:stretch>
          </p:blipFill>
          <p:spPr>
            <a:xfrm>
              <a:off x="12815823" y="6727906"/>
              <a:ext cx="46609" cy="46527"/>
            </a:xfrm>
            <a:prstGeom prst="rect">
              <a:avLst/>
            </a:prstGeom>
          </p:spPr>
        </p:pic>
        <p:pic>
          <p:nvPicPr>
            <p:cNvPr id="1859" name="Image 1845" descr=" "/>
            <p:cNvPicPr>
              <a:picLocks noChangeAspect="1"/>
            </p:cNvPicPr>
            <p:nvPr/>
          </p:nvPicPr>
          <p:blipFill>
            <a:blip r:embed="rId3692">
              <a:extLst>
                <a:ext uri="{96DAC541-7B7A-43D3-8B79-37D633B846F1}">
                  <asvg:svgBlip xmlns:asvg="http://schemas.microsoft.com/office/drawing/2016/SVG/main" r:embed="rId3693"/>
                </a:ext>
              </a:extLst>
            </a:blip>
            <a:stretch>
              <a:fillRect/>
            </a:stretch>
          </p:blipFill>
          <p:spPr>
            <a:xfrm>
              <a:off x="12689040" y="6729245"/>
              <a:ext cx="40158" cy="46056"/>
            </a:xfrm>
            <a:prstGeom prst="rect">
              <a:avLst/>
            </a:prstGeom>
          </p:spPr>
        </p:pic>
        <p:pic>
          <p:nvPicPr>
            <p:cNvPr id="1860" name="Image 1846" descr=" "/>
            <p:cNvPicPr>
              <a:picLocks noChangeAspect="1"/>
            </p:cNvPicPr>
            <p:nvPr/>
          </p:nvPicPr>
          <p:blipFill>
            <a:blip r:embed="rId3694">
              <a:extLst>
                <a:ext uri="{96DAC541-7B7A-43D3-8B79-37D633B846F1}">
                  <asvg:svgBlip xmlns:asvg="http://schemas.microsoft.com/office/drawing/2016/SVG/main" r:embed="rId3695"/>
                </a:ext>
              </a:extLst>
            </a:blip>
            <a:stretch>
              <a:fillRect/>
            </a:stretch>
          </p:blipFill>
          <p:spPr>
            <a:xfrm>
              <a:off x="12499011" y="6730343"/>
              <a:ext cx="40013" cy="46056"/>
            </a:xfrm>
            <a:prstGeom prst="rect">
              <a:avLst/>
            </a:prstGeom>
          </p:spPr>
        </p:pic>
        <p:pic>
          <p:nvPicPr>
            <p:cNvPr id="1861" name="Image 1847" descr=" "/>
            <p:cNvPicPr>
              <a:picLocks noChangeAspect="1"/>
            </p:cNvPicPr>
            <p:nvPr/>
          </p:nvPicPr>
          <p:blipFill>
            <a:blip r:embed="rId3696">
              <a:extLst>
                <a:ext uri="{96DAC541-7B7A-43D3-8B79-37D633B846F1}">
                  <asvg:svgBlip xmlns:asvg="http://schemas.microsoft.com/office/drawing/2016/SVG/main" r:embed="rId3697"/>
                </a:ext>
              </a:extLst>
            </a:blip>
            <a:stretch>
              <a:fillRect/>
            </a:stretch>
          </p:blipFill>
          <p:spPr>
            <a:xfrm>
              <a:off x="21938518" y="6593743"/>
              <a:ext cx="40074" cy="40239"/>
            </a:xfrm>
            <a:prstGeom prst="rect">
              <a:avLst/>
            </a:prstGeom>
          </p:spPr>
        </p:pic>
        <p:pic>
          <p:nvPicPr>
            <p:cNvPr id="1862" name="Image 1848" descr=" "/>
            <p:cNvPicPr>
              <a:picLocks noChangeAspect="1"/>
            </p:cNvPicPr>
            <p:nvPr/>
          </p:nvPicPr>
          <p:blipFill>
            <a:blip r:embed="rId3698">
              <a:extLst>
                <a:ext uri="{96DAC541-7B7A-43D3-8B79-37D633B846F1}">
                  <asvg:svgBlip xmlns:asvg="http://schemas.microsoft.com/office/drawing/2016/SVG/main" r:embed="rId3699"/>
                </a:ext>
              </a:extLst>
            </a:blip>
            <a:stretch>
              <a:fillRect/>
            </a:stretch>
          </p:blipFill>
          <p:spPr>
            <a:xfrm>
              <a:off x="21304939" y="6597886"/>
              <a:ext cx="46591" cy="46527"/>
            </a:xfrm>
            <a:prstGeom prst="rect">
              <a:avLst/>
            </a:prstGeom>
          </p:spPr>
        </p:pic>
        <p:pic>
          <p:nvPicPr>
            <p:cNvPr id="1863" name="Image 1849" descr=" "/>
            <p:cNvPicPr>
              <a:picLocks noChangeAspect="1"/>
            </p:cNvPicPr>
            <p:nvPr/>
          </p:nvPicPr>
          <p:blipFill>
            <a:blip r:embed="rId3700">
              <a:extLst>
                <a:ext uri="{96DAC541-7B7A-43D3-8B79-37D633B846F1}">
                  <asvg:svgBlip xmlns:asvg="http://schemas.microsoft.com/office/drawing/2016/SVG/main" r:embed="rId3701"/>
                </a:ext>
              </a:extLst>
            </a:blip>
            <a:stretch>
              <a:fillRect/>
            </a:stretch>
          </p:blipFill>
          <p:spPr>
            <a:xfrm>
              <a:off x="21241501" y="6598221"/>
              <a:ext cx="40269" cy="46453"/>
            </a:xfrm>
            <a:prstGeom prst="rect">
              <a:avLst/>
            </a:prstGeom>
          </p:spPr>
        </p:pic>
        <p:pic>
          <p:nvPicPr>
            <p:cNvPr id="1864" name="Image 1850" descr=" "/>
            <p:cNvPicPr>
              <a:picLocks noChangeAspect="1"/>
            </p:cNvPicPr>
            <p:nvPr/>
          </p:nvPicPr>
          <p:blipFill>
            <a:blip r:embed="rId3702">
              <a:extLst>
                <a:ext uri="{96DAC541-7B7A-43D3-8B79-37D633B846F1}">
                  <asvg:svgBlip xmlns:asvg="http://schemas.microsoft.com/office/drawing/2016/SVG/main" r:embed="rId3703"/>
                </a:ext>
              </a:extLst>
            </a:blip>
            <a:stretch>
              <a:fillRect/>
            </a:stretch>
          </p:blipFill>
          <p:spPr>
            <a:xfrm>
              <a:off x="21178272" y="6599089"/>
              <a:ext cx="40480" cy="45901"/>
            </a:xfrm>
            <a:prstGeom prst="rect">
              <a:avLst/>
            </a:prstGeom>
          </p:spPr>
        </p:pic>
        <p:pic>
          <p:nvPicPr>
            <p:cNvPr id="1865" name="Image 1851" descr=" "/>
            <p:cNvPicPr>
              <a:picLocks noChangeAspect="1"/>
            </p:cNvPicPr>
            <p:nvPr/>
          </p:nvPicPr>
          <p:blipFill>
            <a:blip r:embed="rId3704">
              <a:extLst>
                <a:ext uri="{96DAC541-7B7A-43D3-8B79-37D633B846F1}">
                  <asvg:svgBlip xmlns:asvg="http://schemas.microsoft.com/office/drawing/2016/SVG/main" r:embed="rId3705"/>
                </a:ext>
              </a:extLst>
            </a:blip>
            <a:stretch>
              <a:fillRect/>
            </a:stretch>
          </p:blipFill>
          <p:spPr>
            <a:xfrm>
              <a:off x="21114718" y="6599479"/>
              <a:ext cx="40269" cy="46385"/>
            </a:xfrm>
            <a:prstGeom prst="rect">
              <a:avLst/>
            </a:prstGeom>
          </p:spPr>
        </p:pic>
        <p:pic>
          <p:nvPicPr>
            <p:cNvPr id="1866" name="Image 1852" descr=" "/>
            <p:cNvPicPr>
              <a:picLocks noChangeAspect="1"/>
            </p:cNvPicPr>
            <p:nvPr/>
          </p:nvPicPr>
          <p:blipFill>
            <a:blip r:embed="rId3706">
              <a:extLst>
                <a:ext uri="{96DAC541-7B7A-43D3-8B79-37D633B846F1}">
                  <asvg:svgBlip xmlns:asvg="http://schemas.microsoft.com/office/drawing/2016/SVG/main" r:embed="rId3707"/>
                </a:ext>
              </a:extLst>
            </a:blip>
            <a:stretch>
              <a:fillRect/>
            </a:stretch>
          </p:blipFill>
          <p:spPr>
            <a:xfrm>
              <a:off x="21051514" y="6599876"/>
              <a:ext cx="40158" cy="46056"/>
            </a:xfrm>
            <a:prstGeom prst="rect">
              <a:avLst/>
            </a:prstGeom>
          </p:spPr>
        </p:pic>
        <p:pic>
          <p:nvPicPr>
            <p:cNvPr id="1867" name="Image 1853" descr=" "/>
            <p:cNvPicPr>
              <a:picLocks noChangeAspect="1"/>
            </p:cNvPicPr>
            <p:nvPr/>
          </p:nvPicPr>
          <p:blipFill>
            <a:blip r:embed="rId3708">
              <a:extLst>
                <a:ext uri="{96DAC541-7B7A-43D3-8B79-37D633B846F1}">
                  <asvg:svgBlip xmlns:asvg="http://schemas.microsoft.com/office/drawing/2016/SVG/main" r:embed="rId3709"/>
                </a:ext>
              </a:extLst>
            </a:blip>
            <a:stretch>
              <a:fillRect/>
            </a:stretch>
          </p:blipFill>
          <p:spPr>
            <a:xfrm>
              <a:off x="20987934" y="6600261"/>
              <a:ext cx="40269" cy="46385"/>
            </a:xfrm>
            <a:prstGeom prst="rect">
              <a:avLst/>
            </a:prstGeom>
          </p:spPr>
        </p:pic>
        <p:pic>
          <p:nvPicPr>
            <p:cNvPr id="1868" name="Image 1854" descr=" "/>
            <p:cNvPicPr>
              <a:picLocks noChangeAspect="1"/>
            </p:cNvPicPr>
            <p:nvPr/>
          </p:nvPicPr>
          <p:blipFill>
            <a:blip r:embed="rId3710">
              <a:extLst>
                <a:ext uri="{96DAC541-7B7A-43D3-8B79-37D633B846F1}">
                  <asvg:svgBlip xmlns:asvg="http://schemas.microsoft.com/office/drawing/2016/SVG/main" r:embed="rId3711"/>
                </a:ext>
              </a:extLst>
            </a:blip>
            <a:stretch>
              <a:fillRect/>
            </a:stretch>
          </p:blipFill>
          <p:spPr>
            <a:xfrm>
              <a:off x="20924701" y="6600422"/>
              <a:ext cx="40268" cy="46453"/>
            </a:xfrm>
            <a:prstGeom prst="rect">
              <a:avLst/>
            </a:prstGeom>
          </p:spPr>
        </p:pic>
        <p:pic>
          <p:nvPicPr>
            <p:cNvPr id="1869" name="Image 1855" descr=" "/>
            <p:cNvPicPr>
              <a:picLocks noChangeAspect="1"/>
            </p:cNvPicPr>
            <p:nvPr/>
          </p:nvPicPr>
          <p:blipFill>
            <a:blip r:embed="rId3712">
              <a:extLst>
                <a:ext uri="{96DAC541-7B7A-43D3-8B79-37D633B846F1}">
                  <asvg:svgBlip xmlns:asvg="http://schemas.microsoft.com/office/drawing/2016/SVG/main" r:embed="rId3713"/>
                </a:ext>
              </a:extLst>
            </a:blip>
            <a:stretch>
              <a:fillRect/>
            </a:stretch>
          </p:blipFill>
          <p:spPr>
            <a:xfrm>
              <a:off x="20861309" y="6601203"/>
              <a:ext cx="40268" cy="46385"/>
            </a:xfrm>
            <a:prstGeom prst="rect">
              <a:avLst/>
            </a:prstGeom>
          </p:spPr>
        </p:pic>
        <p:pic>
          <p:nvPicPr>
            <p:cNvPr id="1870" name="Image 1856" descr=" "/>
            <p:cNvPicPr>
              <a:picLocks noChangeAspect="1"/>
            </p:cNvPicPr>
            <p:nvPr/>
          </p:nvPicPr>
          <p:blipFill>
            <a:blip r:embed="rId3714">
              <a:extLst>
                <a:ext uri="{96DAC541-7B7A-43D3-8B79-37D633B846F1}">
                  <asvg:svgBlip xmlns:asvg="http://schemas.microsoft.com/office/drawing/2016/SVG/main" r:embed="rId3715"/>
                </a:ext>
              </a:extLst>
            </a:blip>
            <a:stretch>
              <a:fillRect/>
            </a:stretch>
          </p:blipFill>
          <p:spPr>
            <a:xfrm>
              <a:off x="20798115" y="6601606"/>
              <a:ext cx="40149" cy="46056"/>
            </a:xfrm>
            <a:prstGeom prst="rect">
              <a:avLst/>
            </a:prstGeom>
          </p:spPr>
        </p:pic>
        <p:pic>
          <p:nvPicPr>
            <p:cNvPr id="1871" name="Image 1857" descr=" "/>
            <p:cNvPicPr>
              <a:picLocks noChangeAspect="1"/>
            </p:cNvPicPr>
            <p:nvPr/>
          </p:nvPicPr>
          <p:blipFill>
            <a:blip r:embed="rId3716">
              <a:extLst>
                <a:ext uri="{96DAC541-7B7A-43D3-8B79-37D633B846F1}">
                  <asvg:svgBlip xmlns:asvg="http://schemas.microsoft.com/office/drawing/2016/SVG/main" r:embed="rId3717"/>
                </a:ext>
              </a:extLst>
            </a:blip>
            <a:stretch>
              <a:fillRect/>
            </a:stretch>
          </p:blipFill>
          <p:spPr>
            <a:xfrm>
              <a:off x="20734528" y="6601991"/>
              <a:ext cx="40268" cy="46385"/>
            </a:xfrm>
            <a:prstGeom prst="rect">
              <a:avLst/>
            </a:prstGeom>
          </p:spPr>
        </p:pic>
        <p:pic>
          <p:nvPicPr>
            <p:cNvPr id="1872" name="Image 1858" descr=" "/>
            <p:cNvPicPr>
              <a:picLocks noChangeAspect="1"/>
            </p:cNvPicPr>
            <p:nvPr/>
          </p:nvPicPr>
          <p:blipFill>
            <a:blip r:embed="rId3718">
              <a:extLst>
                <a:ext uri="{96DAC541-7B7A-43D3-8B79-37D633B846F1}">
                  <asvg:svgBlip xmlns:asvg="http://schemas.microsoft.com/office/drawing/2016/SVG/main" r:embed="rId3719"/>
                </a:ext>
              </a:extLst>
            </a:blip>
            <a:stretch>
              <a:fillRect/>
            </a:stretch>
          </p:blipFill>
          <p:spPr>
            <a:xfrm>
              <a:off x="20671293" y="6602152"/>
              <a:ext cx="40269" cy="46453"/>
            </a:xfrm>
            <a:prstGeom prst="rect">
              <a:avLst/>
            </a:prstGeom>
          </p:spPr>
        </p:pic>
        <p:pic>
          <p:nvPicPr>
            <p:cNvPr id="1873" name="Image 1859" descr=" "/>
            <p:cNvPicPr>
              <a:picLocks noChangeAspect="1"/>
            </p:cNvPicPr>
            <p:nvPr/>
          </p:nvPicPr>
          <p:blipFill>
            <a:blip r:embed="rId3720">
              <a:extLst>
                <a:ext uri="{96DAC541-7B7A-43D3-8B79-37D633B846F1}">
                  <asvg:svgBlip xmlns:asvg="http://schemas.microsoft.com/office/drawing/2016/SVG/main" r:embed="rId3721"/>
                </a:ext>
              </a:extLst>
            </a:blip>
            <a:stretch>
              <a:fillRect/>
            </a:stretch>
          </p:blipFill>
          <p:spPr>
            <a:xfrm>
              <a:off x="20608088" y="6603101"/>
              <a:ext cx="46608" cy="46527"/>
            </a:xfrm>
            <a:prstGeom prst="rect">
              <a:avLst/>
            </a:prstGeom>
          </p:spPr>
        </p:pic>
        <p:pic>
          <p:nvPicPr>
            <p:cNvPr id="1874" name="Image 1860" descr=" "/>
            <p:cNvPicPr>
              <a:picLocks noChangeAspect="1"/>
            </p:cNvPicPr>
            <p:nvPr/>
          </p:nvPicPr>
          <p:blipFill>
            <a:blip r:embed="rId3722">
              <a:extLst>
                <a:ext uri="{96DAC541-7B7A-43D3-8B79-37D633B846F1}">
                  <asvg:svgBlip xmlns:asvg="http://schemas.microsoft.com/office/drawing/2016/SVG/main" r:embed="rId3723"/>
                </a:ext>
              </a:extLst>
            </a:blip>
            <a:stretch>
              <a:fillRect/>
            </a:stretch>
          </p:blipFill>
          <p:spPr>
            <a:xfrm>
              <a:off x="20544694" y="6603492"/>
              <a:ext cx="40097" cy="40239"/>
            </a:xfrm>
            <a:prstGeom prst="rect">
              <a:avLst/>
            </a:prstGeom>
          </p:spPr>
        </p:pic>
        <p:pic>
          <p:nvPicPr>
            <p:cNvPr id="1875" name="Image 1861" descr=" "/>
            <p:cNvPicPr>
              <a:picLocks noChangeAspect="1"/>
            </p:cNvPicPr>
            <p:nvPr/>
          </p:nvPicPr>
          <p:blipFill>
            <a:blip r:embed="rId3724">
              <a:extLst>
                <a:ext uri="{96DAC541-7B7A-43D3-8B79-37D633B846F1}">
                  <asvg:svgBlip xmlns:asvg="http://schemas.microsoft.com/office/drawing/2016/SVG/main" r:embed="rId3725"/>
                </a:ext>
              </a:extLst>
            </a:blip>
            <a:stretch>
              <a:fillRect/>
            </a:stretch>
          </p:blipFill>
          <p:spPr>
            <a:xfrm>
              <a:off x="20481324" y="6603231"/>
              <a:ext cx="46591" cy="46527"/>
            </a:xfrm>
            <a:prstGeom prst="rect">
              <a:avLst/>
            </a:prstGeom>
          </p:spPr>
        </p:pic>
        <p:pic>
          <p:nvPicPr>
            <p:cNvPr id="1876" name="Image 1862" descr=" "/>
            <p:cNvPicPr>
              <a:picLocks noChangeAspect="1"/>
            </p:cNvPicPr>
            <p:nvPr/>
          </p:nvPicPr>
          <p:blipFill>
            <a:blip r:embed="rId3726">
              <a:extLst>
                <a:ext uri="{96DAC541-7B7A-43D3-8B79-37D633B846F1}">
                  <asvg:svgBlip xmlns:asvg="http://schemas.microsoft.com/office/drawing/2016/SVG/main" r:embed="rId3727"/>
                </a:ext>
              </a:extLst>
            </a:blip>
            <a:stretch>
              <a:fillRect/>
            </a:stretch>
          </p:blipFill>
          <p:spPr>
            <a:xfrm>
              <a:off x="20417807" y="6604918"/>
              <a:ext cx="40268" cy="46124"/>
            </a:xfrm>
            <a:prstGeom prst="rect">
              <a:avLst/>
            </a:prstGeom>
          </p:spPr>
        </p:pic>
        <p:pic>
          <p:nvPicPr>
            <p:cNvPr id="1877" name="Image 1863" descr=" "/>
            <p:cNvPicPr>
              <a:picLocks noChangeAspect="1"/>
            </p:cNvPicPr>
            <p:nvPr/>
          </p:nvPicPr>
          <p:blipFill>
            <a:blip r:embed="rId3728">
              <a:extLst>
                <a:ext uri="{96DAC541-7B7A-43D3-8B79-37D633B846F1}">
                  <asvg:svgBlip xmlns:asvg="http://schemas.microsoft.com/office/drawing/2016/SVG/main" r:embed="rId3729"/>
                </a:ext>
              </a:extLst>
            </a:blip>
            <a:stretch>
              <a:fillRect/>
            </a:stretch>
          </p:blipFill>
          <p:spPr>
            <a:xfrm>
              <a:off x="20354680" y="6604353"/>
              <a:ext cx="46609" cy="46527"/>
            </a:xfrm>
            <a:prstGeom prst="rect">
              <a:avLst/>
            </a:prstGeom>
          </p:spPr>
        </p:pic>
        <p:pic>
          <p:nvPicPr>
            <p:cNvPr id="1878" name="Image 1864" descr=" "/>
            <p:cNvPicPr>
              <a:picLocks noChangeAspect="1"/>
            </p:cNvPicPr>
            <p:nvPr/>
          </p:nvPicPr>
          <p:blipFill>
            <a:blip r:embed="rId3730">
              <a:extLst>
                <a:ext uri="{96DAC541-7B7A-43D3-8B79-37D633B846F1}">
                  <asvg:svgBlip xmlns:asvg="http://schemas.microsoft.com/office/drawing/2016/SVG/main" r:embed="rId3731"/>
                </a:ext>
              </a:extLst>
            </a:blip>
            <a:stretch>
              <a:fillRect/>
            </a:stretch>
          </p:blipFill>
          <p:spPr>
            <a:xfrm>
              <a:off x="20291274" y="6605060"/>
              <a:ext cx="40085" cy="40239"/>
            </a:xfrm>
            <a:prstGeom prst="rect">
              <a:avLst/>
            </a:prstGeom>
          </p:spPr>
        </p:pic>
        <p:pic>
          <p:nvPicPr>
            <p:cNvPr id="1879" name="Image 1865" descr=" "/>
            <p:cNvPicPr>
              <a:picLocks noChangeAspect="1"/>
            </p:cNvPicPr>
            <p:nvPr/>
          </p:nvPicPr>
          <p:blipFill>
            <a:blip r:embed="rId3732">
              <a:extLst>
                <a:ext uri="{96DAC541-7B7A-43D3-8B79-37D633B846F1}">
                  <asvg:svgBlip xmlns:asvg="http://schemas.microsoft.com/office/drawing/2016/SVG/main" r:embed="rId3733"/>
                </a:ext>
              </a:extLst>
            </a:blip>
            <a:stretch>
              <a:fillRect/>
            </a:stretch>
          </p:blipFill>
          <p:spPr>
            <a:xfrm>
              <a:off x="20227915" y="6605277"/>
              <a:ext cx="46591" cy="46527"/>
            </a:xfrm>
            <a:prstGeom prst="rect">
              <a:avLst/>
            </a:prstGeom>
          </p:spPr>
        </p:pic>
        <p:pic>
          <p:nvPicPr>
            <p:cNvPr id="1880" name="Image 1866" descr=" "/>
            <p:cNvPicPr>
              <a:picLocks noChangeAspect="1"/>
            </p:cNvPicPr>
            <p:nvPr/>
          </p:nvPicPr>
          <p:blipFill>
            <a:blip r:embed="rId3734">
              <a:extLst>
                <a:ext uri="{96DAC541-7B7A-43D3-8B79-37D633B846F1}">
                  <asvg:svgBlip xmlns:asvg="http://schemas.microsoft.com/office/drawing/2016/SVG/main" r:embed="rId3735"/>
                </a:ext>
              </a:extLst>
            </a:blip>
            <a:stretch>
              <a:fillRect/>
            </a:stretch>
          </p:blipFill>
          <p:spPr>
            <a:xfrm>
              <a:off x="20164319" y="6606319"/>
              <a:ext cx="40268" cy="45982"/>
            </a:xfrm>
            <a:prstGeom prst="rect">
              <a:avLst/>
            </a:prstGeom>
          </p:spPr>
        </p:pic>
        <p:pic>
          <p:nvPicPr>
            <p:cNvPr id="1881" name="Image 1867" descr=" "/>
            <p:cNvPicPr>
              <a:picLocks noChangeAspect="1"/>
            </p:cNvPicPr>
            <p:nvPr/>
          </p:nvPicPr>
          <p:blipFill>
            <a:blip r:embed="rId3736">
              <a:extLst>
                <a:ext uri="{96DAC541-7B7A-43D3-8B79-37D633B846F1}">
                  <asvg:svgBlip xmlns:asvg="http://schemas.microsoft.com/office/drawing/2016/SVG/main" r:embed="rId3737"/>
                </a:ext>
              </a:extLst>
            </a:blip>
            <a:stretch>
              <a:fillRect/>
            </a:stretch>
          </p:blipFill>
          <p:spPr>
            <a:xfrm>
              <a:off x="20101271" y="6606084"/>
              <a:ext cx="46609" cy="46527"/>
            </a:xfrm>
            <a:prstGeom prst="rect">
              <a:avLst/>
            </a:prstGeom>
          </p:spPr>
        </p:pic>
        <p:pic>
          <p:nvPicPr>
            <p:cNvPr id="1882" name="Image 1868" descr=" "/>
            <p:cNvPicPr>
              <a:picLocks noChangeAspect="1"/>
            </p:cNvPicPr>
            <p:nvPr/>
          </p:nvPicPr>
          <p:blipFill>
            <a:blip r:embed="rId3738">
              <a:extLst>
                <a:ext uri="{96DAC541-7B7A-43D3-8B79-37D633B846F1}">
                  <asvg:svgBlip xmlns:asvg="http://schemas.microsoft.com/office/drawing/2016/SVG/main" r:embed="rId3739"/>
                </a:ext>
              </a:extLst>
            </a:blip>
            <a:stretch>
              <a:fillRect/>
            </a:stretch>
          </p:blipFill>
          <p:spPr>
            <a:xfrm>
              <a:off x="20037694" y="6606865"/>
              <a:ext cx="40268" cy="46385"/>
            </a:xfrm>
            <a:prstGeom prst="rect">
              <a:avLst/>
            </a:prstGeom>
          </p:spPr>
        </p:pic>
        <p:pic>
          <p:nvPicPr>
            <p:cNvPr id="1883" name="Image 1869" descr=" "/>
            <p:cNvPicPr>
              <a:picLocks noChangeAspect="1"/>
            </p:cNvPicPr>
            <p:nvPr/>
          </p:nvPicPr>
          <p:blipFill>
            <a:blip r:embed="rId3740">
              <a:extLst>
                <a:ext uri="{96DAC541-7B7A-43D3-8B79-37D633B846F1}">
                  <asvg:svgBlip xmlns:asvg="http://schemas.microsoft.com/office/drawing/2016/SVG/main" r:embed="rId3741"/>
                </a:ext>
              </a:extLst>
            </a:blip>
            <a:stretch>
              <a:fillRect/>
            </a:stretch>
          </p:blipFill>
          <p:spPr>
            <a:xfrm>
              <a:off x="19974496" y="6607262"/>
              <a:ext cx="40087" cy="40239"/>
            </a:xfrm>
            <a:prstGeom prst="rect">
              <a:avLst/>
            </a:prstGeom>
          </p:spPr>
        </p:pic>
        <p:pic>
          <p:nvPicPr>
            <p:cNvPr id="1884" name="Image 1870" descr=" "/>
            <p:cNvPicPr>
              <a:picLocks noChangeAspect="1"/>
            </p:cNvPicPr>
            <p:nvPr/>
          </p:nvPicPr>
          <p:blipFill>
            <a:blip r:embed="rId3742">
              <a:extLst>
                <a:ext uri="{96DAC541-7B7A-43D3-8B79-37D633B846F1}">
                  <asvg:svgBlip xmlns:asvg="http://schemas.microsoft.com/office/drawing/2016/SVG/main" r:embed="rId3743"/>
                </a:ext>
              </a:extLst>
            </a:blip>
            <a:stretch>
              <a:fillRect/>
            </a:stretch>
          </p:blipFill>
          <p:spPr>
            <a:xfrm>
              <a:off x="19910911" y="6608049"/>
              <a:ext cx="40268" cy="45982"/>
            </a:xfrm>
            <a:prstGeom prst="rect">
              <a:avLst/>
            </a:prstGeom>
          </p:spPr>
        </p:pic>
        <p:pic>
          <p:nvPicPr>
            <p:cNvPr id="1885" name="Image 1871" descr=" "/>
            <p:cNvPicPr>
              <a:picLocks noChangeAspect="1"/>
            </p:cNvPicPr>
            <p:nvPr/>
          </p:nvPicPr>
          <p:blipFill>
            <a:blip r:embed="rId3744">
              <a:extLst>
                <a:ext uri="{96DAC541-7B7A-43D3-8B79-37D633B846F1}">
                  <asvg:svgBlip xmlns:asvg="http://schemas.microsoft.com/office/drawing/2016/SVG/main" r:embed="rId3745"/>
                </a:ext>
              </a:extLst>
            </a:blip>
            <a:stretch>
              <a:fillRect/>
            </a:stretch>
          </p:blipFill>
          <p:spPr>
            <a:xfrm>
              <a:off x="19847839" y="6608204"/>
              <a:ext cx="40481" cy="45901"/>
            </a:xfrm>
            <a:prstGeom prst="rect">
              <a:avLst/>
            </a:prstGeom>
          </p:spPr>
        </p:pic>
        <p:pic>
          <p:nvPicPr>
            <p:cNvPr id="1886" name="Image 1872" descr=" "/>
            <p:cNvPicPr>
              <a:picLocks noChangeAspect="1"/>
            </p:cNvPicPr>
            <p:nvPr/>
          </p:nvPicPr>
          <p:blipFill>
            <a:blip r:embed="rId3746">
              <a:extLst>
                <a:ext uri="{96DAC541-7B7A-43D3-8B79-37D633B846F1}">
                  <asvg:svgBlip xmlns:asvg="http://schemas.microsoft.com/office/drawing/2016/SVG/main" r:embed="rId3747"/>
                </a:ext>
              </a:extLst>
            </a:blip>
            <a:stretch>
              <a:fillRect/>
            </a:stretch>
          </p:blipFill>
          <p:spPr>
            <a:xfrm>
              <a:off x="19784472" y="6608285"/>
              <a:ext cx="46609" cy="46527"/>
            </a:xfrm>
            <a:prstGeom prst="rect">
              <a:avLst/>
            </a:prstGeom>
          </p:spPr>
        </p:pic>
        <p:pic>
          <p:nvPicPr>
            <p:cNvPr id="1887" name="Image 1873" descr=" "/>
            <p:cNvPicPr>
              <a:picLocks noChangeAspect="1"/>
            </p:cNvPicPr>
            <p:nvPr/>
          </p:nvPicPr>
          <p:blipFill>
            <a:blip r:embed="rId3748">
              <a:extLst>
                <a:ext uri="{96DAC541-7B7A-43D3-8B79-37D633B846F1}">
                  <asvg:svgBlip xmlns:asvg="http://schemas.microsoft.com/office/drawing/2016/SVG/main" r:embed="rId3749"/>
                </a:ext>
              </a:extLst>
            </a:blip>
            <a:stretch>
              <a:fillRect/>
            </a:stretch>
          </p:blipFill>
          <p:spPr>
            <a:xfrm>
              <a:off x="19720894" y="6608750"/>
              <a:ext cx="40268" cy="46298"/>
            </a:xfrm>
            <a:prstGeom prst="rect">
              <a:avLst/>
            </a:prstGeom>
          </p:spPr>
        </p:pic>
        <p:pic>
          <p:nvPicPr>
            <p:cNvPr id="1888" name="Image 1874" descr=" "/>
            <p:cNvPicPr>
              <a:picLocks noChangeAspect="1"/>
            </p:cNvPicPr>
            <p:nvPr/>
          </p:nvPicPr>
          <p:blipFill>
            <a:blip r:embed="rId3750">
              <a:extLst>
                <a:ext uri="{96DAC541-7B7A-43D3-8B79-37D633B846F1}">
                  <asvg:svgBlip xmlns:asvg="http://schemas.microsoft.com/office/drawing/2016/SVG/main" r:embed="rId3751"/>
                </a:ext>
              </a:extLst>
            </a:blip>
            <a:stretch>
              <a:fillRect/>
            </a:stretch>
          </p:blipFill>
          <p:spPr>
            <a:xfrm>
              <a:off x="19657503" y="6609383"/>
              <a:ext cx="40268" cy="46385"/>
            </a:xfrm>
            <a:prstGeom prst="rect">
              <a:avLst/>
            </a:prstGeom>
          </p:spPr>
        </p:pic>
        <p:pic>
          <p:nvPicPr>
            <p:cNvPr id="1889" name="Image 1875" descr=" "/>
            <p:cNvPicPr>
              <a:picLocks noChangeAspect="1"/>
            </p:cNvPicPr>
            <p:nvPr/>
          </p:nvPicPr>
          <p:blipFill>
            <a:blip r:embed="rId3752">
              <a:extLst>
                <a:ext uri="{96DAC541-7B7A-43D3-8B79-37D633B846F1}">
                  <asvg:svgBlip xmlns:asvg="http://schemas.microsoft.com/office/drawing/2016/SVG/main" r:embed="rId3753"/>
                </a:ext>
              </a:extLst>
            </a:blip>
            <a:stretch>
              <a:fillRect/>
            </a:stretch>
          </p:blipFill>
          <p:spPr>
            <a:xfrm>
              <a:off x="19594111" y="6610251"/>
              <a:ext cx="40268" cy="45982"/>
            </a:xfrm>
            <a:prstGeom prst="rect">
              <a:avLst/>
            </a:prstGeom>
          </p:spPr>
        </p:pic>
        <p:pic>
          <p:nvPicPr>
            <p:cNvPr id="1890" name="Image 1876" descr=" "/>
            <p:cNvPicPr>
              <a:picLocks noChangeAspect="1"/>
            </p:cNvPicPr>
            <p:nvPr/>
          </p:nvPicPr>
          <p:blipFill>
            <a:blip r:embed="rId3754">
              <a:extLst>
                <a:ext uri="{96DAC541-7B7A-43D3-8B79-37D633B846F1}">
                  <asvg:svgBlip xmlns:asvg="http://schemas.microsoft.com/office/drawing/2016/SVG/main" r:embed="rId3755"/>
                </a:ext>
              </a:extLst>
            </a:blip>
            <a:stretch>
              <a:fillRect/>
            </a:stretch>
          </p:blipFill>
          <p:spPr>
            <a:xfrm>
              <a:off x="19531063" y="6610015"/>
              <a:ext cx="46609" cy="46527"/>
            </a:xfrm>
            <a:prstGeom prst="rect">
              <a:avLst/>
            </a:prstGeom>
          </p:spPr>
        </p:pic>
        <p:pic>
          <p:nvPicPr>
            <p:cNvPr id="1891" name="Image 1877" descr=" "/>
            <p:cNvPicPr>
              <a:picLocks noChangeAspect="1"/>
            </p:cNvPicPr>
            <p:nvPr/>
          </p:nvPicPr>
          <p:blipFill>
            <a:blip r:embed="rId3756">
              <a:extLst>
                <a:ext uri="{96DAC541-7B7A-43D3-8B79-37D633B846F1}">
                  <asvg:svgBlip xmlns:asvg="http://schemas.microsoft.com/office/drawing/2016/SVG/main" r:embed="rId3757"/>
                </a:ext>
              </a:extLst>
            </a:blip>
            <a:stretch>
              <a:fillRect/>
            </a:stretch>
          </p:blipFill>
          <p:spPr>
            <a:xfrm>
              <a:off x="19467486" y="6610635"/>
              <a:ext cx="40268" cy="46385"/>
            </a:xfrm>
            <a:prstGeom prst="rect">
              <a:avLst/>
            </a:prstGeom>
          </p:spPr>
        </p:pic>
        <p:pic>
          <p:nvPicPr>
            <p:cNvPr id="1892" name="Image 1878" descr=" "/>
            <p:cNvPicPr>
              <a:picLocks noChangeAspect="1"/>
            </p:cNvPicPr>
            <p:nvPr/>
          </p:nvPicPr>
          <p:blipFill>
            <a:blip r:embed="rId3758">
              <a:extLst>
                <a:ext uri="{96DAC541-7B7A-43D3-8B79-37D633B846F1}">
                  <asvg:svgBlip xmlns:asvg="http://schemas.microsoft.com/office/drawing/2016/SVG/main" r:embed="rId3759"/>
                </a:ext>
              </a:extLst>
            </a:blip>
            <a:stretch>
              <a:fillRect/>
            </a:stretch>
          </p:blipFill>
          <p:spPr>
            <a:xfrm>
              <a:off x="19404095" y="6611107"/>
              <a:ext cx="40269" cy="46385"/>
            </a:xfrm>
            <a:prstGeom prst="rect">
              <a:avLst/>
            </a:prstGeom>
          </p:spPr>
        </p:pic>
        <p:pic>
          <p:nvPicPr>
            <p:cNvPr id="1893" name="Image 1879" descr=" "/>
            <p:cNvPicPr>
              <a:picLocks noChangeAspect="1"/>
            </p:cNvPicPr>
            <p:nvPr/>
          </p:nvPicPr>
          <p:blipFill>
            <a:blip r:embed="rId3760">
              <a:extLst>
                <a:ext uri="{96DAC541-7B7A-43D3-8B79-37D633B846F1}">
                  <asvg:svgBlip xmlns:asvg="http://schemas.microsoft.com/office/drawing/2016/SVG/main" r:embed="rId3761"/>
                </a:ext>
              </a:extLst>
            </a:blip>
            <a:stretch>
              <a:fillRect/>
            </a:stretch>
          </p:blipFill>
          <p:spPr>
            <a:xfrm>
              <a:off x="19340703" y="6611981"/>
              <a:ext cx="40268" cy="45982"/>
            </a:xfrm>
            <a:prstGeom prst="rect">
              <a:avLst/>
            </a:prstGeom>
          </p:spPr>
        </p:pic>
        <p:pic>
          <p:nvPicPr>
            <p:cNvPr id="1894" name="Image 1880" descr=" "/>
            <p:cNvPicPr>
              <a:picLocks noChangeAspect="1"/>
            </p:cNvPicPr>
            <p:nvPr/>
          </p:nvPicPr>
          <p:blipFill>
            <a:blip r:embed="rId3762">
              <a:extLst>
                <a:ext uri="{96DAC541-7B7A-43D3-8B79-37D633B846F1}">
                  <asvg:svgBlip xmlns:asvg="http://schemas.microsoft.com/office/drawing/2016/SVG/main" r:embed="rId3763"/>
                </a:ext>
              </a:extLst>
            </a:blip>
            <a:stretch>
              <a:fillRect/>
            </a:stretch>
          </p:blipFill>
          <p:spPr>
            <a:xfrm>
              <a:off x="19277655" y="6611745"/>
              <a:ext cx="46609" cy="46527"/>
            </a:xfrm>
            <a:prstGeom prst="rect">
              <a:avLst/>
            </a:prstGeom>
          </p:spPr>
        </p:pic>
        <p:pic>
          <p:nvPicPr>
            <p:cNvPr id="1895" name="Image 1881" descr=" "/>
            <p:cNvPicPr>
              <a:picLocks noChangeAspect="1"/>
            </p:cNvPicPr>
            <p:nvPr/>
          </p:nvPicPr>
          <p:blipFill>
            <a:blip r:embed="rId3764">
              <a:extLst>
                <a:ext uri="{96DAC541-7B7A-43D3-8B79-37D633B846F1}">
                  <asvg:svgBlip xmlns:asvg="http://schemas.microsoft.com/office/drawing/2016/SVG/main" r:embed="rId3765"/>
                </a:ext>
              </a:extLst>
            </a:blip>
            <a:stretch>
              <a:fillRect/>
            </a:stretch>
          </p:blipFill>
          <p:spPr>
            <a:xfrm>
              <a:off x="19213606" y="6612607"/>
              <a:ext cx="40268" cy="46143"/>
            </a:xfrm>
            <a:prstGeom prst="rect">
              <a:avLst/>
            </a:prstGeom>
          </p:spPr>
        </p:pic>
        <p:pic>
          <p:nvPicPr>
            <p:cNvPr id="1896" name="Image 1882" descr=" "/>
            <p:cNvPicPr>
              <a:picLocks noChangeAspect="1"/>
            </p:cNvPicPr>
            <p:nvPr/>
          </p:nvPicPr>
          <p:blipFill>
            <a:blip r:embed="rId3766">
              <a:extLst>
                <a:ext uri="{96DAC541-7B7A-43D3-8B79-37D633B846F1}">
                  <asvg:svgBlip xmlns:asvg="http://schemas.microsoft.com/office/drawing/2016/SVG/main" r:embed="rId3767"/>
                </a:ext>
              </a:extLst>
            </a:blip>
            <a:stretch>
              <a:fillRect/>
            </a:stretch>
          </p:blipFill>
          <p:spPr>
            <a:xfrm>
              <a:off x="19150860" y="6612923"/>
              <a:ext cx="40108" cy="40239"/>
            </a:xfrm>
            <a:prstGeom prst="rect">
              <a:avLst/>
            </a:prstGeom>
          </p:spPr>
        </p:pic>
        <p:pic>
          <p:nvPicPr>
            <p:cNvPr id="1897" name="Image 1883" descr=" "/>
            <p:cNvPicPr>
              <a:picLocks noChangeAspect="1"/>
            </p:cNvPicPr>
            <p:nvPr/>
          </p:nvPicPr>
          <p:blipFill>
            <a:blip r:embed="rId3768">
              <a:extLst>
                <a:ext uri="{96DAC541-7B7A-43D3-8B79-37D633B846F1}">
                  <asvg:svgBlip xmlns:asvg="http://schemas.microsoft.com/office/drawing/2016/SVG/main" r:embed="rId3769"/>
                </a:ext>
              </a:extLst>
            </a:blip>
            <a:stretch>
              <a:fillRect/>
            </a:stretch>
          </p:blipFill>
          <p:spPr>
            <a:xfrm>
              <a:off x="19087767" y="6613711"/>
              <a:ext cx="40268" cy="45982"/>
            </a:xfrm>
            <a:prstGeom prst="rect">
              <a:avLst/>
            </a:prstGeom>
          </p:spPr>
        </p:pic>
        <p:pic>
          <p:nvPicPr>
            <p:cNvPr id="1898" name="Image 1884" descr=" "/>
            <p:cNvPicPr>
              <a:picLocks noChangeAspect="1"/>
            </p:cNvPicPr>
            <p:nvPr/>
          </p:nvPicPr>
          <p:blipFill>
            <a:blip r:embed="rId3770">
              <a:extLst>
                <a:ext uri="{96DAC541-7B7A-43D3-8B79-37D633B846F1}">
                  <asvg:svgBlip xmlns:asvg="http://schemas.microsoft.com/office/drawing/2016/SVG/main" r:embed="rId3771"/>
                </a:ext>
              </a:extLst>
            </a:blip>
            <a:stretch>
              <a:fillRect/>
            </a:stretch>
          </p:blipFill>
          <p:spPr>
            <a:xfrm>
              <a:off x="19024088" y="6613711"/>
              <a:ext cx="40073" cy="40239"/>
            </a:xfrm>
            <a:prstGeom prst="rect">
              <a:avLst/>
            </a:prstGeom>
          </p:spPr>
        </p:pic>
        <p:pic>
          <p:nvPicPr>
            <p:cNvPr id="1899" name="Image 1885" descr=" "/>
            <p:cNvPicPr>
              <a:picLocks noChangeAspect="1"/>
            </p:cNvPicPr>
            <p:nvPr/>
          </p:nvPicPr>
          <p:blipFill>
            <a:blip r:embed="rId3772">
              <a:extLst>
                <a:ext uri="{96DAC541-7B7A-43D3-8B79-37D633B846F1}">
                  <asvg:svgBlip xmlns:asvg="http://schemas.microsoft.com/office/drawing/2016/SVG/main" r:embed="rId3773"/>
                </a:ext>
              </a:extLst>
            </a:blip>
            <a:stretch>
              <a:fillRect/>
            </a:stretch>
          </p:blipFill>
          <p:spPr>
            <a:xfrm>
              <a:off x="18960670" y="6614251"/>
              <a:ext cx="40268" cy="46385"/>
            </a:xfrm>
            <a:prstGeom prst="rect">
              <a:avLst/>
            </a:prstGeom>
          </p:spPr>
        </p:pic>
        <p:pic>
          <p:nvPicPr>
            <p:cNvPr id="1900" name="Image 1886" descr=" "/>
            <p:cNvPicPr>
              <a:picLocks noChangeAspect="1"/>
            </p:cNvPicPr>
            <p:nvPr/>
          </p:nvPicPr>
          <p:blipFill>
            <a:blip r:embed="rId3774">
              <a:extLst>
                <a:ext uri="{96DAC541-7B7A-43D3-8B79-37D633B846F1}">
                  <asvg:svgBlip xmlns:asvg="http://schemas.microsoft.com/office/drawing/2016/SVG/main" r:embed="rId3775"/>
                </a:ext>
              </a:extLst>
            </a:blip>
            <a:stretch>
              <a:fillRect/>
            </a:stretch>
          </p:blipFill>
          <p:spPr>
            <a:xfrm>
              <a:off x="18897462" y="6614647"/>
              <a:ext cx="40098" cy="40239"/>
            </a:xfrm>
            <a:prstGeom prst="rect">
              <a:avLst/>
            </a:prstGeom>
          </p:spPr>
        </p:pic>
        <p:pic>
          <p:nvPicPr>
            <p:cNvPr id="1901" name="Image 1887" descr=" "/>
            <p:cNvPicPr>
              <a:picLocks noChangeAspect="1"/>
            </p:cNvPicPr>
            <p:nvPr/>
          </p:nvPicPr>
          <p:blipFill>
            <a:blip r:embed="rId3776">
              <a:extLst>
                <a:ext uri="{96DAC541-7B7A-43D3-8B79-37D633B846F1}">
                  <asvg:svgBlip xmlns:asvg="http://schemas.microsoft.com/office/drawing/2016/SVG/main" r:embed="rId3777"/>
                </a:ext>
              </a:extLst>
            </a:blip>
            <a:stretch>
              <a:fillRect/>
            </a:stretch>
          </p:blipFill>
          <p:spPr>
            <a:xfrm>
              <a:off x="18833887" y="6615038"/>
              <a:ext cx="40269" cy="46385"/>
            </a:xfrm>
            <a:prstGeom prst="rect">
              <a:avLst/>
            </a:prstGeom>
          </p:spPr>
        </p:pic>
        <p:pic>
          <p:nvPicPr>
            <p:cNvPr id="1902" name="Image 1888" descr=" "/>
            <p:cNvPicPr>
              <a:picLocks noChangeAspect="1"/>
            </p:cNvPicPr>
            <p:nvPr/>
          </p:nvPicPr>
          <p:blipFill>
            <a:blip r:embed="rId3778">
              <a:extLst>
                <a:ext uri="{96DAC541-7B7A-43D3-8B79-37D633B846F1}">
                  <asvg:svgBlip xmlns:asvg="http://schemas.microsoft.com/office/drawing/2016/SVG/main" r:embed="rId3779"/>
                </a:ext>
              </a:extLst>
            </a:blip>
            <a:stretch>
              <a:fillRect/>
            </a:stretch>
          </p:blipFill>
          <p:spPr>
            <a:xfrm>
              <a:off x="18770679" y="6615435"/>
              <a:ext cx="40073" cy="40239"/>
            </a:xfrm>
            <a:prstGeom prst="rect">
              <a:avLst/>
            </a:prstGeom>
          </p:spPr>
        </p:pic>
        <p:pic>
          <p:nvPicPr>
            <p:cNvPr id="1903" name="Image 1889" descr=" "/>
            <p:cNvPicPr>
              <a:picLocks noChangeAspect="1"/>
            </p:cNvPicPr>
            <p:nvPr/>
          </p:nvPicPr>
          <p:blipFill>
            <a:blip r:embed="rId3780">
              <a:extLst>
                <a:ext uri="{96DAC541-7B7A-43D3-8B79-37D633B846F1}">
                  <asvg:svgBlip xmlns:asvg="http://schemas.microsoft.com/office/drawing/2016/SVG/main" r:embed="rId3781"/>
                </a:ext>
              </a:extLst>
            </a:blip>
            <a:stretch>
              <a:fillRect/>
            </a:stretch>
          </p:blipFill>
          <p:spPr>
            <a:xfrm>
              <a:off x="18707261" y="6615981"/>
              <a:ext cx="40268" cy="46385"/>
            </a:xfrm>
            <a:prstGeom prst="rect">
              <a:avLst/>
            </a:prstGeom>
          </p:spPr>
        </p:pic>
        <p:pic>
          <p:nvPicPr>
            <p:cNvPr id="1904" name="Image 1890" descr=" "/>
            <p:cNvPicPr>
              <a:picLocks noChangeAspect="1"/>
            </p:cNvPicPr>
            <p:nvPr/>
          </p:nvPicPr>
          <p:blipFill>
            <a:blip r:embed="rId3782">
              <a:extLst>
                <a:ext uri="{96DAC541-7B7A-43D3-8B79-37D633B846F1}">
                  <asvg:svgBlip xmlns:asvg="http://schemas.microsoft.com/office/drawing/2016/SVG/main" r:embed="rId3783"/>
                </a:ext>
              </a:extLst>
            </a:blip>
            <a:stretch>
              <a:fillRect/>
            </a:stretch>
          </p:blipFill>
          <p:spPr>
            <a:xfrm>
              <a:off x="18643869" y="6616384"/>
              <a:ext cx="40268" cy="46298"/>
            </a:xfrm>
            <a:prstGeom prst="rect">
              <a:avLst/>
            </a:prstGeom>
          </p:spPr>
        </p:pic>
        <p:pic>
          <p:nvPicPr>
            <p:cNvPr id="1905" name="Image 1891" descr=" "/>
            <p:cNvPicPr>
              <a:picLocks noChangeAspect="1"/>
            </p:cNvPicPr>
            <p:nvPr/>
          </p:nvPicPr>
          <p:blipFill>
            <a:blip r:embed="rId3784">
              <a:extLst>
                <a:ext uri="{96DAC541-7B7A-43D3-8B79-37D633B846F1}">
                  <asvg:svgBlip xmlns:asvg="http://schemas.microsoft.com/office/drawing/2016/SVG/main" r:embed="rId3785"/>
                </a:ext>
              </a:extLst>
            </a:blip>
            <a:stretch>
              <a:fillRect/>
            </a:stretch>
          </p:blipFill>
          <p:spPr>
            <a:xfrm>
              <a:off x="18580478" y="6616768"/>
              <a:ext cx="40268" cy="46385"/>
            </a:xfrm>
            <a:prstGeom prst="rect">
              <a:avLst/>
            </a:prstGeom>
          </p:spPr>
        </p:pic>
        <p:pic>
          <p:nvPicPr>
            <p:cNvPr id="1906" name="Image 1892" descr=" "/>
            <p:cNvPicPr>
              <a:picLocks noChangeAspect="1"/>
            </p:cNvPicPr>
            <p:nvPr/>
          </p:nvPicPr>
          <p:blipFill>
            <a:blip r:embed="rId3786">
              <a:extLst>
                <a:ext uri="{96DAC541-7B7A-43D3-8B79-37D633B846F1}">
                  <asvg:svgBlip xmlns:asvg="http://schemas.microsoft.com/office/drawing/2016/SVG/main" r:embed="rId3787"/>
                </a:ext>
              </a:extLst>
            </a:blip>
            <a:stretch>
              <a:fillRect/>
            </a:stretch>
          </p:blipFill>
          <p:spPr>
            <a:xfrm>
              <a:off x="18517087" y="6617326"/>
              <a:ext cx="40268" cy="46298"/>
            </a:xfrm>
            <a:prstGeom prst="rect">
              <a:avLst/>
            </a:prstGeom>
          </p:spPr>
        </p:pic>
        <p:pic>
          <p:nvPicPr>
            <p:cNvPr id="1907" name="Image 1893" descr=" "/>
            <p:cNvPicPr>
              <a:picLocks noChangeAspect="1"/>
            </p:cNvPicPr>
            <p:nvPr/>
          </p:nvPicPr>
          <p:blipFill>
            <a:blip r:embed="rId3788">
              <a:extLst>
                <a:ext uri="{96DAC541-7B7A-43D3-8B79-37D633B846F1}">
                  <asvg:svgBlip xmlns:asvg="http://schemas.microsoft.com/office/drawing/2016/SVG/main" r:embed="rId3789"/>
                </a:ext>
              </a:extLst>
            </a:blip>
            <a:stretch>
              <a:fillRect/>
            </a:stretch>
          </p:blipFill>
          <p:spPr>
            <a:xfrm>
              <a:off x="18453774" y="6617240"/>
              <a:ext cx="40268" cy="46124"/>
            </a:xfrm>
            <a:prstGeom prst="rect">
              <a:avLst/>
            </a:prstGeom>
          </p:spPr>
        </p:pic>
        <p:pic>
          <p:nvPicPr>
            <p:cNvPr id="1908" name="Image 1894" descr=" "/>
            <p:cNvPicPr>
              <a:picLocks noChangeAspect="1"/>
            </p:cNvPicPr>
            <p:nvPr/>
          </p:nvPicPr>
          <p:blipFill>
            <a:blip r:embed="rId3790">
              <a:extLst>
                <a:ext uri="{96DAC541-7B7A-43D3-8B79-37D633B846F1}">
                  <asvg:svgBlip xmlns:asvg="http://schemas.microsoft.com/office/drawing/2016/SVG/main" r:embed="rId3791"/>
                </a:ext>
              </a:extLst>
            </a:blip>
            <a:stretch>
              <a:fillRect/>
            </a:stretch>
          </p:blipFill>
          <p:spPr>
            <a:xfrm>
              <a:off x="18390461" y="6618269"/>
              <a:ext cx="40268" cy="46143"/>
            </a:xfrm>
            <a:prstGeom prst="rect">
              <a:avLst/>
            </a:prstGeom>
          </p:spPr>
        </p:pic>
        <p:pic>
          <p:nvPicPr>
            <p:cNvPr id="1909" name="Image 1895" descr=" "/>
            <p:cNvPicPr>
              <a:picLocks noChangeAspect="1"/>
            </p:cNvPicPr>
            <p:nvPr/>
          </p:nvPicPr>
          <p:blipFill>
            <a:blip r:embed="rId3792">
              <a:extLst>
                <a:ext uri="{96DAC541-7B7A-43D3-8B79-37D633B846F1}">
                  <asvg:svgBlip xmlns:asvg="http://schemas.microsoft.com/office/drawing/2016/SVG/main" r:embed="rId3793"/>
                </a:ext>
              </a:extLst>
            </a:blip>
            <a:stretch>
              <a:fillRect/>
            </a:stretch>
          </p:blipFill>
          <p:spPr>
            <a:xfrm>
              <a:off x="18327243" y="6619211"/>
              <a:ext cx="40108" cy="40239"/>
            </a:xfrm>
            <a:prstGeom prst="rect">
              <a:avLst/>
            </a:prstGeom>
          </p:spPr>
        </p:pic>
        <p:pic>
          <p:nvPicPr>
            <p:cNvPr id="1910" name="Image 1896" descr=" "/>
            <p:cNvPicPr>
              <a:picLocks noChangeAspect="1"/>
            </p:cNvPicPr>
            <p:nvPr/>
          </p:nvPicPr>
          <p:blipFill>
            <a:blip r:embed="rId3794">
              <a:extLst>
                <a:ext uri="{96DAC541-7B7A-43D3-8B79-37D633B846F1}">
                  <asvg:svgBlip xmlns:asvg="http://schemas.microsoft.com/office/drawing/2016/SVG/main" r:embed="rId3795"/>
                </a:ext>
              </a:extLst>
            </a:blip>
            <a:stretch>
              <a:fillRect/>
            </a:stretch>
          </p:blipFill>
          <p:spPr>
            <a:xfrm>
              <a:off x="18263678" y="6619528"/>
              <a:ext cx="40269" cy="45982"/>
            </a:xfrm>
            <a:prstGeom prst="rect">
              <a:avLst/>
            </a:prstGeom>
          </p:spPr>
        </p:pic>
        <p:pic>
          <p:nvPicPr>
            <p:cNvPr id="1911" name="Image 1897" descr=" "/>
            <p:cNvPicPr>
              <a:picLocks noChangeAspect="1"/>
            </p:cNvPicPr>
            <p:nvPr/>
          </p:nvPicPr>
          <p:blipFill>
            <a:blip r:embed="rId3796">
              <a:extLst>
                <a:ext uri="{96DAC541-7B7A-43D3-8B79-37D633B846F1}">
                  <asvg:svgBlip xmlns:asvg="http://schemas.microsoft.com/office/drawing/2016/SVG/main" r:embed="rId3797"/>
                </a:ext>
              </a:extLst>
            </a:blip>
            <a:stretch>
              <a:fillRect/>
            </a:stretch>
          </p:blipFill>
          <p:spPr>
            <a:xfrm>
              <a:off x="18200471" y="6619050"/>
              <a:ext cx="40073" cy="40239"/>
            </a:xfrm>
            <a:prstGeom prst="rect">
              <a:avLst/>
            </a:prstGeom>
          </p:spPr>
        </p:pic>
        <p:pic>
          <p:nvPicPr>
            <p:cNvPr id="1912" name="Image 1898" descr=" "/>
            <p:cNvPicPr>
              <a:picLocks noChangeAspect="1"/>
            </p:cNvPicPr>
            <p:nvPr/>
          </p:nvPicPr>
          <p:blipFill>
            <a:blip r:embed="rId3798">
              <a:extLst>
                <a:ext uri="{96DAC541-7B7A-43D3-8B79-37D633B846F1}">
                  <asvg:svgBlip xmlns:asvg="http://schemas.microsoft.com/office/drawing/2016/SVG/main" r:embed="rId3799"/>
                </a:ext>
              </a:extLst>
            </a:blip>
            <a:stretch>
              <a:fillRect/>
            </a:stretch>
          </p:blipFill>
          <p:spPr>
            <a:xfrm>
              <a:off x="18137053" y="6619367"/>
              <a:ext cx="40268" cy="46143"/>
            </a:xfrm>
            <a:prstGeom prst="rect">
              <a:avLst/>
            </a:prstGeom>
          </p:spPr>
        </p:pic>
        <p:pic>
          <p:nvPicPr>
            <p:cNvPr id="1913" name="Image 1899" descr=" "/>
            <p:cNvPicPr>
              <a:picLocks noChangeAspect="1"/>
            </p:cNvPicPr>
            <p:nvPr/>
          </p:nvPicPr>
          <p:blipFill>
            <a:blip r:embed="rId3800">
              <a:extLst>
                <a:ext uri="{96DAC541-7B7A-43D3-8B79-37D633B846F1}">
                  <asvg:svgBlip xmlns:asvg="http://schemas.microsoft.com/office/drawing/2016/SVG/main" r:embed="rId3801"/>
                </a:ext>
              </a:extLst>
            </a:blip>
            <a:stretch>
              <a:fillRect/>
            </a:stretch>
          </p:blipFill>
          <p:spPr>
            <a:xfrm>
              <a:off x="18073824" y="6620309"/>
              <a:ext cx="40025" cy="46056"/>
            </a:xfrm>
            <a:prstGeom prst="rect">
              <a:avLst/>
            </a:prstGeom>
          </p:spPr>
        </p:pic>
        <p:pic>
          <p:nvPicPr>
            <p:cNvPr id="1914" name="Image 1900" descr=" "/>
            <p:cNvPicPr>
              <a:picLocks noChangeAspect="1"/>
            </p:cNvPicPr>
            <p:nvPr/>
          </p:nvPicPr>
          <p:blipFill>
            <a:blip r:embed="rId3802">
              <a:extLst>
                <a:ext uri="{96DAC541-7B7A-43D3-8B79-37D633B846F1}">
                  <asvg:svgBlip xmlns:asvg="http://schemas.microsoft.com/office/drawing/2016/SVG/main" r:embed="rId3803"/>
                </a:ext>
              </a:extLst>
            </a:blip>
            <a:stretch>
              <a:fillRect/>
            </a:stretch>
          </p:blipFill>
          <p:spPr>
            <a:xfrm>
              <a:off x="18010270" y="6620700"/>
              <a:ext cx="40268" cy="46385"/>
            </a:xfrm>
            <a:prstGeom prst="rect">
              <a:avLst/>
            </a:prstGeom>
          </p:spPr>
        </p:pic>
        <p:pic>
          <p:nvPicPr>
            <p:cNvPr id="1915" name="Image 1901" descr=" "/>
            <p:cNvPicPr>
              <a:picLocks noChangeAspect="1"/>
            </p:cNvPicPr>
            <p:nvPr/>
          </p:nvPicPr>
          <p:blipFill>
            <a:blip r:embed="rId3804">
              <a:extLst>
                <a:ext uri="{96DAC541-7B7A-43D3-8B79-37D633B846F1}">
                  <asvg:svgBlip xmlns:asvg="http://schemas.microsoft.com/office/drawing/2016/SVG/main" r:embed="rId3805"/>
                </a:ext>
              </a:extLst>
            </a:blip>
            <a:stretch>
              <a:fillRect/>
            </a:stretch>
          </p:blipFill>
          <p:spPr>
            <a:xfrm>
              <a:off x="17947063" y="6621097"/>
              <a:ext cx="40073" cy="40239"/>
            </a:xfrm>
            <a:prstGeom prst="rect">
              <a:avLst/>
            </a:prstGeom>
          </p:spPr>
        </p:pic>
        <p:pic>
          <p:nvPicPr>
            <p:cNvPr id="1916" name="Image 1902" descr=" "/>
            <p:cNvPicPr>
              <a:picLocks noChangeAspect="1"/>
            </p:cNvPicPr>
            <p:nvPr/>
          </p:nvPicPr>
          <p:blipFill>
            <a:blip r:embed="rId3806">
              <a:extLst>
                <a:ext uri="{96DAC541-7B7A-43D3-8B79-37D633B846F1}">
                  <asvg:svgBlip xmlns:asvg="http://schemas.microsoft.com/office/drawing/2016/SVG/main" r:embed="rId3807"/>
                </a:ext>
              </a:extLst>
            </a:blip>
            <a:stretch>
              <a:fillRect/>
            </a:stretch>
          </p:blipFill>
          <p:spPr>
            <a:xfrm>
              <a:off x="17820416" y="6622039"/>
              <a:ext cx="40024" cy="46056"/>
            </a:xfrm>
            <a:prstGeom prst="rect">
              <a:avLst/>
            </a:prstGeom>
          </p:spPr>
        </p:pic>
        <p:pic>
          <p:nvPicPr>
            <p:cNvPr id="1917" name="Image 1903" descr=" "/>
            <p:cNvPicPr>
              <a:picLocks noChangeAspect="1"/>
            </p:cNvPicPr>
            <p:nvPr/>
          </p:nvPicPr>
          <p:blipFill>
            <a:blip r:embed="rId3808">
              <a:extLst>
                <a:ext uri="{96DAC541-7B7A-43D3-8B79-37D633B846F1}">
                  <asvg:svgBlip xmlns:asvg="http://schemas.microsoft.com/office/drawing/2016/SVG/main" r:embed="rId3809"/>
                </a:ext>
              </a:extLst>
            </a:blip>
            <a:stretch>
              <a:fillRect/>
            </a:stretch>
          </p:blipFill>
          <p:spPr>
            <a:xfrm>
              <a:off x="17756862" y="6622430"/>
              <a:ext cx="40268" cy="46385"/>
            </a:xfrm>
            <a:prstGeom prst="rect">
              <a:avLst/>
            </a:prstGeom>
          </p:spPr>
        </p:pic>
        <p:pic>
          <p:nvPicPr>
            <p:cNvPr id="1918" name="Image 1904" descr=" "/>
            <p:cNvPicPr>
              <a:picLocks noChangeAspect="1"/>
            </p:cNvPicPr>
            <p:nvPr/>
          </p:nvPicPr>
          <p:blipFill>
            <a:blip r:embed="rId3810">
              <a:extLst>
                <a:ext uri="{96DAC541-7B7A-43D3-8B79-37D633B846F1}">
                  <asvg:svgBlip xmlns:asvg="http://schemas.microsoft.com/office/drawing/2016/SVG/main" r:embed="rId3811"/>
                </a:ext>
              </a:extLst>
            </a:blip>
            <a:stretch>
              <a:fillRect/>
            </a:stretch>
          </p:blipFill>
          <p:spPr>
            <a:xfrm>
              <a:off x="17376857" y="6625028"/>
              <a:ext cx="40159" cy="46056"/>
            </a:xfrm>
            <a:prstGeom prst="rect">
              <a:avLst/>
            </a:prstGeom>
          </p:spPr>
        </p:pic>
        <p:pic>
          <p:nvPicPr>
            <p:cNvPr id="1919" name="Image 1905" descr=" "/>
            <p:cNvPicPr>
              <a:picLocks noChangeAspect="1"/>
            </p:cNvPicPr>
            <p:nvPr/>
          </p:nvPicPr>
          <p:blipFill>
            <a:blip r:embed="rId3812">
              <a:extLst>
                <a:ext uri="{96DAC541-7B7A-43D3-8B79-37D633B846F1}">
                  <asvg:svgBlip xmlns:asvg="http://schemas.microsoft.com/office/drawing/2016/SVG/main" r:embed="rId3813"/>
                </a:ext>
              </a:extLst>
            </a:blip>
            <a:stretch>
              <a:fillRect/>
            </a:stretch>
          </p:blipFill>
          <p:spPr>
            <a:xfrm>
              <a:off x="17313600" y="6625499"/>
              <a:ext cx="40024" cy="46056"/>
            </a:xfrm>
            <a:prstGeom prst="rect">
              <a:avLst/>
            </a:prstGeom>
          </p:spPr>
        </p:pic>
        <p:pic>
          <p:nvPicPr>
            <p:cNvPr id="1920" name="Image 1906" descr=" "/>
            <p:cNvPicPr>
              <a:picLocks noChangeAspect="1"/>
            </p:cNvPicPr>
            <p:nvPr/>
          </p:nvPicPr>
          <p:blipFill>
            <a:blip r:embed="rId3814">
              <a:extLst>
                <a:ext uri="{96DAC541-7B7A-43D3-8B79-37D633B846F1}">
                  <asvg:svgBlip xmlns:asvg="http://schemas.microsoft.com/office/drawing/2016/SVG/main" r:embed="rId3815"/>
                </a:ext>
              </a:extLst>
            </a:blip>
            <a:stretch>
              <a:fillRect/>
            </a:stretch>
          </p:blipFill>
          <p:spPr>
            <a:xfrm>
              <a:off x="17250045" y="6625568"/>
              <a:ext cx="40268" cy="46453"/>
            </a:xfrm>
            <a:prstGeom prst="rect">
              <a:avLst/>
            </a:prstGeom>
          </p:spPr>
        </p:pic>
        <p:pic>
          <p:nvPicPr>
            <p:cNvPr id="1921" name="Image 1907" descr=" "/>
            <p:cNvPicPr>
              <a:picLocks noChangeAspect="1"/>
            </p:cNvPicPr>
            <p:nvPr/>
          </p:nvPicPr>
          <p:blipFill>
            <a:blip r:embed="rId3816">
              <a:extLst>
                <a:ext uri="{96DAC541-7B7A-43D3-8B79-37D633B846F1}">
                  <asvg:svgBlip xmlns:asvg="http://schemas.microsoft.com/office/drawing/2016/SVG/main" r:embed="rId3817"/>
                </a:ext>
              </a:extLst>
            </a:blip>
            <a:stretch>
              <a:fillRect/>
            </a:stretch>
          </p:blipFill>
          <p:spPr>
            <a:xfrm>
              <a:off x="17186839" y="6626597"/>
              <a:ext cx="40120" cy="40239"/>
            </a:xfrm>
            <a:prstGeom prst="rect">
              <a:avLst/>
            </a:prstGeom>
          </p:spPr>
        </p:pic>
        <p:pic>
          <p:nvPicPr>
            <p:cNvPr id="1922" name="Image 1908" descr=" "/>
            <p:cNvPicPr>
              <a:picLocks noChangeAspect="1"/>
            </p:cNvPicPr>
            <p:nvPr/>
          </p:nvPicPr>
          <p:blipFill>
            <a:blip r:embed="rId3818">
              <a:extLst>
                <a:ext uri="{96DAC541-7B7A-43D3-8B79-37D633B846F1}">
                  <asvg:svgBlip xmlns:asvg="http://schemas.microsoft.com/office/drawing/2016/SVG/main" r:embed="rId3819"/>
                </a:ext>
              </a:extLst>
            </a:blip>
            <a:stretch>
              <a:fillRect/>
            </a:stretch>
          </p:blipFill>
          <p:spPr>
            <a:xfrm>
              <a:off x="17123435" y="6626597"/>
              <a:ext cx="40059" cy="40239"/>
            </a:xfrm>
            <a:prstGeom prst="rect">
              <a:avLst/>
            </a:prstGeom>
          </p:spPr>
        </p:pic>
        <p:pic>
          <p:nvPicPr>
            <p:cNvPr id="1923" name="Image 1909" descr=" "/>
            <p:cNvPicPr>
              <a:picLocks noChangeAspect="1"/>
            </p:cNvPicPr>
            <p:nvPr/>
          </p:nvPicPr>
          <p:blipFill>
            <a:blip r:embed="rId3820">
              <a:extLst>
                <a:ext uri="{96DAC541-7B7A-43D3-8B79-37D633B846F1}">
                  <asvg:svgBlip xmlns:asvg="http://schemas.microsoft.com/office/drawing/2016/SVG/main" r:embed="rId3821"/>
                </a:ext>
              </a:extLst>
            </a:blip>
            <a:stretch>
              <a:fillRect/>
            </a:stretch>
          </p:blipFill>
          <p:spPr>
            <a:xfrm>
              <a:off x="15602999" y="6636891"/>
              <a:ext cx="40397" cy="46453"/>
            </a:xfrm>
            <a:prstGeom prst="rect">
              <a:avLst/>
            </a:prstGeom>
          </p:spPr>
        </p:pic>
        <p:pic>
          <p:nvPicPr>
            <p:cNvPr id="1924" name="Image 1910" descr=" "/>
            <p:cNvPicPr>
              <a:picLocks noChangeAspect="1"/>
            </p:cNvPicPr>
            <p:nvPr/>
          </p:nvPicPr>
          <p:blipFill>
            <a:blip r:embed="rId3822">
              <a:extLst>
                <a:ext uri="{96DAC541-7B7A-43D3-8B79-37D633B846F1}">
                  <asvg:svgBlip xmlns:asvg="http://schemas.microsoft.com/office/drawing/2016/SVG/main" r:embed="rId3823"/>
                </a:ext>
              </a:extLst>
            </a:blip>
            <a:stretch>
              <a:fillRect/>
            </a:stretch>
          </p:blipFill>
          <p:spPr>
            <a:xfrm>
              <a:off x="15539422" y="6637672"/>
              <a:ext cx="40268" cy="46385"/>
            </a:xfrm>
            <a:prstGeom prst="rect">
              <a:avLst/>
            </a:prstGeom>
          </p:spPr>
        </p:pic>
        <p:pic>
          <p:nvPicPr>
            <p:cNvPr id="1925" name="Image 1911" descr=" "/>
            <p:cNvPicPr>
              <a:picLocks noChangeAspect="1"/>
            </p:cNvPicPr>
            <p:nvPr/>
          </p:nvPicPr>
          <p:blipFill>
            <a:blip r:embed="rId3824">
              <a:extLst>
                <a:ext uri="{96DAC541-7B7A-43D3-8B79-37D633B846F1}">
                  <asvg:svgBlip xmlns:asvg="http://schemas.microsoft.com/office/drawing/2016/SVG/main" r:embed="rId3825"/>
                </a:ext>
              </a:extLst>
            </a:blip>
            <a:stretch>
              <a:fillRect/>
            </a:stretch>
          </p:blipFill>
          <p:spPr>
            <a:xfrm>
              <a:off x="15476215" y="6638075"/>
              <a:ext cx="40097" cy="40239"/>
            </a:xfrm>
            <a:prstGeom prst="rect">
              <a:avLst/>
            </a:prstGeom>
          </p:spPr>
        </p:pic>
        <p:pic>
          <p:nvPicPr>
            <p:cNvPr id="1926" name="Image 1912" descr=" "/>
            <p:cNvPicPr>
              <a:picLocks noChangeAspect="1"/>
            </p:cNvPicPr>
            <p:nvPr/>
          </p:nvPicPr>
          <p:blipFill>
            <a:blip r:embed="rId3826">
              <a:extLst>
                <a:ext uri="{96DAC541-7B7A-43D3-8B79-37D633B846F1}">
                  <asvg:svgBlip xmlns:asvg="http://schemas.microsoft.com/office/drawing/2016/SVG/main" r:embed="rId3827"/>
                </a:ext>
              </a:extLst>
            </a:blip>
            <a:stretch>
              <a:fillRect/>
            </a:stretch>
          </p:blipFill>
          <p:spPr>
            <a:xfrm>
              <a:off x="15412639" y="6638460"/>
              <a:ext cx="40268" cy="46385"/>
            </a:xfrm>
            <a:prstGeom prst="rect">
              <a:avLst/>
            </a:prstGeom>
          </p:spPr>
        </p:pic>
        <p:pic>
          <p:nvPicPr>
            <p:cNvPr id="1927" name="Image 1913" descr=" "/>
            <p:cNvPicPr>
              <a:picLocks noChangeAspect="1"/>
            </p:cNvPicPr>
            <p:nvPr/>
          </p:nvPicPr>
          <p:blipFill>
            <a:blip r:embed="rId3828">
              <a:extLst>
                <a:ext uri="{96DAC541-7B7A-43D3-8B79-37D633B846F1}">
                  <asvg:svgBlip xmlns:asvg="http://schemas.microsoft.com/office/drawing/2016/SVG/main" r:embed="rId3829"/>
                </a:ext>
              </a:extLst>
            </a:blip>
            <a:stretch>
              <a:fillRect/>
            </a:stretch>
          </p:blipFill>
          <p:spPr>
            <a:xfrm>
              <a:off x="15349405" y="6638615"/>
              <a:ext cx="40268" cy="46453"/>
            </a:xfrm>
            <a:prstGeom prst="rect">
              <a:avLst/>
            </a:prstGeom>
          </p:spPr>
        </p:pic>
        <p:pic>
          <p:nvPicPr>
            <p:cNvPr id="1928" name="Image 1914" descr=" "/>
            <p:cNvPicPr>
              <a:picLocks noChangeAspect="1"/>
            </p:cNvPicPr>
            <p:nvPr/>
          </p:nvPicPr>
          <p:blipFill>
            <a:blip r:embed="rId3830">
              <a:extLst>
                <a:ext uri="{96DAC541-7B7A-43D3-8B79-37D633B846F1}">
                  <asvg:svgBlip xmlns:asvg="http://schemas.microsoft.com/office/drawing/2016/SVG/main" r:embed="rId3831"/>
                </a:ext>
              </a:extLst>
            </a:blip>
            <a:stretch>
              <a:fillRect/>
            </a:stretch>
          </p:blipFill>
          <p:spPr>
            <a:xfrm>
              <a:off x="15286199" y="6639092"/>
              <a:ext cx="46609" cy="46527"/>
            </a:xfrm>
            <a:prstGeom prst="rect">
              <a:avLst/>
            </a:prstGeom>
          </p:spPr>
        </p:pic>
        <p:pic>
          <p:nvPicPr>
            <p:cNvPr id="1929" name="Image 1915" descr=" "/>
            <p:cNvPicPr>
              <a:picLocks noChangeAspect="1"/>
            </p:cNvPicPr>
            <p:nvPr/>
          </p:nvPicPr>
          <p:blipFill>
            <a:blip r:embed="rId3832">
              <a:extLst>
                <a:ext uri="{96DAC541-7B7A-43D3-8B79-37D633B846F1}">
                  <asvg:svgBlip xmlns:asvg="http://schemas.microsoft.com/office/drawing/2016/SVG/main" r:embed="rId3833"/>
                </a:ext>
              </a:extLst>
            </a:blip>
            <a:stretch>
              <a:fillRect/>
            </a:stretch>
          </p:blipFill>
          <p:spPr>
            <a:xfrm>
              <a:off x="15222805" y="6639799"/>
              <a:ext cx="40098" cy="40239"/>
            </a:xfrm>
            <a:prstGeom prst="rect">
              <a:avLst/>
            </a:prstGeom>
          </p:spPr>
        </p:pic>
        <p:pic>
          <p:nvPicPr>
            <p:cNvPr id="1930" name="Image 1916" descr=" "/>
            <p:cNvPicPr>
              <a:picLocks noChangeAspect="1"/>
            </p:cNvPicPr>
            <p:nvPr/>
          </p:nvPicPr>
          <p:blipFill>
            <a:blip r:embed="rId3834">
              <a:extLst>
                <a:ext uri="{96DAC541-7B7A-43D3-8B79-37D633B846F1}">
                  <asvg:svgBlip xmlns:asvg="http://schemas.microsoft.com/office/drawing/2016/SVG/main" r:embed="rId3835"/>
                </a:ext>
              </a:extLst>
            </a:blip>
            <a:stretch>
              <a:fillRect/>
            </a:stretch>
          </p:blipFill>
          <p:spPr>
            <a:xfrm>
              <a:off x="15159230" y="6640190"/>
              <a:ext cx="40268" cy="46385"/>
            </a:xfrm>
            <a:prstGeom prst="rect">
              <a:avLst/>
            </a:prstGeom>
          </p:spPr>
        </p:pic>
        <p:pic>
          <p:nvPicPr>
            <p:cNvPr id="1931" name="Image 1917" descr=" "/>
            <p:cNvPicPr>
              <a:picLocks noChangeAspect="1"/>
            </p:cNvPicPr>
            <p:nvPr/>
          </p:nvPicPr>
          <p:blipFill>
            <a:blip r:embed="rId3836">
              <a:extLst>
                <a:ext uri="{96DAC541-7B7A-43D3-8B79-37D633B846F1}">
                  <asvg:svgBlip xmlns:asvg="http://schemas.microsoft.com/office/drawing/2016/SVG/main" r:embed="rId3837"/>
                </a:ext>
              </a:extLst>
            </a:blip>
            <a:stretch>
              <a:fillRect/>
            </a:stretch>
          </p:blipFill>
          <p:spPr>
            <a:xfrm>
              <a:off x="15095839" y="6641058"/>
              <a:ext cx="40268" cy="45982"/>
            </a:xfrm>
            <a:prstGeom prst="rect">
              <a:avLst/>
            </a:prstGeom>
          </p:spPr>
        </p:pic>
        <p:pic>
          <p:nvPicPr>
            <p:cNvPr id="1932" name="Image 1918" descr=" "/>
            <p:cNvPicPr>
              <a:picLocks noChangeAspect="1"/>
            </p:cNvPicPr>
            <p:nvPr/>
          </p:nvPicPr>
          <p:blipFill>
            <a:blip r:embed="rId3838">
              <a:extLst>
                <a:ext uri="{96DAC541-7B7A-43D3-8B79-37D633B846F1}">
                  <asvg:svgBlip xmlns:asvg="http://schemas.microsoft.com/office/drawing/2016/SVG/main" r:embed="rId3839"/>
                </a:ext>
              </a:extLst>
            </a:blip>
            <a:stretch>
              <a:fillRect/>
            </a:stretch>
          </p:blipFill>
          <p:spPr>
            <a:xfrm>
              <a:off x="15032791" y="6640823"/>
              <a:ext cx="46609" cy="46527"/>
            </a:xfrm>
            <a:prstGeom prst="rect">
              <a:avLst/>
            </a:prstGeom>
          </p:spPr>
        </p:pic>
        <p:pic>
          <p:nvPicPr>
            <p:cNvPr id="1933" name="Image 1919" descr=" "/>
            <p:cNvPicPr>
              <a:picLocks noChangeAspect="1"/>
            </p:cNvPicPr>
            <p:nvPr/>
          </p:nvPicPr>
          <p:blipFill>
            <a:blip r:embed="rId3840">
              <a:extLst>
                <a:ext uri="{96DAC541-7B7A-43D3-8B79-37D633B846F1}">
                  <asvg:svgBlip xmlns:asvg="http://schemas.microsoft.com/office/drawing/2016/SVG/main" r:embed="rId3841"/>
                </a:ext>
              </a:extLst>
            </a:blip>
            <a:stretch>
              <a:fillRect/>
            </a:stretch>
          </p:blipFill>
          <p:spPr>
            <a:xfrm>
              <a:off x="14969214" y="6641604"/>
              <a:ext cx="40268" cy="46385"/>
            </a:xfrm>
            <a:prstGeom prst="rect">
              <a:avLst/>
            </a:prstGeom>
          </p:spPr>
        </p:pic>
        <p:pic>
          <p:nvPicPr>
            <p:cNvPr id="1934" name="Image 1920" descr=" "/>
            <p:cNvPicPr>
              <a:picLocks noChangeAspect="1"/>
            </p:cNvPicPr>
            <p:nvPr/>
          </p:nvPicPr>
          <p:blipFill>
            <a:blip r:embed="rId3842">
              <a:extLst>
                <a:ext uri="{96DAC541-7B7A-43D3-8B79-37D633B846F1}">
                  <asvg:svgBlip xmlns:asvg="http://schemas.microsoft.com/office/drawing/2016/SVG/main" r:embed="rId3843"/>
                </a:ext>
              </a:extLst>
            </a:blip>
            <a:stretch>
              <a:fillRect/>
            </a:stretch>
          </p:blipFill>
          <p:spPr>
            <a:xfrm>
              <a:off x="14905822" y="6641920"/>
              <a:ext cx="40268" cy="46385"/>
            </a:xfrm>
            <a:prstGeom prst="rect">
              <a:avLst/>
            </a:prstGeom>
          </p:spPr>
        </p:pic>
        <p:pic>
          <p:nvPicPr>
            <p:cNvPr id="1935" name="Image 1921" descr=" "/>
            <p:cNvPicPr>
              <a:picLocks noChangeAspect="1"/>
            </p:cNvPicPr>
            <p:nvPr/>
          </p:nvPicPr>
          <p:blipFill>
            <a:blip r:embed="rId3844">
              <a:extLst>
                <a:ext uri="{96DAC541-7B7A-43D3-8B79-37D633B846F1}">
                  <asvg:svgBlip xmlns:asvg="http://schemas.microsoft.com/office/drawing/2016/SVG/main" r:embed="rId3845"/>
                </a:ext>
              </a:extLst>
            </a:blip>
            <a:stretch>
              <a:fillRect/>
            </a:stretch>
          </p:blipFill>
          <p:spPr>
            <a:xfrm>
              <a:off x="14842431" y="6642317"/>
              <a:ext cx="40268" cy="46453"/>
            </a:xfrm>
            <a:prstGeom prst="rect">
              <a:avLst/>
            </a:prstGeom>
          </p:spPr>
        </p:pic>
        <p:pic>
          <p:nvPicPr>
            <p:cNvPr id="1936" name="Image 1922" descr=" "/>
            <p:cNvPicPr>
              <a:picLocks noChangeAspect="1"/>
            </p:cNvPicPr>
            <p:nvPr/>
          </p:nvPicPr>
          <p:blipFill>
            <a:blip r:embed="rId3846">
              <a:extLst>
                <a:ext uri="{96DAC541-7B7A-43D3-8B79-37D633B846F1}">
                  <asvg:svgBlip xmlns:asvg="http://schemas.microsoft.com/office/drawing/2016/SVG/main" r:embed="rId3847"/>
                </a:ext>
              </a:extLst>
            </a:blip>
            <a:stretch>
              <a:fillRect/>
            </a:stretch>
          </p:blipFill>
          <p:spPr>
            <a:xfrm>
              <a:off x="14779331" y="6643179"/>
              <a:ext cx="46661" cy="46527"/>
            </a:xfrm>
            <a:prstGeom prst="rect">
              <a:avLst/>
            </a:prstGeom>
          </p:spPr>
        </p:pic>
        <p:pic>
          <p:nvPicPr>
            <p:cNvPr id="1937" name="Image 1923" descr=" "/>
            <p:cNvPicPr>
              <a:picLocks noChangeAspect="1"/>
            </p:cNvPicPr>
            <p:nvPr/>
          </p:nvPicPr>
          <p:blipFill>
            <a:blip r:embed="rId3848">
              <a:extLst>
                <a:ext uri="{96DAC541-7B7A-43D3-8B79-37D633B846F1}">
                  <asvg:svgBlip xmlns:asvg="http://schemas.microsoft.com/office/drawing/2016/SVG/main" r:embed="rId3849"/>
                </a:ext>
              </a:extLst>
            </a:blip>
            <a:stretch>
              <a:fillRect/>
            </a:stretch>
          </p:blipFill>
          <p:spPr>
            <a:xfrm>
              <a:off x="14715805" y="6643334"/>
              <a:ext cx="40268" cy="46385"/>
            </a:xfrm>
            <a:prstGeom prst="rect">
              <a:avLst/>
            </a:prstGeom>
          </p:spPr>
        </p:pic>
        <p:pic>
          <p:nvPicPr>
            <p:cNvPr id="1938" name="Image 1924" descr=" "/>
            <p:cNvPicPr>
              <a:picLocks noChangeAspect="1"/>
            </p:cNvPicPr>
            <p:nvPr/>
          </p:nvPicPr>
          <p:blipFill>
            <a:blip r:embed="rId3850">
              <a:extLst>
                <a:ext uri="{96DAC541-7B7A-43D3-8B79-37D633B846F1}">
                  <asvg:svgBlip xmlns:asvg="http://schemas.microsoft.com/office/drawing/2016/SVG/main" r:embed="rId3851"/>
                </a:ext>
              </a:extLst>
            </a:blip>
            <a:stretch>
              <a:fillRect/>
            </a:stretch>
          </p:blipFill>
          <p:spPr>
            <a:xfrm>
              <a:off x="14652116" y="6643731"/>
              <a:ext cx="40108" cy="40239"/>
            </a:xfrm>
            <a:prstGeom prst="rect">
              <a:avLst/>
            </a:prstGeom>
          </p:spPr>
        </p:pic>
        <p:pic>
          <p:nvPicPr>
            <p:cNvPr id="1939" name="Image 1925" descr=" "/>
            <p:cNvPicPr>
              <a:picLocks noChangeAspect="1"/>
            </p:cNvPicPr>
            <p:nvPr/>
          </p:nvPicPr>
          <p:blipFill>
            <a:blip r:embed="rId3852">
              <a:extLst>
                <a:ext uri="{96DAC541-7B7A-43D3-8B79-37D633B846F1}">
                  <asvg:svgBlip xmlns:asvg="http://schemas.microsoft.com/office/drawing/2016/SVG/main" r:embed="rId3853"/>
                </a:ext>
              </a:extLst>
            </a:blip>
            <a:stretch>
              <a:fillRect/>
            </a:stretch>
          </p:blipFill>
          <p:spPr>
            <a:xfrm>
              <a:off x="14589023" y="6644518"/>
              <a:ext cx="40268" cy="45982"/>
            </a:xfrm>
            <a:prstGeom prst="rect">
              <a:avLst/>
            </a:prstGeom>
          </p:spPr>
        </p:pic>
        <p:pic>
          <p:nvPicPr>
            <p:cNvPr id="1940" name="Image 1926" descr=" "/>
            <p:cNvPicPr>
              <a:picLocks noChangeAspect="1"/>
            </p:cNvPicPr>
            <p:nvPr/>
          </p:nvPicPr>
          <p:blipFill>
            <a:blip r:embed="rId3854">
              <a:extLst>
                <a:ext uri="{96DAC541-7B7A-43D3-8B79-37D633B846F1}">
                  <asvg:svgBlip xmlns:asvg="http://schemas.microsoft.com/office/drawing/2016/SVG/main" r:embed="rId3855"/>
                </a:ext>
              </a:extLst>
            </a:blip>
            <a:stretch>
              <a:fillRect/>
            </a:stretch>
          </p:blipFill>
          <p:spPr>
            <a:xfrm>
              <a:off x="14526103" y="6644990"/>
              <a:ext cx="40268" cy="45982"/>
            </a:xfrm>
            <a:prstGeom prst="rect">
              <a:avLst/>
            </a:prstGeom>
          </p:spPr>
        </p:pic>
        <p:pic>
          <p:nvPicPr>
            <p:cNvPr id="1941" name="Image 1927" descr=" "/>
            <p:cNvPicPr>
              <a:picLocks noChangeAspect="1"/>
            </p:cNvPicPr>
            <p:nvPr/>
          </p:nvPicPr>
          <p:blipFill>
            <a:blip r:embed="rId3856">
              <a:extLst>
                <a:ext uri="{96DAC541-7B7A-43D3-8B79-37D633B846F1}">
                  <asvg:svgBlip xmlns:asvg="http://schemas.microsoft.com/office/drawing/2016/SVG/main" r:embed="rId3857"/>
                </a:ext>
              </a:extLst>
            </a:blip>
            <a:stretch>
              <a:fillRect/>
            </a:stretch>
          </p:blipFill>
          <p:spPr>
            <a:xfrm>
              <a:off x="14463370" y="6644754"/>
              <a:ext cx="46609" cy="46527"/>
            </a:xfrm>
            <a:prstGeom prst="rect">
              <a:avLst/>
            </a:prstGeom>
          </p:spPr>
        </p:pic>
        <p:pic>
          <p:nvPicPr>
            <p:cNvPr id="1942" name="Image 1928" descr=" "/>
            <p:cNvPicPr>
              <a:picLocks noChangeAspect="1"/>
            </p:cNvPicPr>
            <p:nvPr/>
          </p:nvPicPr>
          <p:blipFill>
            <a:blip r:embed="rId3858">
              <a:extLst>
                <a:ext uri="{96DAC541-7B7A-43D3-8B79-37D633B846F1}">
                  <asvg:svgBlip xmlns:asvg="http://schemas.microsoft.com/office/drawing/2016/SVG/main" r:embed="rId3859"/>
                </a:ext>
              </a:extLst>
            </a:blip>
            <a:stretch>
              <a:fillRect/>
            </a:stretch>
          </p:blipFill>
          <p:spPr>
            <a:xfrm>
              <a:off x="14399189" y="6645461"/>
              <a:ext cx="40098" cy="40239"/>
            </a:xfrm>
            <a:prstGeom prst="rect">
              <a:avLst/>
            </a:prstGeom>
          </p:spPr>
        </p:pic>
        <p:pic>
          <p:nvPicPr>
            <p:cNvPr id="1943" name="Image 1929" descr=" "/>
            <p:cNvPicPr>
              <a:picLocks noChangeAspect="1"/>
            </p:cNvPicPr>
            <p:nvPr/>
          </p:nvPicPr>
          <p:blipFill>
            <a:blip r:embed="rId3860">
              <a:extLst>
                <a:ext uri="{96DAC541-7B7A-43D3-8B79-37D633B846F1}">
                  <asvg:svgBlip xmlns:asvg="http://schemas.microsoft.com/office/drawing/2016/SVG/main" r:embed="rId3861"/>
                </a:ext>
              </a:extLst>
            </a:blip>
            <a:stretch>
              <a:fillRect/>
            </a:stretch>
          </p:blipFill>
          <p:spPr>
            <a:xfrm>
              <a:off x="14335614" y="6645846"/>
              <a:ext cx="40268" cy="46385"/>
            </a:xfrm>
            <a:prstGeom prst="rect">
              <a:avLst/>
            </a:prstGeom>
          </p:spPr>
        </p:pic>
        <p:pic>
          <p:nvPicPr>
            <p:cNvPr id="1944" name="Image 1930" descr=" "/>
            <p:cNvPicPr>
              <a:picLocks noChangeAspect="1"/>
            </p:cNvPicPr>
            <p:nvPr/>
          </p:nvPicPr>
          <p:blipFill>
            <a:blip r:embed="rId3862">
              <a:extLst>
                <a:ext uri="{96DAC541-7B7A-43D3-8B79-37D633B846F1}">
                  <asvg:svgBlip xmlns:asvg="http://schemas.microsoft.com/office/drawing/2016/SVG/main" r:embed="rId3863"/>
                </a:ext>
              </a:extLst>
            </a:blip>
            <a:stretch>
              <a:fillRect/>
            </a:stretch>
          </p:blipFill>
          <p:spPr>
            <a:xfrm>
              <a:off x="14272223" y="6646720"/>
              <a:ext cx="40268" cy="45982"/>
            </a:xfrm>
            <a:prstGeom prst="rect">
              <a:avLst/>
            </a:prstGeom>
          </p:spPr>
        </p:pic>
        <p:pic>
          <p:nvPicPr>
            <p:cNvPr id="1945" name="Image 1931" descr=" "/>
            <p:cNvPicPr>
              <a:picLocks noChangeAspect="1"/>
            </p:cNvPicPr>
            <p:nvPr/>
          </p:nvPicPr>
          <p:blipFill>
            <a:blip r:embed="rId3864">
              <a:extLst>
                <a:ext uri="{96DAC541-7B7A-43D3-8B79-37D633B846F1}">
                  <asvg:svgBlip xmlns:asvg="http://schemas.microsoft.com/office/drawing/2016/SVG/main" r:embed="rId3865"/>
                </a:ext>
              </a:extLst>
            </a:blip>
            <a:stretch>
              <a:fillRect/>
            </a:stretch>
          </p:blipFill>
          <p:spPr>
            <a:xfrm>
              <a:off x="14209175" y="6646484"/>
              <a:ext cx="46609" cy="46527"/>
            </a:xfrm>
            <a:prstGeom prst="rect">
              <a:avLst/>
            </a:prstGeom>
          </p:spPr>
        </p:pic>
        <p:pic>
          <p:nvPicPr>
            <p:cNvPr id="1946" name="Image 1932" descr=" "/>
            <p:cNvPicPr>
              <a:picLocks noChangeAspect="1"/>
            </p:cNvPicPr>
            <p:nvPr/>
          </p:nvPicPr>
          <p:blipFill>
            <a:blip r:embed="rId3866">
              <a:extLst>
                <a:ext uri="{96DAC541-7B7A-43D3-8B79-37D633B846F1}">
                  <asvg:svgBlip xmlns:asvg="http://schemas.microsoft.com/office/drawing/2016/SVG/main" r:embed="rId3867"/>
                </a:ext>
              </a:extLst>
            </a:blip>
            <a:stretch>
              <a:fillRect/>
            </a:stretch>
          </p:blipFill>
          <p:spPr>
            <a:xfrm>
              <a:off x="14145597" y="6647346"/>
              <a:ext cx="40268" cy="46143"/>
            </a:xfrm>
            <a:prstGeom prst="rect">
              <a:avLst/>
            </a:prstGeom>
          </p:spPr>
        </p:pic>
        <p:pic>
          <p:nvPicPr>
            <p:cNvPr id="1947" name="Image 1933" descr=" "/>
            <p:cNvPicPr>
              <a:picLocks noChangeAspect="1"/>
            </p:cNvPicPr>
            <p:nvPr/>
          </p:nvPicPr>
          <p:blipFill>
            <a:blip r:embed="rId3868">
              <a:extLst>
                <a:ext uri="{96DAC541-7B7A-43D3-8B79-37D633B846F1}">
                  <asvg:svgBlip xmlns:asvg="http://schemas.microsoft.com/office/drawing/2016/SVG/main" r:embed="rId3869"/>
                </a:ext>
              </a:extLst>
            </a:blip>
            <a:stretch>
              <a:fillRect/>
            </a:stretch>
          </p:blipFill>
          <p:spPr>
            <a:xfrm>
              <a:off x="14082375" y="6647650"/>
              <a:ext cx="40110" cy="40239"/>
            </a:xfrm>
            <a:prstGeom prst="rect">
              <a:avLst/>
            </a:prstGeom>
          </p:spPr>
        </p:pic>
        <p:pic>
          <p:nvPicPr>
            <p:cNvPr id="1948" name="Image 1934" descr=" "/>
            <p:cNvPicPr>
              <a:picLocks noChangeAspect="1"/>
            </p:cNvPicPr>
            <p:nvPr/>
          </p:nvPicPr>
          <p:blipFill>
            <a:blip r:embed="rId3870">
              <a:extLst>
                <a:ext uri="{96DAC541-7B7A-43D3-8B79-37D633B846F1}">
                  <asvg:svgBlip xmlns:asvg="http://schemas.microsoft.com/office/drawing/2016/SVG/main" r:embed="rId3871"/>
                </a:ext>
              </a:extLst>
            </a:blip>
            <a:stretch>
              <a:fillRect/>
            </a:stretch>
          </p:blipFill>
          <p:spPr>
            <a:xfrm>
              <a:off x="14018815" y="6648134"/>
              <a:ext cx="40268" cy="46298"/>
            </a:xfrm>
            <a:prstGeom prst="rect">
              <a:avLst/>
            </a:prstGeom>
          </p:spPr>
        </p:pic>
        <p:pic>
          <p:nvPicPr>
            <p:cNvPr id="1949" name="Image 1935" descr=" "/>
            <p:cNvPicPr>
              <a:picLocks noChangeAspect="1"/>
            </p:cNvPicPr>
            <p:nvPr/>
          </p:nvPicPr>
          <p:blipFill>
            <a:blip r:embed="rId3872">
              <a:extLst>
                <a:ext uri="{96DAC541-7B7A-43D3-8B79-37D633B846F1}">
                  <asvg:svgBlip xmlns:asvg="http://schemas.microsoft.com/office/drawing/2016/SVG/main" r:embed="rId3873"/>
                </a:ext>
              </a:extLst>
            </a:blip>
            <a:stretch>
              <a:fillRect/>
            </a:stretch>
          </p:blipFill>
          <p:spPr>
            <a:xfrm>
              <a:off x="13955609" y="6648450"/>
              <a:ext cx="40071" cy="40239"/>
            </a:xfrm>
            <a:prstGeom prst="rect">
              <a:avLst/>
            </a:prstGeom>
          </p:spPr>
        </p:pic>
        <p:pic>
          <p:nvPicPr>
            <p:cNvPr id="1950" name="Image 1936" descr=" "/>
            <p:cNvPicPr>
              <a:picLocks noChangeAspect="1"/>
            </p:cNvPicPr>
            <p:nvPr/>
          </p:nvPicPr>
          <p:blipFill>
            <a:blip r:embed="rId3874">
              <a:extLst>
                <a:ext uri="{96DAC541-7B7A-43D3-8B79-37D633B846F1}">
                  <asvg:svgBlip xmlns:asvg="http://schemas.microsoft.com/office/drawing/2016/SVG/main" r:embed="rId3875"/>
                </a:ext>
              </a:extLst>
            </a:blip>
            <a:stretch>
              <a:fillRect/>
            </a:stretch>
          </p:blipFill>
          <p:spPr>
            <a:xfrm>
              <a:off x="13892189" y="6648921"/>
              <a:ext cx="40269" cy="46298"/>
            </a:xfrm>
            <a:prstGeom prst="rect">
              <a:avLst/>
            </a:prstGeom>
          </p:spPr>
        </p:pic>
        <p:pic>
          <p:nvPicPr>
            <p:cNvPr id="1951" name="Image 1937" descr=" "/>
            <p:cNvPicPr>
              <a:picLocks noChangeAspect="1"/>
            </p:cNvPicPr>
            <p:nvPr/>
          </p:nvPicPr>
          <p:blipFill>
            <a:blip r:embed="rId3876">
              <a:extLst>
                <a:ext uri="{96DAC541-7B7A-43D3-8B79-37D633B846F1}">
                  <asvg:svgBlip xmlns:asvg="http://schemas.microsoft.com/office/drawing/2016/SVG/main" r:embed="rId3877"/>
                </a:ext>
              </a:extLst>
            </a:blip>
            <a:stretch>
              <a:fillRect/>
            </a:stretch>
          </p:blipFill>
          <p:spPr>
            <a:xfrm>
              <a:off x="13828970" y="6649386"/>
              <a:ext cx="40109" cy="40239"/>
            </a:xfrm>
            <a:prstGeom prst="rect">
              <a:avLst/>
            </a:prstGeom>
          </p:spPr>
        </p:pic>
        <p:pic>
          <p:nvPicPr>
            <p:cNvPr id="1952" name="Image 1938" descr=" "/>
            <p:cNvPicPr>
              <a:picLocks noChangeAspect="1"/>
            </p:cNvPicPr>
            <p:nvPr/>
          </p:nvPicPr>
          <p:blipFill>
            <a:blip r:embed="rId3878">
              <a:extLst>
                <a:ext uri="{96DAC541-7B7A-43D3-8B79-37D633B846F1}">
                  <asvg:svgBlip xmlns:asvg="http://schemas.microsoft.com/office/drawing/2016/SVG/main" r:embed="rId3879"/>
                </a:ext>
              </a:extLst>
            </a:blip>
            <a:stretch>
              <a:fillRect/>
            </a:stretch>
          </p:blipFill>
          <p:spPr>
            <a:xfrm>
              <a:off x="13765406" y="6650961"/>
              <a:ext cx="40268" cy="45982"/>
            </a:xfrm>
            <a:prstGeom prst="rect">
              <a:avLst/>
            </a:prstGeom>
          </p:spPr>
        </p:pic>
        <p:pic>
          <p:nvPicPr>
            <p:cNvPr id="1953" name="Image 1939" descr=" "/>
            <p:cNvPicPr>
              <a:picLocks noChangeAspect="1"/>
            </p:cNvPicPr>
            <p:nvPr/>
          </p:nvPicPr>
          <p:blipFill>
            <a:blip r:embed="rId3880">
              <a:extLst>
                <a:ext uri="{96DAC541-7B7A-43D3-8B79-37D633B846F1}">
                  <asvg:svgBlip xmlns:asvg="http://schemas.microsoft.com/office/drawing/2016/SVG/main" r:embed="rId3881"/>
                </a:ext>
              </a:extLst>
            </a:blip>
            <a:stretch>
              <a:fillRect/>
            </a:stretch>
          </p:blipFill>
          <p:spPr>
            <a:xfrm>
              <a:off x="13702199" y="6650490"/>
              <a:ext cx="40073" cy="40239"/>
            </a:xfrm>
            <a:prstGeom prst="rect">
              <a:avLst/>
            </a:prstGeom>
          </p:spPr>
        </p:pic>
        <p:pic>
          <p:nvPicPr>
            <p:cNvPr id="1954" name="Image 1940" descr=" "/>
            <p:cNvPicPr>
              <a:picLocks noChangeAspect="1"/>
            </p:cNvPicPr>
            <p:nvPr/>
          </p:nvPicPr>
          <p:blipFill>
            <a:blip r:embed="rId3882">
              <a:extLst>
                <a:ext uri="{96DAC541-7B7A-43D3-8B79-37D633B846F1}">
                  <asvg:svgBlip xmlns:asvg="http://schemas.microsoft.com/office/drawing/2016/SVG/main" r:embed="rId3883"/>
                </a:ext>
              </a:extLst>
            </a:blip>
            <a:stretch>
              <a:fillRect/>
            </a:stretch>
          </p:blipFill>
          <p:spPr>
            <a:xfrm>
              <a:off x="13638781" y="6650565"/>
              <a:ext cx="40269" cy="46385"/>
            </a:xfrm>
            <a:prstGeom prst="rect">
              <a:avLst/>
            </a:prstGeom>
          </p:spPr>
        </p:pic>
        <p:pic>
          <p:nvPicPr>
            <p:cNvPr id="1955" name="Image 1941" descr=" "/>
            <p:cNvPicPr>
              <a:picLocks noChangeAspect="1"/>
            </p:cNvPicPr>
            <p:nvPr/>
          </p:nvPicPr>
          <p:blipFill>
            <a:blip r:embed="rId3884">
              <a:extLst>
                <a:ext uri="{96DAC541-7B7A-43D3-8B79-37D633B846F1}">
                  <asvg:svgBlip xmlns:asvg="http://schemas.microsoft.com/office/drawing/2016/SVG/main" r:embed="rId3885"/>
                </a:ext>
              </a:extLst>
            </a:blip>
            <a:stretch>
              <a:fillRect/>
            </a:stretch>
          </p:blipFill>
          <p:spPr>
            <a:xfrm>
              <a:off x="13575552" y="6650645"/>
              <a:ext cx="40025" cy="46056"/>
            </a:xfrm>
            <a:prstGeom prst="rect">
              <a:avLst/>
            </a:prstGeom>
          </p:spPr>
        </p:pic>
        <p:pic>
          <p:nvPicPr>
            <p:cNvPr id="1956" name="Image 1942" descr=" "/>
            <p:cNvPicPr>
              <a:picLocks noChangeAspect="1"/>
            </p:cNvPicPr>
            <p:nvPr/>
          </p:nvPicPr>
          <p:blipFill>
            <a:blip r:embed="rId3886">
              <a:extLst>
                <a:ext uri="{96DAC541-7B7A-43D3-8B79-37D633B846F1}">
                  <asvg:svgBlip xmlns:asvg="http://schemas.microsoft.com/office/drawing/2016/SVG/main" r:embed="rId3887"/>
                </a:ext>
              </a:extLst>
            </a:blip>
            <a:stretch>
              <a:fillRect/>
            </a:stretch>
          </p:blipFill>
          <p:spPr>
            <a:xfrm>
              <a:off x="13511998" y="6651507"/>
              <a:ext cx="40268" cy="46385"/>
            </a:xfrm>
            <a:prstGeom prst="rect">
              <a:avLst/>
            </a:prstGeom>
          </p:spPr>
        </p:pic>
        <p:pic>
          <p:nvPicPr>
            <p:cNvPr id="1957" name="Image 1943" descr=" "/>
            <p:cNvPicPr>
              <a:picLocks noChangeAspect="1"/>
            </p:cNvPicPr>
            <p:nvPr/>
          </p:nvPicPr>
          <p:blipFill>
            <a:blip r:embed="rId3888">
              <a:extLst>
                <a:ext uri="{96DAC541-7B7A-43D3-8B79-37D633B846F1}">
                  <asvg:svgBlip xmlns:asvg="http://schemas.microsoft.com/office/drawing/2016/SVG/main" r:embed="rId3889"/>
                </a:ext>
              </a:extLst>
            </a:blip>
            <a:stretch>
              <a:fillRect/>
            </a:stretch>
          </p:blipFill>
          <p:spPr>
            <a:xfrm>
              <a:off x="12815165" y="6656462"/>
              <a:ext cx="40268" cy="46143"/>
            </a:xfrm>
            <a:prstGeom prst="rect">
              <a:avLst/>
            </a:prstGeom>
          </p:spPr>
        </p:pic>
        <p:pic>
          <p:nvPicPr>
            <p:cNvPr id="1958" name="Image 1944" descr=" "/>
            <p:cNvPicPr>
              <a:picLocks noChangeAspect="1"/>
            </p:cNvPicPr>
            <p:nvPr/>
          </p:nvPicPr>
          <p:blipFill>
            <a:blip r:embed="rId3890">
              <a:extLst>
                <a:ext uri="{96DAC541-7B7A-43D3-8B79-37D633B846F1}">
                  <asvg:svgBlip xmlns:asvg="http://schemas.microsoft.com/office/drawing/2016/SVG/main" r:embed="rId3891"/>
                </a:ext>
              </a:extLst>
            </a:blip>
            <a:stretch>
              <a:fillRect/>
            </a:stretch>
          </p:blipFill>
          <p:spPr>
            <a:xfrm>
              <a:off x="12751936" y="6656778"/>
              <a:ext cx="40025" cy="46056"/>
            </a:xfrm>
            <a:prstGeom prst="rect">
              <a:avLst/>
            </a:prstGeom>
          </p:spPr>
        </p:pic>
        <p:pic>
          <p:nvPicPr>
            <p:cNvPr id="1959" name="Image 1945" descr=" "/>
            <p:cNvPicPr>
              <a:picLocks noChangeAspect="1"/>
            </p:cNvPicPr>
            <p:nvPr/>
          </p:nvPicPr>
          <p:blipFill>
            <a:blip r:embed="rId3892">
              <a:extLst>
                <a:ext uri="{96DAC541-7B7A-43D3-8B79-37D633B846F1}">
                  <asvg:svgBlip xmlns:asvg="http://schemas.microsoft.com/office/drawing/2016/SVG/main" r:embed="rId3893"/>
                </a:ext>
              </a:extLst>
            </a:blip>
            <a:stretch>
              <a:fillRect/>
            </a:stretch>
          </p:blipFill>
          <p:spPr>
            <a:xfrm>
              <a:off x="12688557" y="6657249"/>
              <a:ext cx="40169" cy="46056"/>
            </a:xfrm>
            <a:prstGeom prst="rect">
              <a:avLst/>
            </a:prstGeom>
          </p:spPr>
        </p:pic>
        <p:pic>
          <p:nvPicPr>
            <p:cNvPr id="1960" name="Image 1946" descr=" "/>
            <p:cNvPicPr>
              <a:picLocks noChangeAspect="1"/>
            </p:cNvPicPr>
            <p:nvPr/>
          </p:nvPicPr>
          <p:blipFill>
            <a:blip r:embed="rId3894">
              <a:extLst>
                <a:ext uri="{96DAC541-7B7A-43D3-8B79-37D633B846F1}">
                  <asvg:svgBlip xmlns:asvg="http://schemas.microsoft.com/office/drawing/2016/SVG/main" r:embed="rId3895"/>
                </a:ext>
              </a:extLst>
            </a:blip>
            <a:stretch>
              <a:fillRect/>
            </a:stretch>
          </p:blipFill>
          <p:spPr>
            <a:xfrm>
              <a:off x="12625176" y="6657566"/>
              <a:ext cx="40159" cy="46056"/>
            </a:xfrm>
            <a:prstGeom prst="rect">
              <a:avLst/>
            </a:prstGeom>
          </p:spPr>
        </p:pic>
        <p:pic>
          <p:nvPicPr>
            <p:cNvPr id="1961" name="Image 1947" descr=" "/>
            <p:cNvPicPr>
              <a:picLocks noChangeAspect="1"/>
            </p:cNvPicPr>
            <p:nvPr/>
          </p:nvPicPr>
          <p:blipFill>
            <a:blip r:embed="rId3896">
              <a:extLst>
                <a:ext uri="{96DAC541-7B7A-43D3-8B79-37D633B846F1}">
                  <asvg:svgBlip xmlns:asvg="http://schemas.microsoft.com/office/drawing/2016/SVG/main" r:embed="rId3897"/>
                </a:ext>
              </a:extLst>
            </a:blip>
            <a:stretch>
              <a:fillRect/>
            </a:stretch>
          </p:blipFill>
          <p:spPr>
            <a:xfrm>
              <a:off x="12561795" y="6658037"/>
              <a:ext cx="40148" cy="46056"/>
            </a:xfrm>
            <a:prstGeom prst="rect">
              <a:avLst/>
            </a:prstGeom>
          </p:spPr>
        </p:pic>
        <p:pic>
          <p:nvPicPr>
            <p:cNvPr id="1962" name="Image 1948" descr=" "/>
            <p:cNvPicPr>
              <a:picLocks noChangeAspect="1"/>
            </p:cNvPicPr>
            <p:nvPr/>
          </p:nvPicPr>
          <p:blipFill>
            <a:blip r:embed="rId3898">
              <a:extLst>
                <a:ext uri="{96DAC541-7B7A-43D3-8B79-37D633B846F1}">
                  <asvg:svgBlip xmlns:asvg="http://schemas.microsoft.com/office/drawing/2016/SVG/main" r:embed="rId3899"/>
                </a:ext>
              </a:extLst>
            </a:blip>
            <a:stretch>
              <a:fillRect/>
            </a:stretch>
          </p:blipFill>
          <p:spPr>
            <a:xfrm>
              <a:off x="12498499" y="6659135"/>
              <a:ext cx="40053" cy="46056"/>
            </a:xfrm>
            <a:prstGeom prst="rect">
              <a:avLst/>
            </a:prstGeom>
          </p:spPr>
        </p:pic>
        <p:pic>
          <p:nvPicPr>
            <p:cNvPr id="1963" name="Image 1949" descr=" "/>
            <p:cNvPicPr>
              <a:picLocks noChangeAspect="1"/>
            </p:cNvPicPr>
            <p:nvPr/>
          </p:nvPicPr>
          <p:blipFill>
            <a:blip r:embed="rId3900">
              <a:extLst>
                <a:ext uri="{96DAC541-7B7A-43D3-8B79-37D633B846F1}">
                  <asvg:svgBlip xmlns:asvg="http://schemas.microsoft.com/office/drawing/2016/SVG/main" r:embed="rId3901"/>
                </a:ext>
              </a:extLst>
            </a:blip>
            <a:stretch>
              <a:fillRect/>
            </a:stretch>
          </p:blipFill>
          <p:spPr>
            <a:xfrm>
              <a:off x="12435158" y="6659135"/>
              <a:ext cx="39901" cy="46056"/>
            </a:xfrm>
            <a:prstGeom prst="rect">
              <a:avLst/>
            </a:prstGeom>
          </p:spPr>
        </p:pic>
        <p:pic>
          <p:nvPicPr>
            <p:cNvPr id="1964" name="Image 1950" descr=" "/>
            <p:cNvPicPr>
              <a:picLocks noChangeAspect="1"/>
            </p:cNvPicPr>
            <p:nvPr/>
          </p:nvPicPr>
          <p:blipFill>
            <a:blip r:embed="rId3902">
              <a:extLst>
                <a:ext uri="{96DAC541-7B7A-43D3-8B79-37D633B846F1}">
                  <asvg:svgBlip xmlns:asvg="http://schemas.microsoft.com/office/drawing/2016/SVG/main" r:embed="rId3903"/>
                </a:ext>
              </a:extLst>
            </a:blip>
            <a:stretch>
              <a:fillRect/>
            </a:stretch>
          </p:blipFill>
          <p:spPr>
            <a:xfrm>
              <a:off x="22127880" y="6520569"/>
              <a:ext cx="40268" cy="46385"/>
            </a:xfrm>
            <a:prstGeom prst="rect">
              <a:avLst/>
            </a:prstGeom>
          </p:spPr>
        </p:pic>
        <p:pic>
          <p:nvPicPr>
            <p:cNvPr id="1965" name="Image 1951" descr=" "/>
            <p:cNvPicPr>
              <a:picLocks noChangeAspect="1"/>
            </p:cNvPicPr>
            <p:nvPr/>
          </p:nvPicPr>
          <p:blipFill>
            <a:blip r:embed="rId3904">
              <a:extLst>
                <a:ext uri="{96DAC541-7B7A-43D3-8B79-37D633B846F1}">
                  <asvg:svgBlip xmlns:asvg="http://schemas.microsoft.com/office/drawing/2016/SVG/main" r:embed="rId3905"/>
                </a:ext>
              </a:extLst>
            </a:blip>
            <a:stretch>
              <a:fillRect/>
            </a:stretch>
          </p:blipFill>
          <p:spPr>
            <a:xfrm>
              <a:off x="21557357" y="6525208"/>
              <a:ext cx="40268" cy="45982"/>
            </a:xfrm>
            <a:prstGeom prst="rect">
              <a:avLst/>
            </a:prstGeom>
          </p:spPr>
        </p:pic>
        <p:pic>
          <p:nvPicPr>
            <p:cNvPr id="1966" name="Image 1952" descr=" "/>
            <p:cNvPicPr>
              <a:picLocks noChangeAspect="1"/>
            </p:cNvPicPr>
            <p:nvPr/>
          </p:nvPicPr>
          <p:blipFill>
            <a:blip r:embed="rId3906">
              <a:extLst>
                <a:ext uri="{96DAC541-7B7A-43D3-8B79-37D633B846F1}">
                  <asvg:svgBlip xmlns:asvg="http://schemas.microsoft.com/office/drawing/2016/SVG/main" r:embed="rId3907"/>
                </a:ext>
              </a:extLst>
            </a:blip>
            <a:stretch>
              <a:fillRect/>
            </a:stretch>
          </p:blipFill>
          <p:spPr>
            <a:xfrm>
              <a:off x="21494624" y="6524501"/>
              <a:ext cx="46609" cy="46527"/>
            </a:xfrm>
            <a:prstGeom prst="rect">
              <a:avLst/>
            </a:prstGeom>
          </p:spPr>
        </p:pic>
        <p:pic>
          <p:nvPicPr>
            <p:cNvPr id="1967" name="Image 1953" descr=" "/>
            <p:cNvPicPr>
              <a:picLocks noChangeAspect="1"/>
            </p:cNvPicPr>
            <p:nvPr/>
          </p:nvPicPr>
          <p:blipFill>
            <a:blip r:embed="rId3908">
              <a:extLst>
                <a:ext uri="{96DAC541-7B7A-43D3-8B79-37D633B846F1}">
                  <asvg:svgBlip xmlns:asvg="http://schemas.microsoft.com/office/drawing/2016/SVG/main" r:embed="rId3909"/>
                </a:ext>
              </a:extLst>
            </a:blip>
            <a:stretch>
              <a:fillRect/>
            </a:stretch>
          </p:blipFill>
          <p:spPr>
            <a:xfrm>
              <a:off x="21431518" y="6524811"/>
              <a:ext cx="40268" cy="46385"/>
            </a:xfrm>
            <a:prstGeom prst="rect">
              <a:avLst/>
            </a:prstGeom>
          </p:spPr>
        </p:pic>
        <p:pic>
          <p:nvPicPr>
            <p:cNvPr id="1968" name="Image 1954" descr=" "/>
            <p:cNvPicPr>
              <a:picLocks noChangeAspect="1"/>
            </p:cNvPicPr>
            <p:nvPr/>
          </p:nvPicPr>
          <p:blipFill>
            <a:blip r:embed="rId3910">
              <a:extLst>
                <a:ext uri="{96DAC541-7B7A-43D3-8B79-37D633B846F1}">
                  <asvg:svgBlip xmlns:asvg="http://schemas.microsoft.com/office/drawing/2016/SVG/main" r:embed="rId3911"/>
                </a:ext>
              </a:extLst>
            </a:blip>
            <a:stretch>
              <a:fillRect/>
            </a:stretch>
          </p:blipFill>
          <p:spPr>
            <a:xfrm>
              <a:off x="21367827" y="6525840"/>
              <a:ext cx="40109" cy="40239"/>
            </a:xfrm>
            <a:prstGeom prst="rect">
              <a:avLst/>
            </a:prstGeom>
          </p:spPr>
        </p:pic>
        <p:pic>
          <p:nvPicPr>
            <p:cNvPr id="1969" name="Image 1955" descr=" "/>
            <p:cNvPicPr>
              <a:picLocks noChangeAspect="1"/>
            </p:cNvPicPr>
            <p:nvPr/>
          </p:nvPicPr>
          <p:blipFill>
            <a:blip r:embed="rId3912">
              <a:extLst>
                <a:ext uri="{96DAC541-7B7A-43D3-8B79-37D633B846F1}">
                  <asvg:svgBlip xmlns:asvg="http://schemas.microsoft.com/office/drawing/2016/SVG/main" r:embed="rId3913"/>
                </a:ext>
              </a:extLst>
            </a:blip>
            <a:stretch>
              <a:fillRect/>
            </a:stretch>
          </p:blipFill>
          <p:spPr>
            <a:xfrm>
              <a:off x="21304263" y="6526628"/>
              <a:ext cx="40268" cy="45982"/>
            </a:xfrm>
            <a:prstGeom prst="rect">
              <a:avLst/>
            </a:prstGeom>
          </p:spPr>
        </p:pic>
        <p:pic>
          <p:nvPicPr>
            <p:cNvPr id="1970" name="Image 1956" descr=" "/>
            <p:cNvPicPr>
              <a:picLocks noChangeAspect="1"/>
            </p:cNvPicPr>
            <p:nvPr/>
          </p:nvPicPr>
          <p:blipFill>
            <a:blip r:embed="rId3914">
              <a:extLst>
                <a:ext uri="{96DAC541-7B7A-43D3-8B79-37D633B846F1}">
                  <asvg:svgBlip xmlns:asvg="http://schemas.microsoft.com/office/drawing/2016/SVG/main" r:embed="rId3915"/>
                </a:ext>
              </a:extLst>
            </a:blip>
            <a:stretch>
              <a:fillRect/>
            </a:stretch>
          </p:blipFill>
          <p:spPr>
            <a:xfrm>
              <a:off x="21241056" y="6526628"/>
              <a:ext cx="40073" cy="40239"/>
            </a:xfrm>
            <a:prstGeom prst="rect">
              <a:avLst/>
            </a:prstGeom>
          </p:spPr>
        </p:pic>
        <p:pic>
          <p:nvPicPr>
            <p:cNvPr id="1971" name="Image 1957" descr=" "/>
            <p:cNvPicPr>
              <a:picLocks noChangeAspect="1"/>
            </p:cNvPicPr>
            <p:nvPr/>
          </p:nvPicPr>
          <p:blipFill>
            <a:blip r:embed="rId3916">
              <a:extLst>
                <a:ext uri="{96DAC541-7B7A-43D3-8B79-37D633B846F1}">
                  <asvg:svgBlip xmlns:asvg="http://schemas.microsoft.com/office/drawing/2016/SVG/main" r:embed="rId3917"/>
                </a:ext>
              </a:extLst>
            </a:blip>
            <a:stretch>
              <a:fillRect/>
            </a:stretch>
          </p:blipFill>
          <p:spPr>
            <a:xfrm>
              <a:off x="21177638" y="6527167"/>
              <a:ext cx="40269" cy="46385"/>
            </a:xfrm>
            <a:prstGeom prst="rect">
              <a:avLst/>
            </a:prstGeom>
          </p:spPr>
        </p:pic>
        <p:pic>
          <p:nvPicPr>
            <p:cNvPr id="1972" name="Image 1958" descr=" "/>
            <p:cNvPicPr>
              <a:picLocks noChangeAspect="1"/>
            </p:cNvPicPr>
            <p:nvPr/>
          </p:nvPicPr>
          <p:blipFill>
            <a:blip r:embed="rId3918">
              <a:extLst>
                <a:ext uri="{96DAC541-7B7A-43D3-8B79-37D633B846F1}">
                  <asvg:svgBlip xmlns:asvg="http://schemas.microsoft.com/office/drawing/2016/SVG/main" r:embed="rId3919"/>
                </a:ext>
              </a:extLst>
            </a:blip>
            <a:stretch>
              <a:fillRect/>
            </a:stretch>
          </p:blipFill>
          <p:spPr>
            <a:xfrm>
              <a:off x="21114429" y="6527564"/>
              <a:ext cx="40098" cy="40239"/>
            </a:xfrm>
            <a:prstGeom prst="rect">
              <a:avLst/>
            </a:prstGeom>
          </p:spPr>
        </p:pic>
        <p:pic>
          <p:nvPicPr>
            <p:cNvPr id="1973" name="Image 1959" descr=" "/>
            <p:cNvPicPr>
              <a:picLocks noChangeAspect="1"/>
            </p:cNvPicPr>
            <p:nvPr/>
          </p:nvPicPr>
          <p:blipFill>
            <a:blip r:embed="rId3920">
              <a:extLst>
                <a:ext uri="{96DAC541-7B7A-43D3-8B79-37D633B846F1}">
                  <asvg:svgBlip xmlns:asvg="http://schemas.microsoft.com/office/drawing/2016/SVG/main" r:embed="rId3921"/>
                </a:ext>
              </a:extLst>
            </a:blip>
            <a:stretch>
              <a:fillRect/>
            </a:stretch>
          </p:blipFill>
          <p:spPr>
            <a:xfrm>
              <a:off x="21050855" y="6527955"/>
              <a:ext cx="40269" cy="46385"/>
            </a:xfrm>
            <a:prstGeom prst="rect">
              <a:avLst/>
            </a:prstGeom>
          </p:spPr>
        </p:pic>
        <p:pic>
          <p:nvPicPr>
            <p:cNvPr id="1974" name="Image 1960" descr=" "/>
            <p:cNvPicPr>
              <a:picLocks noChangeAspect="1"/>
            </p:cNvPicPr>
            <p:nvPr/>
          </p:nvPicPr>
          <p:blipFill>
            <a:blip r:embed="rId3922">
              <a:extLst>
                <a:ext uri="{96DAC541-7B7A-43D3-8B79-37D633B846F1}">
                  <asvg:svgBlip xmlns:asvg="http://schemas.microsoft.com/office/drawing/2016/SVG/main" r:embed="rId3923"/>
                </a:ext>
              </a:extLst>
            </a:blip>
            <a:stretch>
              <a:fillRect/>
            </a:stretch>
          </p:blipFill>
          <p:spPr>
            <a:xfrm>
              <a:off x="20987463" y="6528513"/>
              <a:ext cx="40268" cy="46298"/>
            </a:xfrm>
            <a:prstGeom prst="rect">
              <a:avLst/>
            </a:prstGeom>
          </p:spPr>
        </p:pic>
        <p:pic>
          <p:nvPicPr>
            <p:cNvPr id="1975" name="Image 1961" descr=" "/>
            <p:cNvPicPr>
              <a:picLocks noChangeAspect="1"/>
            </p:cNvPicPr>
            <p:nvPr/>
          </p:nvPicPr>
          <p:blipFill>
            <a:blip r:embed="rId3924">
              <a:extLst>
                <a:ext uri="{96DAC541-7B7A-43D3-8B79-37D633B846F1}">
                  <asvg:svgBlip xmlns:asvg="http://schemas.microsoft.com/office/drawing/2016/SVG/main" r:embed="rId3925"/>
                </a:ext>
              </a:extLst>
            </a:blip>
            <a:stretch>
              <a:fillRect/>
            </a:stretch>
          </p:blipFill>
          <p:spPr>
            <a:xfrm>
              <a:off x="20924230" y="6528898"/>
              <a:ext cx="40268" cy="46385"/>
            </a:xfrm>
            <a:prstGeom prst="rect">
              <a:avLst/>
            </a:prstGeom>
          </p:spPr>
        </p:pic>
        <p:pic>
          <p:nvPicPr>
            <p:cNvPr id="1976" name="Image 1962" descr=" "/>
            <p:cNvPicPr>
              <a:picLocks noChangeAspect="1"/>
            </p:cNvPicPr>
            <p:nvPr/>
          </p:nvPicPr>
          <p:blipFill>
            <a:blip r:embed="rId3926">
              <a:extLst>
                <a:ext uri="{96DAC541-7B7A-43D3-8B79-37D633B846F1}">
                  <asvg:svgBlip xmlns:asvg="http://schemas.microsoft.com/office/drawing/2016/SVG/main" r:embed="rId3927"/>
                </a:ext>
              </a:extLst>
            </a:blip>
            <a:stretch>
              <a:fillRect/>
            </a:stretch>
          </p:blipFill>
          <p:spPr>
            <a:xfrm>
              <a:off x="20860838" y="6529301"/>
              <a:ext cx="40268" cy="46298"/>
            </a:xfrm>
            <a:prstGeom prst="rect">
              <a:avLst/>
            </a:prstGeom>
          </p:spPr>
        </p:pic>
        <p:pic>
          <p:nvPicPr>
            <p:cNvPr id="1977" name="Image 1963" descr=" "/>
            <p:cNvPicPr>
              <a:picLocks noChangeAspect="1"/>
            </p:cNvPicPr>
            <p:nvPr/>
          </p:nvPicPr>
          <p:blipFill>
            <a:blip r:embed="rId3928">
              <a:extLst>
                <a:ext uri="{96DAC541-7B7A-43D3-8B79-37D633B846F1}">
                  <asvg:svgBlip xmlns:asvg="http://schemas.microsoft.com/office/drawing/2016/SVG/main" r:embed="rId3929"/>
                </a:ext>
              </a:extLst>
            </a:blip>
            <a:stretch>
              <a:fillRect/>
            </a:stretch>
          </p:blipFill>
          <p:spPr>
            <a:xfrm>
              <a:off x="20797625" y="6529772"/>
              <a:ext cx="40103" cy="40227"/>
            </a:xfrm>
            <a:prstGeom prst="rect">
              <a:avLst/>
            </a:prstGeom>
          </p:spPr>
        </p:pic>
        <p:pic>
          <p:nvPicPr>
            <p:cNvPr id="1978" name="Image 1964" descr=" "/>
            <p:cNvPicPr>
              <a:picLocks noChangeAspect="1"/>
            </p:cNvPicPr>
            <p:nvPr/>
          </p:nvPicPr>
          <p:blipFill>
            <a:blip r:embed="rId3930">
              <a:extLst>
                <a:ext uri="{96DAC541-7B7A-43D3-8B79-37D633B846F1}">
                  <asvg:svgBlip xmlns:asvg="http://schemas.microsoft.com/office/drawing/2016/SVG/main" r:embed="rId3931"/>
                </a:ext>
              </a:extLst>
            </a:blip>
            <a:stretch>
              <a:fillRect/>
            </a:stretch>
          </p:blipFill>
          <p:spPr>
            <a:xfrm>
              <a:off x="20734056" y="6530553"/>
              <a:ext cx="40268" cy="45982"/>
            </a:xfrm>
            <a:prstGeom prst="rect">
              <a:avLst/>
            </a:prstGeom>
          </p:spPr>
        </p:pic>
        <p:pic>
          <p:nvPicPr>
            <p:cNvPr id="1979" name="Image 1965" descr=" "/>
            <p:cNvPicPr>
              <a:picLocks noChangeAspect="1"/>
            </p:cNvPicPr>
            <p:nvPr/>
          </p:nvPicPr>
          <p:blipFill>
            <a:blip r:embed="rId3932">
              <a:extLst>
                <a:ext uri="{96DAC541-7B7A-43D3-8B79-37D633B846F1}">
                  <asvg:svgBlip xmlns:asvg="http://schemas.microsoft.com/office/drawing/2016/SVG/main" r:embed="rId3933"/>
                </a:ext>
              </a:extLst>
            </a:blip>
            <a:stretch>
              <a:fillRect/>
            </a:stretch>
          </p:blipFill>
          <p:spPr>
            <a:xfrm>
              <a:off x="20670848" y="6530553"/>
              <a:ext cx="40073" cy="40239"/>
            </a:xfrm>
            <a:prstGeom prst="rect">
              <a:avLst/>
            </a:prstGeom>
          </p:spPr>
        </p:pic>
        <p:pic>
          <p:nvPicPr>
            <p:cNvPr id="1980" name="Image 1966" descr=" "/>
            <p:cNvPicPr>
              <a:picLocks noChangeAspect="1"/>
            </p:cNvPicPr>
            <p:nvPr/>
          </p:nvPicPr>
          <p:blipFill>
            <a:blip r:embed="rId3934">
              <a:extLst>
                <a:ext uri="{96DAC541-7B7A-43D3-8B79-37D633B846F1}">
                  <asvg:svgBlip xmlns:asvg="http://schemas.microsoft.com/office/drawing/2016/SVG/main" r:embed="rId3935"/>
                </a:ext>
              </a:extLst>
            </a:blip>
            <a:stretch>
              <a:fillRect/>
            </a:stretch>
          </p:blipFill>
          <p:spPr>
            <a:xfrm>
              <a:off x="20607430" y="6531186"/>
              <a:ext cx="40269" cy="46143"/>
            </a:xfrm>
            <a:prstGeom prst="rect">
              <a:avLst/>
            </a:prstGeom>
          </p:spPr>
        </p:pic>
        <p:pic>
          <p:nvPicPr>
            <p:cNvPr id="1981" name="Image 1967" descr=" "/>
            <p:cNvPicPr>
              <a:picLocks noChangeAspect="1"/>
            </p:cNvPicPr>
            <p:nvPr/>
          </p:nvPicPr>
          <p:blipFill>
            <a:blip r:embed="rId3936">
              <a:extLst>
                <a:ext uri="{96DAC541-7B7A-43D3-8B79-37D633B846F1}">
                  <asvg:svgBlip xmlns:asvg="http://schemas.microsoft.com/office/drawing/2016/SVG/main" r:embed="rId3937"/>
                </a:ext>
              </a:extLst>
            </a:blip>
            <a:stretch>
              <a:fillRect/>
            </a:stretch>
          </p:blipFill>
          <p:spPr>
            <a:xfrm>
              <a:off x="20544263" y="6532283"/>
              <a:ext cx="40159" cy="40239"/>
            </a:xfrm>
            <a:prstGeom prst="rect">
              <a:avLst/>
            </a:prstGeom>
          </p:spPr>
        </p:pic>
        <p:pic>
          <p:nvPicPr>
            <p:cNvPr id="1982" name="Image 1968" descr=" "/>
            <p:cNvPicPr>
              <a:picLocks noChangeAspect="1"/>
            </p:cNvPicPr>
            <p:nvPr/>
          </p:nvPicPr>
          <p:blipFill>
            <a:blip r:embed="rId3938">
              <a:extLst>
                <a:ext uri="{96DAC541-7B7A-43D3-8B79-37D633B846F1}">
                  <asvg:svgBlip xmlns:asvg="http://schemas.microsoft.com/office/drawing/2016/SVG/main" r:embed="rId3939"/>
                </a:ext>
              </a:extLst>
            </a:blip>
            <a:stretch>
              <a:fillRect/>
            </a:stretch>
          </p:blipFill>
          <p:spPr>
            <a:xfrm>
              <a:off x="20480646" y="6532283"/>
              <a:ext cx="40269" cy="45982"/>
            </a:xfrm>
            <a:prstGeom prst="rect">
              <a:avLst/>
            </a:prstGeom>
          </p:spPr>
        </p:pic>
        <p:pic>
          <p:nvPicPr>
            <p:cNvPr id="1983" name="Image 1969" descr=" "/>
            <p:cNvPicPr>
              <a:picLocks noChangeAspect="1"/>
            </p:cNvPicPr>
            <p:nvPr/>
          </p:nvPicPr>
          <p:blipFill>
            <a:blip r:embed="rId3940">
              <a:extLst>
                <a:ext uri="{96DAC541-7B7A-43D3-8B79-37D633B846F1}">
                  <asvg:svgBlip xmlns:asvg="http://schemas.microsoft.com/office/drawing/2016/SVG/main" r:embed="rId3941"/>
                </a:ext>
              </a:extLst>
            </a:blip>
            <a:stretch>
              <a:fillRect/>
            </a:stretch>
          </p:blipFill>
          <p:spPr>
            <a:xfrm>
              <a:off x="20417439" y="6532283"/>
              <a:ext cx="40073" cy="40239"/>
            </a:xfrm>
            <a:prstGeom prst="rect">
              <a:avLst/>
            </a:prstGeom>
          </p:spPr>
        </p:pic>
        <p:pic>
          <p:nvPicPr>
            <p:cNvPr id="1984" name="Image 1970" descr=" "/>
            <p:cNvPicPr>
              <a:picLocks noChangeAspect="1"/>
            </p:cNvPicPr>
            <p:nvPr/>
          </p:nvPicPr>
          <p:blipFill>
            <a:blip r:embed="rId3942">
              <a:extLst>
                <a:ext uri="{96DAC541-7B7A-43D3-8B79-37D633B846F1}">
                  <asvg:svgBlip xmlns:asvg="http://schemas.microsoft.com/office/drawing/2016/SVG/main" r:embed="rId3943"/>
                </a:ext>
              </a:extLst>
            </a:blip>
            <a:stretch>
              <a:fillRect/>
            </a:stretch>
          </p:blipFill>
          <p:spPr>
            <a:xfrm>
              <a:off x="20354021" y="6532283"/>
              <a:ext cx="40268" cy="46769"/>
            </a:xfrm>
            <a:prstGeom prst="rect">
              <a:avLst/>
            </a:prstGeom>
          </p:spPr>
        </p:pic>
        <p:pic>
          <p:nvPicPr>
            <p:cNvPr id="1985" name="Image 1971" descr=" "/>
            <p:cNvPicPr>
              <a:picLocks noChangeAspect="1"/>
            </p:cNvPicPr>
            <p:nvPr/>
          </p:nvPicPr>
          <p:blipFill>
            <a:blip r:embed="rId3944">
              <a:extLst>
                <a:ext uri="{96DAC541-7B7A-43D3-8B79-37D633B846F1}">
                  <asvg:svgBlip xmlns:asvg="http://schemas.microsoft.com/office/drawing/2016/SVG/main" r:embed="rId3945"/>
                </a:ext>
              </a:extLst>
            </a:blip>
            <a:stretch>
              <a:fillRect/>
            </a:stretch>
          </p:blipFill>
          <p:spPr>
            <a:xfrm>
              <a:off x="20290805" y="6533387"/>
              <a:ext cx="40013" cy="46056"/>
            </a:xfrm>
            <a:prstGeom prst="rect">
              <a:avLst/>
            </a:prstGeom>
          </p:spPr>
        </p:pic>
        <p:pic>
          <p:nvPicPr>
            <p:cNvPr id="1986" name="Image 1972" descr=" "/>
            <p:cNvPicPr>
              <a:picLocks noChangeAspect="1"/>
            </p:cNvPicPr>
            <p:nvPr/>
          </p:nvPicPr>
          <p:blipFill>
            <a:blip r:embed="rId3946">
              <a:extLst>
                <a:ext uri="{96DAC541-7B7A-43D3-8B79-37D633B846F1}">
                  <asvg:svgBlip xmlns:asvg="http://schemas.microsoft.com/office/drawing/2016/SVG/main" r:embed="rId3947"/>
                </a:ext>
              </a:extLst>
            </a:blip>
            <a:stretch>
              <a:fillRect/>
            </a:stretch>
          </p:blipFill>
          <p:spPr>
            <a:xfrm>
              <a:off x="20227239" y="6533617"/>
              <a:ext cx="40268" cy="46385"/>
            </a:xfrm>
            <a:prstGeom prst="rect">
              <a:avLst/>
            </a:prstGeom>
          </p:spPr>
        </p:pic>
        <p:pic>
          <p:nvPicPr>
            <p:cNvPr id="1987" name="Image 1973" descr=" "/>
            <p:cNvPicPr>
              <a:picLocks noChangeAspect="1"/>
            </p:cNvPicPr>
            <p:nvPr/>
          </p:nvPicPr>
          <p:blipFill>
            <a:blip r:embed="rId3948">
              <a:extLst>
                <a:ext uri="{96DAC541-7B7A-43D3-8B79-37D633B846F1}">
                  <asvg:svgBlip xmlns:asvg="http://schemas.microsoft.com/office/drawing/2016/SVG/main" r:embed="rId3949"/>
                </a:ext>
              </a:extLst>
            </a:blip>
            <a:stretch>
              <a:fillRect/>
            </a:stretch>
          </p:blipFill>
          <p:spPr>
            <a:xfrm>
              <a:off x="20164032" y="6534014"/>
              <a:ext cx="40073" cy="40239"/>
            </a:xfrm>
            <a:prstGeom prst="rect">
              <a:avLst/>
            </a:prstGeom>
          </p:spPr>
        </p:pic>
        <p:pic>
          <p:nvPicPr>
            <p:cNvPr id="1988" name="Image 1974" descr=" "/>
            <p:cNvPicPr>
              <a:picLocks noChangeAspect="1"/>
            </p:cNvPicPr>
            <p:nvPr/>
          </p:nvPicPr>
          <p:blipFill>
            <a:blip r:embed="rId3950">
              <a:extLst>
                <a:ext uri="{96DAC541-7B7A-43D3-8B79-37D633B846F1}">
                  <asvg:svgBlip xmlns:asvg="http://schemas.microsoft.com/office/drawing/2016/SVG/main" r:embed="rId3951"/>
                </a:ext>
              </a:extLst>
            </a:blip>
            <a:stretch>
              <a:fillRect/>
            </a:stretch>
          </p:blipFill>
          <p:spPr>
            <a:xfrm>
              <a:off x="20100760" y="6534485"/>
              <a:ext cx="40110" cy="40239"/>
            </a:xfrm>
            <a:prstGeom prst="rect">
              <a:avLst/>
            </a:prstGeom>
          </p:spPr>
        </p:pic>
        <p:pic>
          <p:nvPicPr>
            <p:cNvPr id="1989" name="Image 1975" descr=" "/>
            <p:cNvPicPr>
              <a:picLocks noChangeAspect="1"/>
            </p:cNvPicPr>
            <p:nvPr/>
          </p:nvPicPr>
          <p:blipFill>
            <a:blip r:embed="rId3952">
              <a:extLst>
                <a:ext uri="{96DAC541-7B7A-43D3-8B79-37D633B846F1}">
                  <asvg:svgBlip xmlns:asvg="http://schemas.microsoft.com/office/drawing/2016/SVG/main" r:embed="rId3953"/>
                </a:ext>
              </a:extLst>
            </a:blip>
            <a:stretch>
              <a:fillRect/>
            </a:stretch>
          </p:blipFill>
          <p:spPr>
            <a:xfrm>
              <a:off x="20037384" y="6534956"/>
              <a:ext cx="40025" cy="46056"/>
            </a:xfrm>
            <a:prstGeom prst="rect">
              <a:avLst/>
            </a:prstGeom>
          </p:spPr>
        </p:pic>
        <p:pic>
          <p:nvPicPr>
            <p:cNvPr id="1990" name="Image 1976" descr=" "/>
            <p:cNvPicPr>
              <a:picLocks noChangeAspect="1"/>
            </p:cNvPicPr>
            <p:nvPr/>
          </p:nvPicPr>
          <p:blipFill>
            <a:blip r:embed="rId3954">
              <a:extLst>
                <a:ext uri="{96DAC541-7B7A-43D3-8B79-37D633B846F1}">
                  <asvg:svgBlip xmlns:asvg="http://schemas.microsoft.com/office/drawing/2016/SVG/main" r:embed="rId3955"/>
                </a:ext>
              </a:extLst>
            </a:blip>
            <a:stretch>
              <a:fillRect/>
            </a:stretch>
          </p:blipFill>
          <p:spPr>
            <a:xfrm>
              <a:off x="19974019" y="6535421"/>
              <a:ext cx="39640" cy="45901"/>
            </a:xfrm>
            <a:prstGeom prst="rect">
              <a:avLst/>
            </a:prstGeom>
          </p:spPr>
        </p:pic>
        <p:pic>
          <p:nvPicPr>
            <p:cNvPr id="1991" name="Image 1977" descr=" "/>
            <p:cNvPicPr>
              <a:picLocks noChangeAspect="1"/>
            </p:cNvPicPr>
            <p:nvPr/>
          </p:nvPicPr>
          <p:blipFill>
            <a:blip r:embed="rId3956">
              <a:extLst>
                <a:ext uri="{96DAC541-7B7A-43D3-8B79-37D633B846F1}">
                  <asvg:svgBlip xmlns:asvg="http://schemas.microsoft.com/office/drawing/2016/SVG/main" r:embed="rId3957"/>
                </a:ext>
              </a:extLst>
            </a:blip>
            <a:stretch>
              <a:fillRect/>
            </a:stretch>
          </p:blipFill>
          <p:spPr>
            <a:xfrm>
              <a:off x="19910623" y="6535744"/>
              <a:ext cx="40073" cy="40239"/>
            </a:xfrm>
            <a:prstGeom prst="rect">
              <a:avLst/>
            </a:prstGeom>
          </p:spPr>
        </p:pic>
        <p:pic>
          <p:nvPicPr>
            <p:cNvPr id="1992" name="Image 1978" descr=" "/>
            <p:cNvPicPr>
              <a:picLocks noChangeAspect="1"/>
            </p:cNvPicPr>
            <p:nvPr/>
          </p:nvPicPr>
          <p:blipFill>
            <a:blip r:embed="rId3958">
              <a:extLst>
                <a:ext uri="{96DAC541-7B7A-43D3-8B79-37D633B846F1}">
                  <asvg:svgBlip xmlns:asvg="http://schemas.microsoft.com/office/drawing/2016/SVG/main" r:embed="rId3959"/>
                </a:ext>
              </a:extLst>
            </a:blip>
            <a:stretch>
              <a:fillRect/>
            </a:stretch>
          </p:blipFill>
          <p:spPr>
            <a:xfrm>
              <a:off x="19847233" y="6536215"/>
              <a:ext cx="40159" cy="46056"/>
            </a:xfrm>
            <a:prstGeom prst="rect">
              <a:avLst/>
            </a:prstGeom>
          </p:spPr>
        </p:pic>
        <p:pic>
          <p:nvPicPr>
            <p:cNvPr id="1993" name="Image 1979" descr=" "/>
            <p:cNvPicPr>
              <a:picLocks noChangeAspect="1"/>
            </p:cNvPicPr>
            <p:nvPr/>
          </p:nvPicPr>
          <p:blipFill>
            <a:blip r:embed="rId3960">
              <a:extLst>
                <a:ext uri="{96DAC541-7B7A-43D3-8B79-37D633B846F1}">
                  <asvg:svgBlip xmlns:asvg="http://schemas.microsoft.com/office/drawing/2016/SVG/main" r:embed="rId3961"/>
                </a:ext>
              </a:extLst>
            </a:blip>
            <a:stretch>
              <a:fillRect/>
            </a:stretch>
          </p:blipFill>
          <p:spPr>
            <a:xfrm>
              <a:off x="19783976" y="6536686"/>
              <a:ext cx="40025" cy="46056"/>
            </a:xfrm>
            <a:prstGeom prst="rect">
              <a:avLst/>
            </a:prstGeom>
          </p:spPr>
        </p:pic>
        <p:pic>
          <p:nvPicPr>
            <p:cNvPr id="1994" name="Image 1980" descr=" "/>
            <p:cNvPicPr>
              <a:picLocks noChangeAspect="1"/>
            </p:cNvPicPr>
            <p:nvPr/>
          </p:nvPicPr>
          <p:blipFill>
            <a:blip r:embed="rId3962">
              <a:extLst>
                <a:ext uri="{96DAC541-7B7A-43D3-8B79-37D633B846F1}">
                  <asvg:svgBlip xmlns:asvg="http://schemas.microsoft.com/office/drawing/2016/SVG/main" r:embed="rId3963"/>
                </a:ext>
              </a:extLst>
            </a:blip>
            <a:stretch>
              <a:fillRect/>
            </a:stretch>
          </p:blipFill>
          <p:spPr>
            <a:xfrm>
              <a:off x="19720583" y="6537158"/>
              <a:ext cx="40121" cy="40239"/>
            </a:xfrm>
            <a:prstGeom prst="rect">
              <a:avLst/>
            </a:prstGeom>
          </p:spPr>
        </p:pic>
        <p:pic>
          <p:nvPicPr>
            <p:cNvPr id="1995" name="Image 1981" descr=" "/>
            <p:cNvPicPr>
              <a:picLocks noChangeAspect="1"/>
            </p:cNvPicPr>
            <p:nvPr/>
          </p:nvPicPr>
          <p:blipFill>
            <a:blip r:embed="rId3964">
              <a:extLst>
                <a:ext uri="{96DAC541-7B7A-43D3-8B79-37D633B846F1}">
                  <asvg:svgBlip xmlns:asvg="http://schemas.microsoft.com/office/drawing/2016/SVG/main" r:embed="rId3965"/>
                </a:ext>
              </a:extLst>
            </a:blip>
            <a:stretch>
              <a:fillRect/>
            </a:stretch>
          </p:blipFill>
          <p:spPr>
            <a:xfrm>
              <a:off x="19657205" y="6537629"/>
              <a:ext cx="40108" cy="40239"/>
            </a:xfrm>
            <a:prstGeom prst="rect">
              <a:avLst/>
            </a:prstGeom>
          </p:spPr>
        </p:pic>
        <p:pic>
          <p:nvPicPr>
            <p:cNvPr id="1996" name="Image 1982" descr=" "/>
            <p:cNvPicPr>
              <a:picLocks noChangeAspect="1"/>
            </p:cNvPicPr>
            <p:nvPr/>
          </p:nvPicPr>
          <p:blipFill>
            <a:blip r:embed="rId3966">
              <a:extLst>
                <a:ext uri="{96DAC541-7B7A-43D3-8B79-37D633B846F1}">
                  <asvg:svgBlip xmlns:asvg="http://schemas.microsoft.com/office/drawing/2016/SVG/main" r:embed="rId3967"/>
                </a:ext>
              </a:extLst>
            </a:blip>
            <a:stretch>
              <a:fillRect/>
            </a:stretch>
          </p:blipFill>
          <p:spPr>
            <a:xfrm>
              <a:off x="19593825" y="6537945"/>
              <a:ext cx="40158" cy="46056"/>
            </a:xfrm>
            <a:prstGeom prst="rect">
              <a:avLst/>
            </a:prstGeom>
          </p:spPr>
        </p:pic>
        <p:pic>
          <p:nvPicPr>
            <p:cNvPr id="1997" name="Image 1983" descr=" "/>
            <p:cNvPicPr>
              <a:picLocks noChangeAspect="1"/>
            </p:cNvPicPr>
            <p:nvPr/>
          </p:nvPicPr>
          <p:blipFill>
            <a:blip r:embed="rId3968">
              <a:extLst>
                <a:ext uri="{96DAC541-7B7A-43D3-8B79-37D633B846F1}">
                  <asvg:svgBlip xmlns:asvg="http://schemas.microsoft.com/office/drawing/2016/SVG/main" r:embed="rId3969"/>
                </a:ext>
              </a:extLst>
            </a:blip>
            <a:stretch>
              <a:fillRect/>
            </a:stretch>
          </p:blipFill>
          <p:spPr>
            <a:xfrm>
              <a:off x="19530405" y="6538571"/>
              <a:ext cx="40268" cy="46143"/>
            </a:xfrm>
            <a:prstGeom prst="rect">
              <a:avLst/>
            </a:prstGeom>
          </p:spPr>
        </p:pic>
        <p:pic>
          <p:nvPicPr>
            <p:cNvPr id="1998" name="Image 1984" descr=" "/>
            <p:cNvPicPr>
              <a:picLocks noChangeAspect="1"/>
            </p:cNvPicPr>
            <p:nvPr/>
          </p:nvPicPr>
          <p:blipFill>
            <a:blip r:embed="rId3970">
              <a:extLst>
                <a:ext uri="{96DAC541-7B7A-43D3-8B79-37D633B846F1}">
                  <asvg:svgBlip xmlns:asvg="http://schemas.microsoft.com/office/drawing/2016/SVG/main" r:embed="rId3971"/>
                </a:ext>
              </a:extLst>
            </a:blip>
            <a:stretch>
              <a:fillRect/>
            </a:stretch>
          </p:blipFill>
          <p:spPr>
            <a:xfrm>
              <a:off x="19467176" y="6538888"/>
              <a:ext cx="40025" cy="46056"/>
            </a:xfrm>
            <a:prstGeom prst="rect">
              <a:avLst/>
            </a:prstGeom>
          </p:spPr>
        </p:pic>
        <p:pic>
          <p:nvPicPr>
            <p:cNvPr id="1999" name="Image 1985" descr=" "/>
            <p:cNvPicPr>
              <a:picLocks noChangeAspect="1"/>
            </p:cNvPicPr>
            <p:nvPr/>
          </p:nvPicPr>
          <p:blipFill>
            <a:blip r:embed="rId3972">
              <a:extLst>
                <a:ext uri="{96DAC541-7B7A-43D3-8B79-37D633B846F1}">
                  <asvg:svgBlip xmlns:asvg="http://schemas.microsoft.com/office/drawing/2016/SVG/main" r:embed="rId3973"/>
                </a:ext>
              </a:extLst>
            </a:blip>
            <a:stretch>
              <a:fillRect/>
            </a:stretch>
          </p:blipFill>
          <p:spPr>
            <a:xfrm>
              <a:off x="19403795" y="6539359"/>
              <a:ext cx="40108" cy="40239"/>
            </a:xfrm>
            <a:prstGeom prst="rect">
              <a:avLst/>
            </a:prstGeom>
          </p:spPr>
        </p:pic>
        <p:pic>
          <p:nvPicPr>
            <p:cNvPr id="2000" name="Image 1986" descr=" "/>
            <p:cNvPicPr>
              <a:picLocks noChangeAspect="1"/>
            </p:cNvPicPr>
            <p:nvPr/>
          </p:nvPicPr>
          <p:blipFill>
            <a:blip r:embed="rId3974">
              <a:extLst>
                <a:ext uri="{96DAC541-7B7A-43D3-8B79-37D633B846F1}">
                  <asvg:svgBlip xmlns:asvg="http://schemas.microsoft.com/office/drawing/2016/SVG/main" r:embed="rId3975"/>
                </a:ext>
              </a:extLst>
            </a:blip>
            <a:stretch>
              <a:fillRect/>
            </a:stretch>
          </p:blipFill>
          <p:spPr>
            <a:xfrm>
              <a:off x="19340415" y="6540457"/>
              <a:ext cx="40073" cy="40239"/>
            </a:xfrm>
            <a:prstGeom prst="rect">
              <a:avLst/>
            </a:prstGeom>
          </p:spPr>
        </p:pic>
        <p:pic>
          <p:nvPicPr>
            <p:cNvPr id="2001" name="Image 1987" descr=" "/>
            <p:cNvPicPr>
              <a:picLocks noChangeAspect="1"/>
            </p:cNvPicPr>
            <p:nvPr/>
          </p:nvPicPr>
          <p:blipFill>
            <a:blip r:embed="rId3976">
              <a:extLst>
                <a:ext uri="{96DAC541-7B7A-43D3-8B79-37D633B846F1}">
                  <asvg:svgBlip xmlns:asvg="http://schemas.microsoft.com/office/drawing/2016/SVG/main" r:embed="rId3977"/>
                </a:ext>
              </a:extLst>
            </a:blip>
            <a:stretch>
              <a:fillRect/>
            </a:stretch>
          </p:blipFill>
          <p:spPr>
            <a:xfrm>
              <a:off x="19276721" y="6540618"/>
              <a:ext cx="40149" cy="46056"/>
            </a:xfrm>
            <a:prstGeom prst="rect">
              <a:avLst/>
            </a:prstGeom>
          </p:spPr>
        </p:pic>
        <p:pic>
          <p:nvPicPr>
            <p:cNvPr id="2002" name="Image 1988" descr=" "/>
            <p:cNvPicPr>
              <a:picLocks noChangeAspect="1"/>
            </p:cNvPicPr>
            <p:nvPr/>
          </p:nvPicPr>
          <p:blipFill>
            <a:blip r:embed="rId3978">
              <a:extLst>
                <a:ext uri="{96DAC541-7B7A-43D3-8B79-37D633B846F1}">
                  <asvg:svgBlip xmlns:asvg="http://schemas.microsoft.com/office/drawing/2016/SVG/main" r:embed="rId3979"/>
                </a:ext>
              </a:extLst>
            </a:blip>
            <a:stretch>
              <a:fillRect/>
            </a:stretch>
          </p:blipFill>
          <p:spPr>
            <a:xfrm>
              <a:off x="19213768" y="6540618"/>
              <a:ext cx="40025" cy="46056"/>
            </a:xfrm>
            <a:prstGeom prst="rect">
              <a:avLst/>
            </a:prstGeom>
          </p:spPr>
        </p:pic>
        <p:pic>
          <p:nvPicPr>
            <p:cNvPr id="2003" name="Image 1989" descr=" "/>
            <p:cNvPicPr>
              <a:picLocks noChangeAspect="1"/>
            </p:cNvPicPr>
            <p:nvPr/>
          </p:nvPicPr>
          <p:blipFill>
            <a:blip r:embed="rId3980">
              <a:extLst>
                <a:ext uri="{96DAC541-7B7A-43D3-8B79-37D633B846F1}">
                  <asvg:svgBlip xmlns:asvg="http://schemas.microsoft.com/office/drawing/2016/SVG/main" r:embed="rId3981"/>
                </a:ext>
              </a:extLst>
            </a:blip>
            <a:stretch>
              <a:fillRect/>
            </a:stretch>
          </p:blipFill>
          <p:spPr>
            <a:xfrm>
              <a:off x="19150870" y="6540612"/>
              <a:ext cx="40098" cy="40239"/>
            </a:xfrm>
            <a:prstGeom prst="rect">
              <a:avLst/>
            </a:prstGeom>
          </p:spPr>
        </p:pic>
        <p:pic>
          <p:nvPicPr>
            <p:cNvPr id="2004" name="Image 1990" descr=" "/>
            <p:cNvPicPr>
              <a:picLocks noChangeAspect="1"/>
            </p:cNvPicPr>
            <p:nvPr/>
          </p:nvPicPr>
          <p:blipFill>
            <a:blip r:embed="rId3982">
              <a:extLst>
                <a:ext uri="{96DAC541-7B7A-43D3-8B79-37D633B846F1}">
                  <asvg:svgBlip xmlns:asvg="http://schemas.microsoft.com/office/drawing/2016/SVG/main" r:embed="rId3983"/>
                </a:ext>
              </a:extLst>
            </a:blip>
            <a:stretch>
              <a:fillRect/>
            </a:stretch>
          </p:blipFill>
          <p:spPr>
            <a:xfrm>
              <a:off x="19087007" y="6541399"/>
              <a:ext cx="40073" cy="40239"/>
            </a:xfrm>
            <a:prstGeom prst="rect">
              <a:avLst/>
            </a:prstGeom>
          </p:spPr>
        </p:pic>
        <p:pic>
          <p:nvPicPr>
            <p:cNvPr id="2005" name="Image 1991" descr=" "/>
            <p:cNvPicPr>
              <a:picLocks noChangeAspect="1"/>
            </p:cNvPicPr>
            <p:nvPr/>
          </p:nvPicPr>
          <p:blipFill>
            <a:blip r:embed="rId3984">
              <a:extLst>
                <a:ext uri="{96DAC541-7B7A-43D3-8B79-37D633B846F1}">
                  <asvg:svgBlip xmlns:asvg="http://schemas.microsoft.com/office/drawing/2016/SVG/main" r:embed="rId3985"/>
                </a:ext>
              </a:extLst>
            </a:blip>
            <a:stretch>
              <a:fillRect/>
            </a:stretch>
          </p:blipFill>
          <p:spPr>
            <a:xfrm>
              <a:off x="19023627" y="6541870"/>
              <a:ext cx="40148" cy="46056"/>
            </a:xfrm>
            <a:prstGeom prst="rect">
              <a:avLst/>
            </a:prstGeom>
          </p:spPr>
        </p:pic>
        <p:pic>
          <p:nvPicPr>
            <p:cNvPr id="2006" name="Image 1992" descr=" "/>
            <p:cNvPicPr>
              <a:picLocks noChangeAspect="1"/>
            </p:cNvPicPr>
            <p:nvPr/>
          </p:nvPicPr>
          <p:blipFill>
            <a:blip r:embed="rId3986">
              <a:extLst>
                <a:ext uri="{96DAC541-7B7A-43D3-8B79-37D633B846F1}">
                  <asvg:svgBlip xmlns:asvg="http://schemas.microsoft.com/office/drawing/2016/SVG/main" r:embed="rId3987"/>
                </a:ext>
              </a:extLst>
            </a:blip>
            <a:stretch>
              <a:fillRect/>
            </a:stretch>
          </p:blipFill>
          <p:spPr>
            <a:xfrm>
              <a:off x="18960360" y="6542342"/>
              <a:ext cx="40024" cy="46056"/>
            </a:xfrm>
            <a:prstGeom prst="rect">
              <a:avLst/>
            </a:prstGeom>
          </p:spPr>
        </p:pic>
        <p:pic>
          <p:nvPicPr>
            <p:cNvPr id="2007" name="Image 1993" descr=" "/>
            <p:cNvPicPr>
              <a:picLocks noChangeAspect="1"/>
            </p:cNvPicPr>
            <p:nvPr/>
          </p:nvPicPr>
          <p:blipFill>
            <a:blip r:embed="rId3988">
              <a:extLst>
                <a:ext uri="{96DAC541-7B7A-43D3-8B79-37D633B846F1}">
                  <asvg:svgBlip xmlns:asvg="http://schemas.microsoft.com/office/drawing/2016/SVG/main" r:embed="rId3989"/>
                </a:ext>
              </a:extLst>
            </a:blip>
            <a:stretch>
              <a:fillRect/>
            </a:stretch>
          </p:blipFill>
          <p:spPr>
            <a:xfrm>
              <a:off x="18896806" y="6542416"/>
              <a:ext cx="40269" cy="46453"/>
            </a:xfrm>
            <a:prstGeom prst="rect">
              <a:avLst/>
            </a:prstGeom>
          </p:spPr>
        </p:pic>
        <p:pic>
          <p:nvPicPr>
            <p:cNvPr id="2008" name="Image 1994" descr=" "/>
            <p:cNvPicPr>
              <a:picLocks noChangeAspect="1"/>
            </p:cNvPicPr>
            <p:nvPr/>
          </p:nvPicPr>
          <p:blipFill>
            <a:blip r:embed="rId3990">
              <a:extLst>
                <a:ext uri="{96DAC541-7B7A-43D3-8B79-37D633B846F1}">
                  <asvg:svgBlip xmlns:asvg="http://schemas.microsoft.com/office/drawing/2016/SVG/main" r:embed="rId3991"/>
                </a:ext>
              </a:extLst>
            </a:blip>
            <a:stretch>
              <a:fillRect/>
            </a:stretch>
          </p:blipFill>
          <p:spPr>
            <a:xfrm>
              <a:off x="18833415" y="6543204"/>
              <a:ext cx="40268" cy="46385"/>
            </a:xfrm>
            <a:prstGeom prst="rect">
              <a:avLst/>
            </a:prstGeom>
          </p:spPr>
        </p:pic>
        <p:pic>
          <p:nvPicPr>
            <p:cNvPr id="2009" name="Image 1995" descr=" "/>
            <p:cNvPicPr>
              <a:picLocks noChangeAspect="1"/>
            </p:cNvPicPr>
            <p:nvPr/>
          </p:nvPicPr>
          <p:blipFill>
            <a:blip r:embed="rId3992">
              <a:extLst>
                <a:ext uri="{96DAC541-7B7A-43D3-8B79-37D633B846F1}">
                  <asvg:svgBlip xmlns:asvg="http://schemas.microsoft.com/office/drawing/2016/SVG/main" r:embed="rId3993"/>
                </a:ext>
              </a:extLst>
            </a:blip>
            <a:stretch>
              <a:fillRect/>
            </a:stretch>
          </p:blipFill>
          <p:spPr>
            <a:xfrm>
              <a:off x="18770209" y="6543601"/>
              <a:ext cx="40159" cy="46056"/>
            </a:xfrm>
            <a:prstGeom prst="rect">
              <a:avLst/>
            </a:prstGeom>
          </p:spPr>
        </p:pic>
        <p:pic>
          <p:nvPicPr>
            <p:cNvPr id="2010" name="Image 1996" descr=" "/>
            <p:cNvPicPr>
              <a:picLocks noChangeAspect="1"/>
            </p:cNvPicPr>
            <p:nvPr/>
          </p:nvPicPr>
          <p:blipFill>
            <a:blip r:embed="rId3994">
              <a:extLst>
                <a:ext uri="{96DAC541-7B7A-43D3-8B79-37D633B846F1}">
                  <asvg:svgBlip xmlns:asvg="http://schemas.microsoft.com/office/drawing/2016/SVG/main" r:embed="rId3995"/>
                </a:ext>
              </a:extLst>
            </a:blip>
            <a:stretch>
              <a:fillRect/>
            </a:stretch>
          </p:blipFill>
          <p:spPr>
            <a:xfrm>
              <a:off x="18706837" y="6543818"/>
              <a:ext cx="46591" cy="46527"/>
            </a:xfrm>
            <a:prstGeom prst="rect">
              <a:avLst/>
            </a:prstGeom>
          </p:spPr>
        </p:pic>
        <p:pic>
          <p:nvPicPr>
            <p:cNvPr id="2011" name="Image 1997" descr=" "/>
            <p:cNvPicPr>
              <a:picLocks noChangeAspect="1"/>
            </p:cNvPicPr>
            <p:nvPr/>
          </p:nvPicPr>
          <p:blipFill>
            <a:blip r:embed="rId3996">
              <a:extLst>
                <a:ext uri="{96DAC541-7B7A-43D3-8B79-37D633B846F1}">
                  <asvg:svgBlip xmlns:asvg="http://schemas.microsoft.com/office/drawing/2016/SVG/main" r:embed="rId3997"/>
                </a:ext>
              </a:extLst>
            </a:blip>
            <a:stretch>
              <a:fillRect/>
            </a:stretch>
          </p:blipFill>
          <p:spPr>
            <a:xfrm>
              <a:off x="18643083" y="6544146"/>
              <a:ext cx="40268" cy="46453"/>
            </a:xfrm>
            <a:prstGeom prst="rect">
              <a:avLst/>
            </a:prstGeom>
          </p:spPr>
        </p:pic>
        <p:pic>
          <p:nvPicPr>
            <p:cNvPr id="2012" name="Image 1998" descr=" "/>
            <p:cNvPicPr>
              <a:picLocks noChangeAspect="1"/>
            </p:cNvPicPr>
            <p:nvPr/>
          </p:nvPicPr>
          <p:blipFill>
            <a:blip r:embed="rId3998">
              <a:extLst>
                <a:ext uri="{96DAC541-7B7A-43D3-8B79-37D633B846F1}">
                  <asvg:svgBlip xmlns:asvg="http://schemas.microsoft.com/office/drawing/2016/SVG/main" r:embed="rId3999"/>
                </a:ext>
              </a:extLst>
            </a:blip>
            <a:stretch>
              <a:fillRect/>
            </a:stretch>
          </p:blipFill>
          <p:spPr>
            <a:xfrm>
              <a:off x="18580006" y="6544934"/>
              <a:ext cx="40268" cy="46385"/>
            </a:xfrm>
            <a:prstGeom prst="rect">
              <a:avLst/>
            </a:prstGeom>
          </p:spPr>
        </p:pic>
        <p:pic>
          <p:nvPicPr>
            <p:cNvPr id="2013" name="Image 1999" descr=" "/>
            <p:cNvPicPr>
              <a:picLocks noChangeAspect="1"/>
            </p:cNvPicPr>
            <p:nvPr/>
          </p:nvPicPr>
          <p:blipFill>
            <a:blip r:embed="rId4000">
              <a:extLst>
                <a:ext uri="{96DAC541-7B7A-43D3-8B79-37D633B846F1}">
                  <asvg:svgBlip xmlns:asvg="http://schemas.microsoft.com/office/drawing/2016/SVG/main" r:embed="rId4001"/>
                </a:ext>
              </a:extLst>
            </a:blip>
            <a:stretch>
              <a:fillRect/>
            </a:stretch>
          </p:blipFill>
          <p:spPr>
            <a:xfrm>
              <a:off x="18516792" y="6545331"/>
              <a:ext cx="40078" cy="40227"/>
            </a:xfrm>
            <a:prstGeom prst="rect">
              <a:avLst/>
            </a:prstGeom>
          </p:spPr>
        </p:pic>
        <p:pic>
          <p:nvPicPr>
            <p:cNvPr id="2014" name="Image 2000" descr=" "/>
            <p:cNvPicPr>
              <a:picLocks noChangeAspect="1"/>
            </p:cNvPicPr>
            <p:nvPr/>
          </p:nvPicPr>
          <p:blipFill>
            <a:blip r:embed="rId4002">
              <a:extLst>
                <a:ext uri="{96DAC541-7B7A-43D3-8B79-37D633B846F1}">
                  <asvg:svgBlip xmlns:asvg="http://schemas.microsoft.com/office/drawing/2016/SVG/main" r:embed="rId4003"/>
                </a:ext>
              </a:extLst>
            </a:blip>
            <a:stretch>
              <a:fillRect/>
            </a:stretch>
          </p:blipFill>
          <p:spPr>
            <a:xfrm>
              <a:off x="18453429" y="6545542"/>
              <a:ext cx="46591" cy="46527"/>
            </a:xfrm>
            <a:prstGeom prst="rect">
              <a:avLst/>
            </a:prstGeom>
          </p:spPr>
        </p:pic>
        <p:pic>
          <p:nvPicPr>
            <p:cNvPr id="2015" name="Image 2001" descr=" "/>
            <p:cNvPicPr>
              <a:picLocks noChangeAspect="1"/>
            </p:cNvPicPr>
            <p:nvPr/>
          </p:nvPicPr>
          <p:blipFill>
            <a:blip r:embed="rId4004">
              <a:extLst>
                <a:ext uri="{96DAC541-7B7A-43D3-8B79-37D633B846F1}">
                  <asvg:svgBlip xmlns:asvg="http://schemas.microsoft.com/office/drawing/2016/SVG/main" r:embed="rId4005"/>
                </a:ext>
              </a:extLst>
            </a:blip>
            <a:stretch>
              <a:fillRect/>
            </a:stretch>
          </p:blipFill>
          <p:spPr>
            <a:xfrm>
              <a:off x="18389990" y="6545876"/>
              <a:ext cx="40268" cy="46453"/>
            </a:xfrm>
            <a:prstGeom prst="rect">
              <a:avLst/>
            </a:prstGeom>
          </p:spPr>
        </p:pic>
        <p:pic>
          <p:nvPicPr>
            <p:cNvPr id="2016" name="Image 2002" descr=" "/>
            <p:cNvPicPr>
              <a:picLocks noChangeAspect="1"/>
            </p:cNvPicPr>
            <p:nvPr/>
          </p:nvPicPr>
          <p:blipFill>
            <a:blip r:embed="rId4006">
              <a:extLst>
                <a:ext uri="{96DAC541-7B7A-43D3-8B79-37D633B846F1}">
                  <asvg:svgBlip xmlns:asvg="http://schemas.microsoft.com/office/drawing/2016/SVG/main" r:embed="rId4007"/>
                </a:ext>
              </a:extLst>
            </a:blip>
            <a:stretch>
              <a:fillRect/>
            </a:stretch>
          </p:blipFill>
          <p:spPr>
            <a:xfrm>
              <a:off x="18326760" y="6546745"/>
              <a:ext cx="40481" cy="45901"/>
            </a:xfrm>
            <a:prstGeom prst="rect">
              <a:avLst/>
            </a:prstGeom>
          </p:spPr>
        </p:pic>
        <p:pic>
          <p:nvPicPr>
            <p:cNvPr id="2017" name="Image 2003" descr=" "/>
            <p:cNvPicPr>
              <a:picLocks noChangeAspect="1"/>
            </p:cNvPicPr>
            <p:nvPr/>
          </p:nvPicPr>
          <p:blipFill>
            <a:blip r:embed="rId4008">
              <a:extLst>
                <a:ext uri="{96DAC541-7B7A-43D3-8B79-37D633B846F1}">
                  <asvg:svgBlip xmlns:asvg="http://schemas.microsoft.com/office/drawing/2016/SVG/main" r:embed="rId4009"/>
                </a:ext>
              </a:extLst>
            </a:blip>
            <a:stretch>
              <a:fillRect/>
            </a:stretch>
          </p:blipFill>
          <p:spPr>
            <a:xfrm>
              <a:off x="18263380" y="6547061"/>
              <a:ext cx="40084" cy="40239"/>
            </a:xfrm>
            <a:prstGeom prst="rect">
              <a:avLst/>
            </a:prstGeom>
          </p:spPr>
        </p:pic>
        <p:pic>
          <p:nvPicPr>
            <p:cNvPr id="2018" name="Image 2004" descr=" "/>
            <p:cNvPicPr>
              <a:picLocks noChangeAspect="1"/>
            </p:cNvPicPr>
            <p:nvPr/>
          </p:nvPicPr>
          <p:blipFill>
            <a:blip r:embed="rId4010">
              <a:extLst>
                <a:ext uri="{96DAC541-7B7A-43D3-8B79-37D633B846F1}">
                  <asvg:svgBlip xmlns:asvg="http://schemas.microsoft.com/office/drawing/2016/SVG/main" r:embed="rId4011"/>
                </a:ext>
              </a:extLst>
            </a:blip>
            <a:stretch>
              <a:fillRect/>
            </a:stretch>
          </p:blipFill>
          <p:spPr>
            <a:xfrm>
              <a:off x="18200127" y="6547489"/>
              <a:ext cx="39639" cy="45901"/>
            </a:xfrm>
            <a:prstGeom prst="rect">
              <a:avLst/>
            </a:prstGeom>
          </p:spPr>
        </p:pic>
        <p:pic>
          <p:nvPicPr>
            <p:cNvPr id="2019" name="Image 2005" descr=" "/>
            <p:cNvPicPr>
              <a:picLocks noChangeAspect="1"/>
            </p:cNvPicPr>
            <p:nvPr/>
          </p:nvPicPr>
          <p:blipFill>
            <a:blip r:embed="rId4012">
              <a:extLst>
                <a:ext uri="{96DAC541-7B7A-43D3-8B79-37D633B846F1}">
                  <asvg:svgBlip xmlns:asvg="http://schemas.microsoft.com/office/drawing/2016/SVG/main" r:embed="rId4013"/>
                </a:ext>
              </a:extLst>
            </a:blip>
            <a:stretch>
              <a:fillRect/>
            </a:stretch>
          </p:blipFill>
          <p:spPr>
            <a:xfrm>
              <a:off x="18136424" y="6548003"/>
              <a:ext cx="40268" cy="46298"/>
            </a:xfrm>
            <a:prstGeom prst="rect">
              <a:avLst/>
            </a:prstGeom>
          </p:spPr>
        </p:pic>
        <p:pic>
          <p:nvPicPr>
            <p:cNvPr id="2020" name="Image 2006" descr=" "/>
            <p:cNvPicPr>
              <a:picLocks noChangeAspect="1"/>
            </p:cNvPicPr>
            <p:nvPr/>
          </p:nvPicPr>
          <p:blipFill>
            <a:blip r:embed="rId4014">
              <a:extLst>
                <a:ext uri="{96DAC541-7B7A-43D3-8B79-37D633B846F1}">
                  <asvg:svgBlip xmlns:asvg="http://schemas.microsoft.com/office/drawing/2016/SVG/main" r:embed="rId4015"/>
                </a:ext>
              </a:extLst>
            </a:blip>
            <a:stretch>
              <a:fillRect/>
            </a:stretch>
          </p:blipFill>
          <p:spPr>
            <a:xfrm>
              <a:off x="18073308" y="6549262"/>
              <a:ext cx="40525" cy="45901"/>
            </a:xfrm>
            <a:prstGeom prst="rect">
              <a:avLst/>
            </a:prstGeom>
          </p:spPr>
        </p:pic>
        <p:pic>
          <p:nvPicPr>
            <p:cNvPr id="2021" name="Image 2007" descr=" "/>
            <p:cNvPicPr>
              <a:picLocks noChangeAspect="1"/>
            </p:cNvPicPr>
            <p:nvPr/>
          </p:nvPicPr>
          <p:blipFill>
            <a:blip r:embed="rId4016">
              <a:extLst>
                <a:ext uri="{96DAC541-7B7A-43D3-8B79-37D633B846F1}">
                  <asvg:svgBlip xmlns:asvg="http://schemas.microsoft.com/office/drawing/2016/SVG/main" r:embed="rId4017"/>
                </a:ext>
              </a:extLst>
            </a:blip>
            <a:stretch>
              <a:fillRect/>
            </a:stretch>
          </p:blipFill>
          <p:spPr>
            <a:xfrm>
              <a:off x="18009798" y="6548859"/>
              <a:ext cx="40268" cy="46385"/>
            </a:xfrm>
            <a:prstGeom prst="rect">
              <a:avLst/>
            </a:prstGeom>
          </p:spPr>
        </p:pic>
        <p:pic>
          <p:nvPicPr>
            <p:cNvPr id="2022" name="Image 2008" descr=" "/>
            <p:cNvPicPr>
              <a:picLocks noChangeAspect="1"/>
            </p:cNvPicPr>
            <p:nvPr/>
          </p:nvPicPr>
          <p:blipFill>
            <a:blip r:embed="rId4018">
              <a:extLst>
                <a:ext uri="{96DAC541-7B7A-43D3-8B79-37D633B846F1}">
                  <asvg:svgBlip xmlns:asvg="http://schemas.microsoft.com/office/drawing/2016/SVG/main" r:embed="rId4019"/>
                </a:ext>
              </a:extLst>
            </a:blip>
            <a:stretch>
              <a:fillRect/>
            </a:stretch>
          </p:blipFill>
          <p:spPr>
            <a:xfrm>
              <a:off x="17946593" y="6549101"/>
              <a:ext cx="40158" cy="46056"/>
            </a:xfrm>
            <a:prstGeom prst="rect">
              <a:avLst/>
            </a:prstGeom>
          </p:spPr>
        </p:pic>
        <p:pic>
          <p:nvPicPr>
            <p:cNvPr id="2023" name="Image 2009" descr=" "/>
            <p:cNvPicPr>
              <a:picLocks noChangeAspect="1"/>
            </p:cNvPicPr>
            <p:nvPr/>
          </p:nvPicPr>
          <p:blipFill>
            <a:blip r:embed="rId4020">
              <a:extLst>
                <a:ext uri="{96DAC541-7B7A-43D3-8B79-37D633B846F1}">
                  <asvg:svgBlip xmlns:asvg="http://schemas.microsoft.com/office/drawing/2016/SVG/main" r:embed="rId4021"/>
                </a:ext>
              </a:extLst>
            </a:blip>
            <a:stretch>
              <a:fillRect/>
            </a:stretch>
          </p:blipFill>
          <p:spPr>
            <a:xfrm>
              <a:off x="17819781" y="6549808"/>
              <a:ext cx="40268" cy="46453"/>
            </a:xfrm>
            <a:prstGeom prst="rect">
              <a:avLst/>
            </a:prstGeom>
          </p:spPr>
        </p:pic>
        <p:pic>
          <p:nvPicPr>
            <p:cNvPr id="2024" name="Image 2010" descr=" "/>
            <p:cNvPicPr>
              <a:picLocks noChangeAspect="1"/>
            </p:cNvPicPr>
            <p:nvPr/>
          </p:nvPicPr>
          <p:blipFill>
            <a:blip r:embed="rId4022">
              <a:extLst>
                <a:ext uri="{96DAC541-7B7A-43D3-8B79-37D633B846F1}">
                  <asvg:svgBlip xmlns:asvg="http://schemas.microsoft.com/office/drawing/2016/SVG/main" r:embed="rId4023"/>
                </a:ext>
              </a:extLst>
            </a:blip>
            <a:stretch>
              <a:fillRect/>
            </a:stretch>
          </p:blipFill>
          <p:spPr>
            <a:xfrm>
              <a:off x="17693183" y="6550992"/>
              <a:ext cx="40097" cy="40239"/>
            </a:xfrm>
            <a:prstGeom prst="rect">
              <a:avLst/>
            </a:prstGeom>
          </p:spPr>
        </p:pic>
        <p:pic>
          <p:nvPicPr>
            <p:cNvPr id="2025" name="Image 2011" descr=" "/>
            <p:cNvPicPr>
              <a:picLocks noChangeAspect="1"/>
            </p:cNvPicPr>
            <p:nvPr/>
          </p:nvPicPr>
          <p:blipFill>
            <a:blip r:embed="rId4024">
              <a:extLst>
                <a:ext uri="{96DAC541-7B7A-43D3-8B79-37D633B846F1}">
                  <asvg:svgBlip xmlns:asvg="http://schemas.microsoft.com/office/drawing/2016/SVG/main" r:embed="rId4025"/>
                </a:ext>
              </a:extLst>
            </a:blip>
            <a:stretch>
              <a:fillRect/>
            </a:stretch>
          </p:blipFill>
          <p:spPr>
            <a:xfrm>
              <a:off x="17629607" y="6551377"/>
              <a:ext cx="40268" cy="46385"/>
            </a:xfrm>
            <a:prstGeom prst="rect">
              <a:avLst/>
            </a:prstGeom>
          </p:spPr>
        </p:pic>
        <p:pic>
          <p:nvPicPr>
            <p:cNvPr id="2026" name="Image 2012" descr=" "/>
            <p:cNvPicPr>
              <a:picLocks noChangeAspect="1"/>
            </p:cNvPicPr>
            <p:nvPr/>
          </p:nvPicPr>
          <p:blipFill>
            <a:blip r:embed="rId4026">
              <a:extLst>
                <a:ext uri="{96DAC541-7B7A-43D3-8B79-37D633B846F1}">
                  <asvg:svgBlip xmlns:asvg="http://schemas.microsoft.com/office/drawing/2016/SVG/main" r:embed="rId4027"/>
                </a:ext>
              </a:extLst>
            </a:blip>
            <a:stretch>
              <a:fillRect/>
            </a:stretch>
          </p:blipFill>
          <p:spPr>
            <a:xfrm>
              <a:off x="17503186" y="6552543"/>
              <a:ext cx="39639" cy="45901"/>
            </a:xfrm>
            <a:prstGeom prst="rect">
              <a:avLst/>
            </a:prstGeom>
          </p:spPr>
        </p:pic>
        <p:pic>
          <p:nvPicPr>
            <p:cNvPr id="2027" name="Image 2013" descr=" "/>
            <p:cNvPicPr>
              <a:picLocks noChangeAspect="1"/>
            </p:cNvPicPr>
            <p:nvPr/>
          </p:nvPicPr>
          <p:blipFill>
            <a:blip r:embed="rId4028">
              <a:extLst>
                <a:ext uri="{96DAC541-7B7A-43D3-8B79-37D633B846F1}">
                  <asvg:svgBlip xmlns:asvg="http://schemas.microsoft.com/office/drawing/2016/SVG/main" r:embed="rId4029"/>
                </a:ext>
              </a:extLst>
            </a:blip>
            <a:stretch>
              <a:fillRect/>
            </a:stretch>
          </p:blipFill>
          <p:spPr>
            <a:xfrm>
              <a:off x="17376404" y="6552933"/>
              <a:ext cx="46591" cy="46527"/>
            </a:xfrm>
            <a:prstGeom prst="rect">
              <a:avLst/>
            </a:prstGeom>
          </p:spPr>
        </p:pic>
        <p:pic>
          <p:nvPicPr>
            <p:cNvPr id="2028" name="Image 2014" descr=" "/>
            <p:cNvPicPr>
              <a:picLocks noChangeAspect="1"/>
            </p:cNvPicPr>
            <p:nvPr/>
          </p:nvPicPr>
          <p:blipFill>
            <a:blip r:embed="rId4030">
              <a:extLst>
                <a:ext uri="{96DAC541-7B7A-43D3-8B79-37D633B846F1}">
                  <asvg:svgBlip xmlns:asvg="http://schemas.microsoft.com/office/drawing/2016/SVG/main" r:embed="rId4031"/>
                </a:ext>
              </a:extLst>
            </a:blip>
            <a:stretch>
              <a:fillRect/>
            </a:stretch>
          </p:blipFill>
          <p:spPr>
            <a:xfrm>
              <a:off x="17312808" y="6553975"/>
              <a:ext cx="40268" cy="45982"/>
            </a:xfrm>
            <a:prstGeom prst="rect">
              <a:avLst/>
            </a:prstGeom>
          </p:spPr>
        </p:pic>
        <p:pic>
          <p:nvPicPr>
            <p:cNvPr id="2029" name="Image 2015" descr=" "/>
            <p:cNvPicPr>
              <a:picLocks noChangeAspect="1"/>
            </p:cNvPicPr>
            <p:nvPr/>
          </p:nvPicPr>
          <p:blipFill>
            <a:blip r:embed="rId4032">
              <a:extLst>
                <a:ext uri="{96DAC541-7B7A-43D3-8B79-37D633B846F1}">
                  <asvg:svgBlip xmlns:asvg="http://schemas.microsoft.com/office/drawing/2016/SVG/main" r:embed="rId4033"/>
                </a:ext>
              </a:extLst>
            </a:blip>
            <a:stretch>
              <a:fillRect/>
            </a:stretch>
          </p:blipFill>
          <p:spPr>
            <a:xfrm>
              <a:off x="15792476" y="6564821"/>
              <a:ext cx="40069" cy="46056"/>
            </a:xfrm>
            <a:prstGeom prst="rect">
              <a:avLst/>
            </a:prstGeom>
          </p:spPr>
        </p:pic>
        <p:pic>
          <p:nvPicPr>
            <p:cNvPr id="2030" name="Image 2016" descr=" "/>
            <p:cNvPicPr>
              <a:picLocks noChangeAspect="1"/>
            </p:cNvPicPr>
            <p:nvPr/>
          </p:nvPicPr>
          <p:blipFill>
            <a:blip r:embed="rId4034">
              <a:extLst>
                <a:ext uri="{96DAC541-7B7A-43D3-8B79-37D633B846F1}">
                  <asvg:svgBlip xmlns:asvg="http://schemas.microsoft.com/office/drawing/2016/SVG/main" r:embed="rId4035"/>
                </a:ext>
              </a:extLst>
            </a:blip>
            <a:stretch>
              <a:fillRect/>
            </a:stretch>
          </p:blipFill>
          <p:spPr>
            <a:xfrm>
              <a:off x="15728966" y="6564424"/>
              <a:ext cx="40268" cy="46385"/>
            </a:xfrm>
            <a:prstGeom prst="rect">
              <a:avLst/>
            </a:prstGeom>
          </p:spPr>
        </p:pic>
        <p:pic>
          <p:nvPicPr>
            <p:cNvPr id="2031" name="Image 2017" descr=" "/>
            <p:cNvPicPr>
              <a:picLocks noChangeAspect="1"/>
            </p:cNvPicPr>
            <p:nvPr/>
          </p:nvPicPr>
          <p:blipFill>
            <a:blip r:embed="rId4036">
              <a:extLst>
                <a:ext uri="{96DAC541-7B7A-43D3-8B79-37D633B846F1}">
                  <asvg:svgBlip xmlns:asvg="http://schemas.microsoft.com/office/drawing/2016/SVG/main" r:embed="rId4037"/>
                </a:ext>
              </a:extLst>
            </a:blip>
            <a:stretch>
              <a:fillRect/>
            </a:stretch>
          </p:blipFill>
          <p:spPr>
            <a:xfrm>
              <a:off x="15602488" y="6565292"/>
              <a:ext cx="40110" cy="40239"/>
            </a:xfrm>
            <a:prstGeom prst="rect">
              <a:avLst/>
            </a:prstGeom>
          </p:spPr>
        </p:pic>
        <p:pic>
          <p:nvPicPr>
            <p:cNvPr id="2032" name="Image 2018" descr=" "/>
            <p:cNvPicPr>
              <a:picLocks noChangeAspect="1"/>
            </p:cNvPicPr>
            <p:nvPr/>
          </p:nvPicPr>
          <p:blipFill>
            <a:blip r:embed="rId4038">
              <a:extLst>
                <a:ext uri="{96DAC541-7B7A-43D3-8B79-37D633B846F1}">
                  <asvg:svgBlip xmlns:asvg="http://schemas.microsoft.com/office/drawing/2016/SVG/main" r:embed="rId4039"/>
                </a:ext>
              </a:extLst>
            </a:blip>
            <a:stretch>
              <a:fillRect/>
            </a:stretch>
          </p:blipFill>
          <p:spPr>
            <a:xfrm>
              <a:off x="15412167" y="6567022"/>
              <a:ext cx="40268" cy="45982"/>
            </a:xfrm>
            <a:prstGeom prst="rect">
              <a:avLst/>
            </a:prstGeom>
          </p:spPr>
        </p:pic>
        <p:pic>
          <p:nvPicPr>
            <p:cNvPr id="2033" name="Image 2019" descr=" "/>
            <p:cNvPicPr>
              <a:picLocks noChangeAspect="1"/>
            </p:cNvPicPr>
            <p:nvPr/>
          </p:nvPicPr>
          <p:blipFill>
            <a:blip r:embed="rId4040">
              <a:extLst>
                <a:ext uri="{96DAC541-7B7A-43D3-8B79-37D633B846F1}">
                  <asvg:svgBlip xmlns:asvg="http://schemas.microsoft.com/office/drawing/2016/SVG/main" r:embed="rId4041"/>
                </a:ext>
              </a:extLst>
            </a:blip>
            <a:stretch>
              <a:fillRect/>
            </a:stretch>
          </p:blipFill>
          <p:spPr>
            <a:xfrm>
              <a:off x="15348959" y="6567022"/>
              <a:ext cx="40073" cy="40239"/>
            </a:xfrm>
            <a:prstGeom prst="rect">
              <a:avLst/>
            </a:prstGeom>
          </p:spPr>
        </p:pic>
        <p:pic>
          <p:nvPicPr>
            <p:cNvPr id="2034" name="Image 2020" descr=" "/>
            <p:cNvPicPr>
              <a:picLocks noChangeAspect="1"/>
            </p:cNvPicPr>
            <p:nvPr/>
          </p:nvPicPr>
          <p:blipFill>
            <a:blip r:embed="rId4042">
              <a:extLst>
                <a:ext uri="{96DAC541-7B7A-43D3-8B79-37D633B846F1}">
                  <asvg:svgBlip xmlns:asvg="http://schemas.microsoft.com/office/drawing/2016/SVG/main" r:embed="rId4043"/>
                </a:ext>
              </a:extLst>
            </a:blip>
            <a:stretch>
              <a:fillRect/>
            </a:stretch>
          </p:blipFill>
          <p:spPr>
            <a:xfrm>
              <a:off x="15285541" y="6567655"/>
              <a:ext cx="40268" cy="46143"/>
            </a:xfrm>
            <a:prstGeom prst="rect">
              <a:avLst/>
            </a:prstGeom>
          </p:spPr>
        </p:pic>
        <p:pic>
          <p:nvPicPr>
            <p:cNvPr id="2035" name="Image 2021" descr=" "/>
            <p:cNvPicPr>
              <a:picLocks noChangeAspect="1"/>
            </p:cNvPicPr>
            <p:nvPr/>
          </p:nvPicPr>
          <p:blipFill>
            <a:blip r:embed="rId4044">
              <a:extLst>
                <a:ext uri="{96DAC541-7B7A-43D3-8B79-37D633B846F1}">
                  <asvg:svgBlip xmlns:asvg="http://schemas.microsoft.com/office/drawing/2016/SVG/main" r:embed="rId4045"/>
                </a:ext>
              </a:extLst>
            </a:blip>
            <a:stretch>
              <a:fillRect/>
            </a:stretch>
          </p:blipFill>
          <p:spPr>
            <a:xfrm>
              <a:off x="15222312" y="6567965"/>
              <a:ext cx="40025" cy="46056"/>
            </a:xfrm>
            <a:prstGeom prst="rect">
              <a:avLst/>
            </a:prstGeom>
          </p:spPr>
        </p:pic>
        <p:pic>
          <p:nvPicPr>
            <p:cNvPr id="2036" name="Image 2022" descr=" "/>
            <p:cNvPicPr>
              <a:picLocks noChangeAspect="1"/>
            </p:cNvPicPr>
            <p:nvPr/>
          </p:nvPicPr>
          <p:blipFill>
            <a:blip r:embed="rId4046">
              <a:extLst>
                <a:ext uri="{96DAC541-7B7A-43D3-8B79-37D633B846F1}">
                  <asvg:svgBlip xmlns:asvg="http://schemas.microsoft.com/office/drawing/2016/SVG/main" r:embed="rId4047"/>
                </a:ext>
              </a:extLst>
            </a:blip>
            <a:stretch>
              <a:fillRect/>
            </a:stretch>
          </p:blipFill>
          <p:spPr>
            <a:xfrm>
              <a:off x="15158759" y="6568356"/>
              <a:ext cx="40268" cy="46385"/>
            </a:xfrm>
            <a:prstGeom prst="rect">
              <a:avLst/>
            </a:prstGeom>
          </p:spPr>
        </p:pic>
        <p:pic>
          <p:nvPicPr>
            <p:cNvPr id="2037" name="Image 2023" descr=" "/>
            <p:cNvPicPr>
              <a:picLocks noChangeAspect="1"/>
            </p:cNvPicPr>
            <p:nvPr/>
          </p:nvPicPr>
          <p:blipFill>
            <a:blip r:embed="rId4048">
              <a:extLst>
                <a:ext uri="{96DAC541-7B7A-43D3-8B79-37D633B846F1}">
                  <asvg:svgBlip xmlns:asvg="http://schemas.microsoft.com/office/drawing/2016/SVG/main" r:embed="rId4049"/>
                </a:ext>
              </a:extLst>
            </a:blip>
            <a:stretch>
              <a:fillRect/>
            </a:stretch>
          </p:blipFill>
          <p:spPr>
            <a:xfrm>
              <a:off x="15095551" y="6568753"/>
              <a:ext cx="40073" cy="40239"/>
            </a:xfrm>
            <a:prstGeom prst="rect">
              <a:avLst/>
            </a:prstGeom>
          </p:spPr>
        </p:pic>
        <p:pic>
          <p:nvPicPr>
            <p:cNvPr id="2038" name="Image 2024" descr=" "/>
            <p:cNvPicPr>
              <a:picLocks noChangeAspect="1"/>
            </p:cNvPicPr>
            <p:nvPr/>
          </p:nvPicPr>
          <p:blipFill>
            <a:blip r:embed="rId4050">
              <a:extLst>
                <a:ext uri="{96DAC541-7B7A-43D3-8B79-37D633B846F1}">
                  <asvg:svgBlip xmlns:asvg="http://schemas.microsoft.com/office/drawing/2016/SVG/main" r:embed="rId4051"/>
                </a:ext>
              </a:extLst>
            </a:blip>
            <a:stretch>
              <a:fillRect/>
            </a:stretch>
          </p:blipFill>
          <p:spPr>
            <a:xfrm>
              <a:off x="15032133" y="6569379"/>
              <a:ext cx="40268" cy="46143"/>
            </a:xfrm>
            <a:prstGeom prst="rect">
              <a:avLst/>
            </a:prstGeom>
          </p:spPr>
        </p:pic>
        <p:pic>
          <p:nvPicPr>
            <p:cNvPr id="2039" name="Image 2025" descr=" "/>
            <p:cNvPicPr>
              <a:picLocks noChangeAspect="1"/>
            </p:cNvPicPr>
            <p:nvPr/>
          </p:nvPicPr>
          <p:blipFill>
            <a:blip r:embed="rId4052">
              <a:extLst>
                <a:ext uri="{96DAC541-7B7A-43D3-8B79-37D633B846F1}">
                  <asvg:svgBlip xmlns:asvg="http://schemas.microsoft.com/office/drawing/2016/SVG/main" r:embed="rId4053"/>
                </a:ext>
              </a:extLst>
            </a:blip>
            <a:stretch>
              <a:fillRect/>
            </a:stretch>
          </p:blipFill>
          <p:spPr>
            <a:xfrm>
              <a:off x="14968904" y="6569695"/>
              <a:ext cx="40025" cy="46056"/>
            </a:xfrm>
            <a:prstGeom prst="rect">
              <a:avLst/>
            </a:prstGeom>
          </p:spPr>
        </p:pic>
        <p:pic>
          <p:nvPicPr>
            <p:cNvPr id="2040" name="Image 2026" descr=" "/>
            <p:cNvPicPr>
              <a:picLocks noChangeAspect="1"/>
            </p:cNvPicPr>
            <p:nvPr/>
          </p:nvPicPr>
          <p:blipFill>
            <a:blip r:embed="rId4054">
              <a:extLst>
                <a:ext uri="{96DAC541-7B7A-43D3-8B79-37D633B846F1}">
                  <asvg:svgBlip xmlns:asvg="http://schemas.microsoft.com/office/drawing/2016/SVG/main" r:embed="rId4055"/>
                </a:ext>
              </a:extLst>
            </a:blip>
            <a:stretch>
              <a:fillRect/>
            </a:stretch>
          </p:blipFill>
          <p:spPr>
            <a:xfrm>
              <a:off x="14905350" y="6570080"/>
              <a:ext cx="40268" cy="46385"/>
            </a:xfrm>
            <a:prstGeom prst="rect">
              <a:avLst/>
            </a:prstGeom>
          </p:spPr>
        </p:pic>
        <p:pic>
          <p:nvPicPr>
            <p:cNvPr id="2041" name="Image 2027" descr=" "/>
            <p:cNvPicPr>
              <a:picLocks noChangeAspect="1"/>
            </p:cNvPicPr>
            <p:nvPr/>
          </p:nvPicPr>
          <p:blipFill>
            <a:blip r:embed="rId4056">
              <a:extLst>
                <a:ext uri="{96DAC541-7B7A-43D3-8B79-37D633B846F1}">
                  <asvg:svgBlip xmlns:asvg="http://schemas.microsoft.com/office/drawing/2016/SVG/main" r:embed="rId4057"/>
                </a:ext>
              </a:extLst>
            </a:blip>
            <a:stretch>
              <a:fillRect/>
            </a:stretch>
          </p:blipFill>
          <p:spPr>
            <a:xfrm>
              <a:off x="14842143" y="6570483"/>
              <a:ext cx="40073" cy="40239"/>
            </a:xfrm>
            <a:prstGeom prst="rect">
              <a:avLst/>
            </a:prstGeom>
          </p:spPr>
        </p:pic>
        <p:pic>
          <p:nvPicPr>
            <p:cNvPr id="2042" name="Image 2028" descr=" "/>
            <p:cNvPicPr>
              <a:picLocks noChangeAspect="1"/>
            </p:cNvPicPr>
            <p:nvPr/>
          </p:nvPicPr>
          <p:blipFill>
            <a:blip r:embed="rId4058">
              <a:extLst>
                <a:ext uri="{96DAC541-7B7A-43D3-8B79-37D633B846F1}">
                  <asvg:svgBlip xmlns:asvg="http://schemas.microsoft.com/office/drawing/2016/SVG/main" r:embed="rId4059"/>
                </a:ext>
              </a:extLst>
            </a:blip>
            <a:stretch>
              <a:fillRect/>
            </a:stretch>
          </p:blipFill>
          <p:spPr>
            <a:xfrm>
              <a:off x="14778763" y="6570954"/>
              <a:ext cx="40148" cy="46056"/>
            </a:xfrm>
            <a:prstGeom prst="rect">
              <a:avLst/>
            </a:prstGeom>
          </p:spPr>
        </p:pic>
        <p:pic>
          <p:nvPicPr>
            <p:cNvPr id="2043" name="Image 2029" descr=" "/>
            <p:cNvPicPr>
              <a:picLocks noChangeAspect="1"/>
            </p:cNvPicPr>
            <p:nvPr/>
          </p:nvPicPr>
          <p:blipFill>
            <a:blip r:embed="rId4060">
              <a:extLst>
                <a:ext uri="{96DAC541-7B7A-43D3-8B79-37D633B846F1}">
                  <asvg:svgBlip xmlns:asvg="http://schemas.microsoft.com/office/drawing/2016/SVG/main" r:embed="rId4061"/>
                </a:ext>
              </a:extLst>
            </a:blip>
            <a:stretch>
              <a:fillRect/>
            </a:stretch>
          </p:blipFill>
          <p:spPr>
            <a:xfrm>
              <a:off x="14715024" y="6572052"/>
              <a:ext cx="40025" cy="46056"/>
            </a:xfrm>
            <a:prstGeom prst="rect">
              <a:avLst/>
            </a:prstGeom>
          </p:spPr>
        </p:pic>
        <p:pic>
          <p:nvPicPr>
            <p:cNvPr id="2044" name="Image 2030" descr=" "/>
            <p:cNvPicPr>
              <a:picLocks noChangeAspect="1"/>
            </p:cNvPicPr>
            <p:nvPr/>
          </p:nvPicPr>
          <p:blipFill>
            <a:blip r:embed="rId4062">
              <a:extLst>
                <a:ext uri="{96DAC541-7B7A-43D3-8B79-37D633B846F1}">
                  <asvg:svgBlip xmlns:asvg="http://schemas.microsoft.com/office/drawing/2016/SVG/main" r:embed="rId4063"/>
                </a:ext>
              </a:extLst>
            </a:blip>
            <a:stretch>
              <a:fillRect/>
            </a:stretch>
          </p:blipFill>
          <p:spPr>
            <a:xfrm>
              <a:off x="14652126" y="6572052"/>
              <a:ext cx="40098" cy="40239"/>
            </a:xfrm>
            <a:prstGeom prst="rect">
              <a:avLst/>
            </a:prstGeom>
          </p:spPr>
        </p:pic>
        <p:pic>
          <p:nvPicPr>
            <p:cNvPr id="2045" name="Image 2031" descr=" "/>
            <p:cNvPicPr>
              <a:picLocks noChangeAspect="1"/>
            </p:cNvPicPr>
            <p:nvPr/>
          </p:nvPicPr>
          <p:blipFill>
            <a:blip r:embed="rId4064">
              <a:extLst>
                <a:ext uri="{96DAC541-7B7A-43D3-8B79-37D633B846F1}">
                  <asvg:svgBlip xmlns:asvg="http://schemas.microsoft.com/office/drawing/2016/SVG/main" r:embed="rId4065"/>
                </a:ext>
              </a:extLst>
            </a:blip>
            <a:stretch>
              <a:fillRect/>
            </a:stretch>
          </p:blipFill>
          <p:spPr>
            <a:xfrm>
              <a:off x="14589206" y="6571897"/>
              <a:ext cx="40073" cy="40239"/>
            </a:xfrm>
            <a:prstGeom prst="rect">
              <a:avLst/>
            </a:prstGeom>
          </p:spPr>
        </p:pic>
        <p:pic>
          <p:nvPicPr>
            <p:cNvPr id="2046" name="Image 2032" descr=" "/>
            <p:cNvPicPr>
              <a:picLocks noChangeAspect="1"/>
            </p:cNvPicPr>
            <p:nvPr/>
          </p:nvPicPr>
          <p:blipFill>
            <a:blip r:embed="rId4066">
              <a:extLst>
                <a:ext uri="{96DAC541-7B7A-43D3-8B79-37D633B846F1}">
                  <asvg:svgBlip xmlns:asvg="http://schemas.microsoft.com/office/drawing/2016/SVG/main" r:embed="rId4067"/>
                </a:ext>
              </a:extLst>
            </a:blip>
            <a:stretch>
              <a:fillRect/>
            </a:stretch>
          </p:blipFill>
          <p:spPr>
            <a:xfrm>
              <a:off x="14525345" y="6572684"/>
              <a:ext cx="40159" cy="46056"/>
            </a:xfrm>
            <a:prstGeom prst="rect">
              <a:avLst/>
            </a:prstGeom>
          </p:spPr>
        </p:pic>
        <p:pic>
          <p:nvPicPr>
            <p:cNvPr id="2047" name="Image 2033" descr=" "/>
            <p:cNvPicPr>
              <a:picLocks noChangeAspect="1"/>
            </p:cNvPicPr>
            <p:nvPr/>
          </p:nvPicPr>
          <p:blipFill>
            <a:blip r:embed="rId4068">
              <a:extLst>
                <a:ext uri="{96DAC541-7B7A-43D3-8B79-37D633B846F1}">
                  <asvg:svgBlip xmlns:asvg="http://schemas.microsoft.com/office/drawing/2016/SVG/main" r:embed="rId4069"/>
                </a:ext>
              </a:extLst>
            </a:blip>
            <a:stretch>
              <a:fillRect/>
            </a:stretch>
          </p:blipFill>
          <p:spPr>
            <a:xfrm>
              <a:off x="14462087" y="6573155"/>
              <a:ext cx="40025" cy="46056"/>
            </a:xfrm>
            <a:prstGeom prst="rect">
              <a:avLst/>
            </a:prstGeom>
          </p:spPr>
        </p:pic>
        <p:pic>
          <p:nvPicPr>
            <p:cNvPr id="2048" name="Image 2034" descr=" "/>
            <p:cNvPicPr>
              <a:picLocks noChangeAspect="1"/>
            </p:cNvPicPr>
            <p:nvPr/>
          </p:nvPicPr>
          <p:blipFill>
            <a:blip r:embed="rId4070">
              <a:extLst>
                <a:ext uri="{96DAC541-7B7A-43D3-8B79-37D633B846F1}">
                  <asvg:svgBlip xmlns:asvg="http://schemas.microsoft.com/office/drawing/2016/SVG/main" r:embed="rId4071"/>
                </a:ext>
              </a:extLst>
            </a:blip>
            <a:stretch>
              <a:fillRect/>
            </a:stretch>
          </p:blipFill>
          <p:spPr>
            <a:xfrm>
              <a:off x="14398534" y="6573224"/>
              <a:ext cx="40269" cy="46453"/>
            </a:xfrm>
            <a:prstGeom prst="rect">
              <a:avLst/>
            </a:prstGeom>
          </p:spPr>
        </p:pic>
        <p:pic>
          <p:nvPicPr>
            <p:cNvPr id="2049" name="Image 2035" descr=" "/>
            <p:cNvPicPr>
              <a:picLocks noChangeAspect="1"/>
            </p:cNvPicPr>
            <p:nvPr/>
          </p:nvPicPr>
          <p:blipFill>
            <a:blip r:embed="rId4072">
              <a:extLst>
                <a:ext uri="{96DAC541-7B7A-43D3-8B79-37D633B846F1}">
                  <asvg:svgBlip xmlns:asvg="http://schemas.microsoft.com/office/drawing/2016/SVG/main" r:embed="rId4073"/>
                </a:ext>
              </a:extLst>
            </a:blip>
            <a:stretch>
              <a:fillRect/>
            </a:stretch>
          </p:blipFill>
          <p:spPr>
            <a:xfrm>
              <a:off x="14335142" y="6574011"/>
              <a:ext cx="40268" cy="46385"/>
            </a:xfrm>
            <a:prstGeom prst="rect">
              <a:avLst/>
            </a:prstGeom>
          </p:spPr>
        </p:pic>
        <p:pic>
          <p:nvPicPr>
            <p:cNvPr id="2050" name="Image 2036" descr=" "/>
            <p:cNvPicPr>
              <a:picLocks noChangeAspect="1"/>
            </p:cNvPicPr>
            <p:nvPr/>
          </p:nvPicPr>
          <p:blipFill>
            <a:blip r:embed="rId4074">
              <a:extLst>
                <a:ext uri="{96DAC541-7B7A-43D3-8B79-37D633B846F1}">
                  <asvg:svgBlip xmlns:asvg="http://schemas.microsoft.com/office/drawing/2016/SVG/main" r:embed="rId4075"/>
                </a:ext>
              </a:extLst>
            </a:blip>
            <a:stretch>
              <a:fillRect/>
            </a:stretch>
          </p:blipFill>
          <p:spPr>
            <a:xfrm>
              <a:off x="14271937" y="6574414"/>
              <a:ext cx="40159" cy="46056"/>
            </a:xfrm>
            <a:prstGeom prst="rect">
              <a:avLst/>
            </a:prstGeom>
          </p:spPr>
        </p:pic>
        <p:pic>
          <p:nvPicPr>
            <p:cNvPr id="2051" name="Image 2037" descr=" "/>
            <p:cNvPicPr>
              <a:picLocks noChangeAspect="1"/>
            </p:cNvPicPr>
            <p:nvPr/>
          </p:nvPicPr>
          <p:blipFill>
            <a:blip r:embed="rId4076">
              <a:extLst>
                <a:ext uri="{96DAC541-7B7A-43D3-8B79-37D633B846F1}">
                  <asvg:svgBlip xmlns:asvg="http://schemas.microsoft.com/office/drawing/2016/SVG/main" r:embed="rId4077"/>
                </a:ext>
              </a:extLst>
            </a:blip>
            <a:stretch>
              <a:fillRect/>
            </a:stretch>
          </p:blipFill>
          <p:spPr>
            <a:xfrm>
              <a:off x="14208546" y="6574885"/>
              <a:ext cx="40158" cy="46056"/>
            </a:xfrm>
            <a:prstGeom prst="rect">
              <a:avLst/>
            </a:prstGeom>
          </p:spPr>
        </p:pic>
        <p:pic>
          <p:nvPicPr>
            <p:cNvPr id="2052" name="Image 2038" descr=" "/>
            <p:cNvPicPr>
              <a:picLocks noChangeAspect="1"/>
            </p:cNvPicPr>
            <p:nvPr/>
          </p:nvPicPr>
          <p:blipFill>
            <a:blip r:embed="rId4078">
              <a:extLst>
                <a:ext uri="{96DAC541-7B7A-43D3-8B79-37D633B846F1}">
                  <asvg:svgBlip xmlns:asvg="http://schemas.microsoft.com/office/drawing/2016/SVG/main" r:embed="rId4079"/>
                </a:ext>
              </a:extLst>
            </a:blip>
            <a:stretch>
              <a:fillRect/>
            </a:stretch>
          </p:blipFill>
          <p:spPr>
            <a:xfrm>
              <a:off x="14145126" y="6574954"/>
              <a:ext cx="40268" cy="46453"/>
            </a:xfrm>
            <a:prstGeom prst="rect">
              <a:avLst/>
            </a:prstGeom>
          </p:spPr>
        </p:pic>
        <p:pic>
          <p:nvPicPr>
            <p:cNvPr id="2053" name="Image 2039" descr=" "/>
            <p:cNvPicPr>
              <a:picLocks noChangeAspect="1"/>
            </p:cNvPicPr>
            <p:nvPr/>
          </p:nvPicPr>
          <p:blipFill>
            <a:blip r:embed="rId4080">
              <a:extLst>
                <a:ext uri="{96DAC541-7B7A-43D3-8B79-37D633B846F1}">
                  <asvg:svgBlip xmlns:asvg="http://schemas.microsoft.com/office/drawing/2016/SVG/main" r:embed="rId4081"/>
                </a:ext>
              </a:extLst>
            </a:blip>
            <a:stretch>
              <a:fillRect/>
            </a:stretch>
          </p:blipFill>
          <p:spPr>
            <a:xfrm>
              <a:off x="14081895" y="6575822"/>
              <a:ext cx="40121" cy="40239"/>
            </a:xfrm>
            <a:prstGeom prst="rect">
              <a:avLst/>
            </a:prstGeom>
          </p:spPr>
        </p:pic>
        <p:pic>
          <p:nvPicPr>
            <p:cNvPr id="2054" name="Image 2040" descr=" "/>
            <p:cNvPicPr>
              <a:picLocks noChangeAspect="1"/>
            </p:cNvPicPr>
            <p:nvPr/>
          </p:nvPicPr>
          <p:blipFill>
            <a:blip r:embed="rId4082">
              <a:extLst>
                <a:ext uri="{96DAC541-7B7A-43D3-8B79-37D633B846F1}">
                  <asvg:svgBlip xmlns:asvg="http://schemas.microsoft.com/office/drawing/2016/SVG/main" r:embed="rId4083"/>
                </a:ext>
              </a:extLst>
            </a:blip>
            <a:stretch>
              <a:fillRect/>
            </a:stretch>
          </p:blipFill>
          <p:spPr>
            <a:xfrm>
              <a:off x="14018529" y="6576138"/>
              <a:ext cx="40071" cy="40239"/>
            </a:xfrm>
            <a:prstGeom prst="rect">
              <a:avLst/>
            </a:prstGeom>
          </p:spPr>
        </p:pic>
        <p:pic>
          <p:nvPicPr>
            <p:cNvPr id="2055" name="Image 2041" descr=" "/>
            <p:cNvPicPr>
              <a:picLocks noChangeAspect="1"/>
            </p:cNvPicPr>
            <p:nvPr/>
          </p:nvPicPr>
          <p:blipFill>
            <a:blip r:embed="rId4084">
              <a:extLst>
                <a:ext uri="{96DAC541-7B7A-43D3-8B79-37D633B846F1}">
                  <asvg:svgBlip xmlns:asvg="http://schemas.microsoft.com/office/drawing/2016/SVG/main" r:embed="rId4085"/>
                </a:ext>
              </a:extLst>
            </a:blip>
            <a:stretch>
              <a:fillRect/>
            </a:stretch>
          </p:blipFill>
          <p:spPr>
            <a:xfrm>
              <a:off x="13955149" y="6576609"/>
              <a:ext cx="40618" cy="46056"/>
            </a:xfrm>
            <a:prstGeom prst="rect">
              <a:avLst/>
            </a:prstGeom>
          </p:spPr>
        </p:pic>
        <p:pic>
          <p:nvPicPr>
            <p:cNvPr id="2056" name="Image 2042" descr=" "/>
            <p:cNvPicPr>
              <a:picLocks noChangeAspect="1"/>
            </p:cNvPicPr>
            <p:nvPr/>
          </p:nvPicPr>
          <p:blipFill>
            <a:blip r:embed="rId4086">
              <a:extLst>
                <a:ext uri="{96DAC541-7B7A-43D3-8B79-37D633B846F1}">
                  <asvg:svgBlip xmlns:asvg="http://schemas.microsoft.com/office/drawing/2016/SVG/main" r:embed="rId4087"/>
                </a:ext>
              </a:extLst>
            </a:blip>
            <a:stretch>
              <a:fillRect/>
            </a:stretch>
          </p:blipFill>
          <p:spPr>
            <a:xfrm>
              <a:off x="13891880" y="6577081"/>
              <a:ext cx="40025" cy="46056"/>
            </a:xfrm>
            <a:prstGeom prst="rect">
              <a:avLst/>
            </a:prstGeom>
          </p:spPr>
        </p:pic>
        <p:pic>
          <p:nvPicPr>
            <p:cNvPr id="2057" name="Image 2043" descr=" "/>
            <p:cNvPicPr>
              <a:picLocks noChangeAspect="1"/>
            </p:cNvPicPr>
            <p:nvPr/>
          </p:nvPicPr>
          <p:blipFill>
            <a:blip r:embed="rId4088">
              <a:extLst>
                <a:ext uri="{96DAC541-7B7A-43D3-8B79-37D633B846F1}">
                  <asvg:svgBlip xmlns:asvg="http://schemas.microsoft.com/office/drawing/2016/SVG/main" r:embed="rId4089"/>
                </a:ext>
              </a:extLst>
            </a:blip>
            <a:stretch>
              <a:fillRect/>
            </a:stretch>
          </p:blipFill>
          <p:spPr>
            <a:xfrm>
              <a:off x="13828326" y="6577155"/>
              <a:ext cx="40268" cy="46453"/>
            </a:xfrm>
            <a:prstGeom prst="rect">
              <a:avLst/>
            </a:prstGeom>
          </p:spPr>
        </p:pic>
        <p:pic>
          <p:nvPicPr>
            <p:cNvPr id="2058" name="Image 2044" descr=" "/>
            <p:cNvPicPr>
              <a:picLocks noChangeAspect="1"/>
            </p:cNvPicPr>
            <p:nvPr/>
          </p:nvPicPr>
          <p:blipFill>
            <a:blip r:embed="rId4090">
              <a:extLst>
                <a:ext uri="{96DAC541-7B7A-43D3-8B79-37D633B846F1}">
                  <asvg:svgBlip xmlns:asvg="http://schemas.microsoft.com/office/drawing/2016/SVG/main" r:embed="rId4091"/>
                </a:ext>
              </a:extLst>
            </a:blip>
            <a:stretch>
              <a:fillRect/>
            </a:stretch>
          </p:blipFill>
          <p:spPr>
            <a:xfrm>
              <a:off x="13764934" y="6577943"/>
              <a:ext cx="40268" cy="46385"/>
            </a:xfrm>
            <a:prstGeom prst="rect">
              <a:avLst/>
            </a:prstGeom>
          </p:spPr>
        </p:pic>
        <p:pic>
          <p:nvPicPr>
            <p:cNvPr id="2059" name="Image 2045" descr=" "/>
            <p:cNvPicPr>
              <a:picLocks noChangeAspect="1"/>
            </p:cNvPicPr>
            <p:nvPr/>
          </p:nvPicPr>
          <p:blipFill>
            <a:blip r:embed="rId4092">
              <a:extLst>
                <a:ext uri="{96DAC541-7B7A-43D3-8B79-37D633B846F1}">
                  <asvg:svgBlip xmlns:asvg="http://schemas.microsoft.com/office/drawing/2016/SVG/main" r:embed="rId4093"/>
                </a:ext>
              </a:extLst>
            </a:blip>
            <a:stretch>
              <a:fillRect/>
            </a:stretch>
          </p:blipFill>
          <p:spPr>
            <a:xfrm>
              <a:off x="13701739" y="6578340"/>
              <a:ext cx="40148" cy="46056"/>
            </a:xfrm>
            <a:prstGeom prst="rect">
              <a:avLst/>
            </a:prstGeom>
          </p:spPr>
        </p:pic>
        <p:pic>
          <p:nvPicPr>
            <p:cNvPr id="2060" name="Image 2046" descr=" "/>
            <p:cNvPicPr>
              <a:picLocks noChangeAspect="1"/>
            </p:cNvPicPr>
            <p:nvPr/>
          </p:nvPicPr>
          <p:blipFill>
            <a:blip r:embed="rId4094">
              <a:extLst>
                <a:ext uri="{96DAC541-7B7A-43D3-8B79-37D633B846F1}">
                  <asvg:svgBlip xmlns:asvg="http://schemas.microsoft.com/office/drawing/2016/SVG/main" r:embed="rId4095"/>
                </a:ext>
              </a:extLst>
            </a:blip>
            <a:stretch>
              <a:fillRect/>
            </a:stretch>
          </p:blipFill>
          <p:spPr>
            <a:xfrm>
              <a:off x="13638467" y="6578829"/>
              <a:ext cx="39640" cy="45901"/>
            </a:xfrm>
            <a:prstGeom prst="rect">
              <a:avLst/>
            </a:prstGeom>
          </p:spPr>
        </p:pic>
        <p:pic>
          <p:nvPicPr>
            <p:cNvPr id="2061" name="Image 2047" descr=" "/>
            <p:cNvPicPr>
              <a:picLocks noChangeAspect="1"/>
            </p:cNvPicPr>
            <p:nvPr/>
          </p:nvPicPr>
          <p:blipFill>
            <a:blip r:embed="rId4096">
              <a:extLst>
                <a:ext uri="{96DAC541-7B7A-43D3-8B79-37D633B846F1}">
                  <asvg:svgBlip xmlns:asvg="http://schemas.microsoft.com/office/drawing/2016/SVG/main" r:embed="rId4097"/>
                </a:ext>
              </a:extLst>
            </a:blip>
            <a:stretch>
              <a:fillRect/>
            </a:stretch>
          </p:blipFill>
          <p:spPr>
            <a:xfrm>
              <a:off x="13574918" y="6578885"/>
              <a:ext cx="40268" cy="46453"/>
            </a:xfrm>
            <a:prstGeom prst="rect">
              <a:avLst/>
            </a:prstGeom>
          </p:spPr>
        </p:pic>
        <p:pic>
          <p:nvPicPr>
            <p:cNvPr id="2062" name="Image 2048" descr=" "/>
            <p:cNvPicPr>
              <a:picLocks noChangeAspect="1"/>
            </p:cNvPicPr>
            <p:nvPr/>
          </p:nvPicPr>
          <p:blipFill>
            <a:blip r:embed="rId4098">
              <a:extLst>
                <a:ext uri="{96DAC541-7B7A-43D3-8B79-37D633B846F1}">
                  <asvg:svgBlip xmlns:asvg="http://schemas.microsoft.com/office/drawing/2016/SVG/main" r:embed="rId4099"/>
                </a:ext>
              </a:extLst>
            </a:blip>
            <a:stretch>
              <a:fillRect/>
            </a:stretch>
          </p:blipFill>
          <p:spPr>
            <a:xfrm>
              <a:off x="13511526" y="6579673"/>
              <a:ext cx="40268" cy="46385"/>
            </a:xfrm>
            <a:prstGeom prst="rect">
              <a:avLst/>
            </a:prstGeom>
          </p:spPr>
        </p:pic>
        <p:pic>
          <p:nvPicPr>
            <p:cNvPr id="2063" name="Image 2049" descr=" "/>
            <p:cNvPicPr>
              <a:picLocks noChangeAspect="1"/>
            </p:cNvPicPr>
            <p:nvPr/>
          </p:nvPicPr>
          <p:blipFill>
            <a:blip r:embed="rId4100">
              <a:extLst>
                <a:ext uri="{96DAC541-7B7A-43D3-8B79-37D633B846F1}">
                  <asvg:svgBlip xmlns:asvg="http://schemas.microsoft.com/office/drawing/2016/SVG/main" r:embed="rId4101"/>
                </a:ext>
              </a:extLst>
            </a:blip>
            <a:stretch>
              <a:fillRect/>
            </a:stretch>
          </p:blipFill>
          <p:spPr>
            <a:xfrm>
              <a:off x="13448297" y="6580541"/>
              <a:ext cx="40182" cy="46056"/>
            </a:xfrm>
            <a:prstGeom prst="rect">
              <a:avLst/>
            </a:prstGeom>
          </p:spPr>
        </p:pic>
        <p:pic>
          <p:nvPicPr>
            <p:cNvPr id="2064" name="Image 2050" descr=" "/>
            <p:cNvPicPr>
              <a:picLocks noChangeAspect="1"/>
            </p:cNvPicPr>
            <p:nvPr/>
          </p:nvPicPr>
          <p:blipFill>
            <a:blip r:embed="rId4102">
              <a:extLst>
                <a:ext uri="{96DAC541-7B7A-43D3-8B79-37D633B846F1}">
                  <asvg:svgBlip xmlns:asvg="http://schemas.microsoft.com/office/drawing/2016/SVG/main" r:embed="rId4103"/>
                </a:ext>
              </a:extLst>
            </a:blip>
            <a:stretch>
              <a:fillRect/>
            </a:stretch>
          </p:blipFill>
          <p:spPr>
            <a:xfrm>
              <a:off x="13004896" y="6582823"/>
              <a:ext cx="46609" cy="46527"/>
            </a:xfrm>
            <a:prstGeom prst="rect">
              <a:avLst/>
            </a:prstGeom>
          </p:spPr>
        </p:pic>
        <p:pic>
          <p:nvPicPr>
            <p:cNvPr id="2065" name="Image 2051" descr=" "/>
            <p:cNvPicPr>
              <a:picLocks noChangeAspect="1"/>
            </p:cNvPicPr>
            <p:nvPr/>
          </p:nvPicPr>
          <p:blipFill>
            <a:blip r:embed="rId4104">
              <a:extLst>
                <a:ext uri="{96DAC541-7B7A-43D3-8B79-37D633B846F1}">
                  <asvg:svgBlip xmlns:asvg="http://schemas.microsoft.com/office/drawing/2016/SVG/main" r:embed="rId4105"/>
                </a:ext>
              </a:extLst>
            </a:blip>
            <a:stretch>
              <a:fillRect/>
            </a:stretch>
          </p:blipFill>
          <p:spPr>
            <a:xfrm>
              <a:off x="12941490" y="6583530"/>
              <a:ext cx="40085" cy="40239"/>
            </a:xfrm>
            <a:prstGeom prst="rect">
              <a:avLst/>
            </a:prstGeom>
          </p:spPr>
        </p:pic>
        <p:pic>
          <p:nvPicPr>
            <p:cNvPr id="2066" name="Image 2052" descr=" "/>
            <p:cNvPicPr>
              <a:picLocks noChangeAspect="1"/>
            </p:cNvPicPr>
            <p:nvPr/>
          </p:nvPicPr>
          <p:blipFill>
            <a:blip r:embed="rId4106">
              <a:extLst>
                <a:ext uri="{96DAC541-7B7A-43D3-8B79-37D633B846F1}">
                  <asvg:svgBlip xmlns:asvg="http://schemas.microsoft.com/office/drawing/2016/SVG/main" r:embed="rId4107"/>
                </a:ext>
              </a:extLst>
            </a:blip>
            <a:stretch>
              <a:fillRect/>
            </a:stretch>
          </p:blipFill>
          <p:spPr>
            <a:xfrm>
              <a:off x="12878132" y="6583741"/>
              <a:ext cx="46591" cy="46527"/>
            </a:xfrm>
            <a:prstGeom prst="rect">
              <a:avLst/>
            </a:prstGeom>
          </p:spPr>
        </p:pic>
        <p:pic>
          <p:nvPicPr>
            <p:cNvPr id="2067" name="Image 2053" descr=" "/>
            <p:cNvPicPr>
              <a:picLocks noChangeAspect="1"/>
            </p:cNvPicPr>
            <p:nvPr/>
          </p:nvPicPr>
          <p:blipFill>
            <a:blip r:embed="rId4108">
              <a:extLst>
                <a:ext uri="{96DAC541-7B7A-43D3-8B79-37D633B846F1}">
                  <asvg:svgBlip xmlns:asvg="http://schemas.microsoft.com/office/drawing/2016/SVG/main" r:embed="rId4109"/>
                </a:ext>
              </a:extLst>
            </a:blip>
            <a:stretch>
              <a:fillRect/>
            </a:stretch>
          </p:blipFill>
          <p:spPr>
            <a:xfrm>
              <a:off x="12814535" y="6584789"/>
              <a:ext cx="40268" cy="45982"/>
            </a:xfrm>
            <a:prstGeom prst="rect">
              <a:avLst/>
            </a:prstGeom>
          </p:spPr>
        </p:pic>
        <p:pic>
          <p:nvPicPr>
            <p:cNvPr id="2068" name="Image 2054" descr=" "/>
            <p:cNvPicPr>
              <a:picLocks noChangeAspect="1"/>
            </p:cNvPicPr>
            <p:nvPr/>
          </p:nvPicPr>
          <p:blipFill>
            <a:blip r:embed="rId4110">
              <a:extLst>
                <a:ext uri="{96DAC541-7B7A-43D3-8B79-37D633B846F1}">
                  <asvg:svgBlip xmlns:asvg="http://schemas.microsoft.com/office/drawing/2016/SVG/main" r:embed="rId4111"/>
                </a:ext>
              </a:extLst>
            </a:blip>
            <a:stretch>
              <a:fillRect/>
            </a:stretch>
          </p:blipFill>
          <p:spPr>
            <a:xfrm>
              <a:off x="12751464" y="6584944"/>
              <a:ext cx="40481" cy="45901"/>
            </a:xfrm>
            <a:prstGeom prst="rect">
              <a:avLst/>
            </a:prstGeom>
          </p:spPr>
        </p:pic>
        <p:pic>
          <p:nvPicPr>
            <p:cNvPr id="2069" name="Image 2055" descr=" "/>
            <p:cNvPicPr>
              <a:picLocks noChangeAspect="1"/>
            </p:cNvPicPr>
            <p:nvPr/>
          </p:nvPicPr>
          <p:blipFill>
            <a:blip r:embed="rId4112">
              <a:extLst>
                <a:ext uri="{96DAC541-7B7A-43D3-8B79-37D633B846F1}">
                  <asvg:svgBlip xmlns:asvg="http://schemas.microsoft.com/office/drawing/2016/SVG/main" r:embed="rId4113"/>
                </a:ext>
              </a:extLst>
            </a:blip>
            <a:stretch>
              <a:fillRect/>
            </a:stretch>
          </p:blipFill>
          <p:spPr>
            <a:xfrm>
              <a:off x="12687910" y="6585570"/>
              <a:ext cx="40268" cy="46143"/>
            </a:xfrm>
            <a:prstGeom prst="rect">
              <a:avLst/>
            </a:prstGeom>
          </p:spPr>
        </p:pic>
        <p:pic>
          <p:nvPicPr>
            <p:cNvPr id="2070" name="Image 2056" descr=" "/>
            <p:cNvPicPr>
              <a:picLocks noChangeAspect="1"/>
            </p:cNvPicPr>
            <p:nvPr/>
          </p:nvPicPr>
          <p:blipFill>
            <a:blip r:embed="rId4114">
              <a:extLst>
                <a:ext uri="{96DAC541-7B7A-43D3-8B79-37D633B846F1}">
                  <asvg:svgBlip xmlns:asvg="http://schemas.microsoft.com/office/drawing/2016/SVG/main" r:embed="rId4115"/>
                </a:ext>
              </a:extLst>
            </a:blip>
            <a:stretch>
              <a:fillRect/>
            </a:stretch>
          </p:blipFill>
          <p:spPr>
            <a:xfrm>
              <a:off x="12624714" y="6585731"/>
              <a:ext cx="40148" cy="46056"/>
            </a:xfrm>
            <a:prstGeom prst="rect">
              <a:avLst/>
            </a:prstGeom>
          </p:spPr>
        </p:pic>
        <p:pic>
          <p:nvPicPr>
            <p:cNvPr id="2071" name="Image 2057" descr=" "/>
            <p:cNvPicPr>
              <a:picLocks noChangeAspect="1"/>
            </p:cNvPicPr>
            <p:nvPr/>
          </p:nvPicPr>
          <p:blipFill>
            <a:blip r:embed="rId4116">
              <a:extLst>
                <a:ext uri="{96DAC541-7B7A-43D3-8B79-37D633B846F1}">
                  <asvg:svgBlip xmlns:asvg="http://schemas.microsoft.com/office/drawing/2016/SVG/main" r:embed="rId4117"/>
                </a:ext>
              </a:extLst>
            </a:blip>
            <a:stretch>
              <a:fillRect/>
            </a:stretch>
          </p:blipFill>
          <p:spPr>
            <a:xfrm>
              <a:off x="12561518" y="6586159"/>
              <a:ext cx="39640" cy="45901"/>
            </a:xfrm>
            <a:prstGeom prst="rect">
              <a:avLst/>
            </a:prstGeom>
          </p:spPr>
        </p:pic>
        <p:pic>
          <p:nvPicPr>
            <p:cNvPr id="2072" name="Image 2058" descr=" "/>
            <p:cNvPicPr>
              <a:picLocks noChangeAspect="1"/>
            </p:cNvPicPr>
            <p:nvPr/>
          </p:nvPicPr>
          <p:blipFill>
            <a:blip r:embed="rId4118">
              <a:extLst>
                <a:ext uri="{96DAC541-7B7A-43D3-8B79-37D633B846F1}">
                  <asvg:svgBlip xmlns:asvg="http://schemas.microsoft.com/office/drawing/2016/SVG/main" r:embed="rId4119"/>
                </a:ext>
              </a:extLst>
            </a:blip>
            <a:stretch>
              <a:fillRect/>
            </a:stretch>
          </p:blipFill>
          <p:spPr>
            <a:xfrm>
              <a:off x="12498054" y="6586674"/>
              <a:ext cx="39924" cy="46056"/>
            </a:xfrm>
            <a:prstGeom prst="rect">
              <a:avLst/>
            </a:prstGeom>
          </p:spPr>
        </p:pic>
        <p:pic>
          <p:nvPicPr>
            <p:cNvPr id="2073" name="Image 2059" descr=" "/>
            <p:cNvPicPr>
              <a:picLocks noChangeAspect="1"/>
            </p:cNvPicPr>
            <p:nvPr/>
          </p:nvPicPr>
          <p:blipFill>
            <a:blip r:embed="rId4120">
              <a:extLst>
                <a:ext uri="{96DAC541-7B7A-43D3-8B79-37D633B846F1}">
                  <asvg:svgBlip xmlns:asvg="http://schemas.microsoft.com/office/drawing/2016/SVG/main" r:embed="rId4121"/>
                </a:ext>
              </a:extLst>
            </a:blip>
            <a:stretch>
              <a:fillRect/>
            </a:stretch>
          </p:blipFill>
          <p:spPr>
            <a:xfrm>
              <a:off x="22190982" y="6448344"/>
              <a:ext cx="40098" cy="40239"/>
            </a:xfrm>
            <a:prstGeom prst="rect">
              <a:avLst/>
            </a:prstGeom>
          </p:spPr>
        </p:pic>
        <p:pic>
          <p:nvPicPr>
            <p:cNvPr id="2074" name="Image 2060" descr=" "/>
            <p:cNvPicPr>
              <a:picLocks noChangeAspect="1"/>
            </p:cNvPicPr>
            <p:nvPr/>
          </p:nvPicPr>
          <p:blipFill>
            <a:blip r:embed="rId4122">
              <a:extLst>
                <a:ext uri="{96DAC541-7B7A-43D3-8B79-37D633B846F1}">
                  <asvg:svgBlip xmlns:asvg="http://schemas.microsoft.com/office/drawing/2016/SVG/main" r:embed="rId4123"/>
                </a:ext>
              </a:extLst>
            </a:blip>
            <a:stretch>
              <a:fillRect/>
            </a:stretch>
          </p:blipFill>
          <p:spPr>
            <a:xfrm>
              <a:off x="22064203" y="6449132"/>
              <a:ext cx="40158" cy="46056"/>
            </a:xfrm>
            <a:prstGeom prst="rect">
              <a:avLst/>
            </a:prstGeom>
          </p:spPr>
        </p:pic>
        <p:pic>
          <p:nvPicPr>
            <p:cNvPr id="2075" name="Image 2061" descr=" "/>
            <p:cNvPicPr>
              <a:picLocks noChangeAspect="1"/>
            </p:cNvPicPr>
            <p:nvPr/>
          </p:nvPicPr>
          <p:blipFill>
            <a:blip r:embed="rId4124">
              <a:extLst>
                <a:ext uri="{96DAC541-7B7A-43D3-8B79-37D633B846F1}">
                  <asvg:svgBlip xmlns:asvg="http://schemas.microsoft.com/office/drawing/2016/SVG/main" r:embed="rId4125"/>
                </a:ext>
              </a:extLst>
            </a:blip>
            <a:stretch>
              <a:fillRect/>
            </a:stretch>
          </p:blipFill>
          <p:spPr>
            <a:xfrm>
              <a:off x="22000782" y="6449758"/>
              <a:ext cx="40268" cy="46143"/>
            </a:xfrm>
            <a:prstGeom prst="rect">
              <a:avLst/>
            </a:prstGeom>
          </p:spPr>
        </p:pic>
        <p:pic>
          <p:nvPicPr>
            <p:cNvPr id="2076" name="Image 2062" descr=" "/>
            <p:cNvPicPr>
              <a:picLocks noChangeAspect="1"/>
            </p:cNvPicPr>
            <p:nvPr/>
          </p:nvPicPr>
          <p:blipFill>
            <a:blip r:embed="rId4126">
              <a:extLst>
                <a:ext uri="{96DAC541-7B7A-43D3-8B79-37D633B846F1}">
                  <asvg:svgBlip xmlns:asvg="http://schemas.microsoft.com/office/drawing/2016/SVG/main" r:embed="rId4127"/>
                </a:ext>
              </a:extLst>
            </a:blip>
            <a:stretch>
              <a:fillRect/>
            </a:stretch>
          </p:blipFill>
          <p:spPr>
            <a:xfrm>
              <a:off x="21937391" y="6449678"/>
              <a:ext cx="40268" cy="46453"/>
            </a:xfrm>
            <a:prstGeom prst="rect">
              <a:avLst/>
            </a:prstGeom>
          </p:spPr>
        </p:pic>
        <p:pic>
          <p:nvPicPr>
            <p:cNvPr id="2077" name="Image 2063" descr=" "/>
            <p:cNvPicPr>
              <a:picLocks noChangeAspect="1"/>
            </p:cNvPicPr>
            <p:nvPr/>
          </p:nvPicPr>
          <p:blipFill>
            <a:blip r:embed="rId4128">
              <a:extLst>
                <a:ext uri="{96DAC541-7B7A-43D3-8B79-37D633B846F1}">
                  <asvg:svgBlip xmlns:asvg="http://schemas.microsoft.com/office/drawing/2016/SVG/main" r:embed="rId4129"/>
                </a:ext>
              </a:extLst>
            </a:blip>
            <a:stretch>
              <a:fillRect/>
            </a:stretch>
          </p:blipFill>
          <p:spPr>
            <a:xfrm>
              <a:off x="21494634" y="6453063"/>
              <a:ext cx="40148" cy="46056"/>
            </a:xfrm>
            <a:prstGeom prst="rect">
              <a:avLst/>
            </a:prstGeom>
          </p:spPr>
        </p:pic>
        <p:pic>
          <p:nvPicPr>
            <p:cNvPr id="2078" name="Image 2064" descr=" "/>
            <p:cNvPicPr>
              <a:picLocks noChangeAspect="1"/>
            </p:cNvPicPr>
            <p:nvPr/>
          </p:nvPicPr>
          <p:blipFill>
            <a:blip r:embed="rId4130">
              <a:extLst>
                <a:ext uri="{96DAC541-7B7A-43D3-8B79-37D633B846F1}">
                  <asvg:svgBlip xmlns:asvg="http://schemas.microsoft.com/office/drawing/2016/SVG/main" r:embed="rId4131"/>
                </a:ext>
              </a:extLst>
            </a:blip>
            <a:stretch>
              <a:fillRect/>
            </a:stretch>
          </p:blipFill>
          <p:spPr>
            <a:xfrm>
              <a:off x="21430736" y="6453535"/>
              <a:ext cx="40024" cy="46056"/>
            </a:xfrm>
            <a:prstGeom prst="rect">
              <a:avLst/>
            </a:prstGeom>
          </p:spPr>
        </p:pic>
        <p:pic>
          <p:nvPicPr>
            <p:cNvPr id="2079" name="Image 2065" descr=" "/>
            <p:cNvPicPr>
              <a:picLocks noChangeAspect="1"/>
            </p:cNvPicPr>
            <p:nvPr/>
          </p:nvPicPr>
          <p:blipFill>
            <a:blip r:embed="rId4132">
              <a:extLst>
                <a:ext uri="{96DAC541-7B7A-43D3-8B79-37D633B846F1}">
                  <asvg:svgBlip xmlns:asvg="http://schemas.microsoft.com/office/drawing/2016/SVG/main" r:embed="rId4133"/>
                </a:ext>
              </a:extLst>
            </a:blip>
            <a:stretch>
              <a:fillRect/>
            </a:stretch>
          </p:blipFill>
          <p:spPr>
            <a:xfrm>
              <a:off x="21367315" y="6453690"/>
              <a:ext cx="40100" cy="40239"/>
            </a:xfrm>
            <a:prstGeom prst="rect">
              <a:avLst/>
            </a:prstGeom>
          </p:spPr>
        </p:pic>
        <p:pic>
          <p:nvPicPr>
            <p:cNvPr id="2080" name="Image 2066" descr=" "/>
            <p:cNvPicPr>
              <a:picLocks noChangeAspect="1"/>
            </p:cNvPicPr>
            <p:nvPr/>
          </p:nvPicPr>
          <p:blipFill>
            <a:blip r:embed="rId4134">
              <a:extLst>
                <a:ext uri="{96DAC541-7B7A-43D3-8B79-37D633B846F1}">
                  <asvg:svgBlip xmlns:asvg="http://schemas.microsoft.com/office/drawing/2016/SVG/main" r:embed="rId4135"/>
                </a:ext>
              </a:extLst>
            </a:blip>
            <a:stretch>
              <a:fillRect/>
            </a:stretch>
          </p:blipFill>
          <p:spPr>
            <a:xfrm>
              <a:off x="21303924" y="6453690"/>
              <a:ext cx="40015" cy="40239"/>
            </a:xfrm>
            <a:prstGeom prst="rect">
              <a:avLst/>
            </a:prstGeom>
          </p:spPr>
        </p:pic>
        <p:pic>
          <p:nvPicPr>
            <p:cNvPr id="2081" name="Image 2067" descr=" "/>
            <p:cNvPicPr>
              <a:picLocks noChangeAspect="1"/>
            </p:cNvPicPr>
            <p:nvPr/>
          </p:nvPicPr>
          <p:blipFill>
            <a:blip r:embed="rId4136">
              <a:extLst>
                <a:ext uri="{96DAC541-7B7A-43D3-8B79-37D633B846F1}">
                  <asvg:svgBlip xmlns:asvg="http://schemas.microsoft.com/office/drawing/2016/SVG/main" r:embed="rId4137"/>
                </a:ext>
              </a:extLst>
            </a:blip>
            <a:stretch>
              <a:fillRect/>
            </a:stretch>
          </p:blipFill>
          <p:spPr>
            <a:xfrm>
              <a:off x="21240596" y="6454787"/>
              <a:ext cx="40149" cy="46056"/>
            </a:xfrm>
            <a:prstGeom prst="rect">
              <a:avLst/>
            </a:prstGeom>
          </p:spPr>
        </p:pic>
        <p:pic>
          <p:nvPicPr>
            <p:cNvPr id="2082" name="Image 2068" descr=" "/>
            <p:cNvPicPr>
              <a:picLocks noChangeAspect="1"/>
            </p:cNvPicPr>
            <p:nvPr/>
          </p:nvPicPr>
          <p:blipFill>
            <a:blip r:embed="rId4138">
              <a:extLst>
                <a:ext uri="{96DAC541-7B7A-43D3-8B79-37D633B846F1}">
                  <asvg:svgBlip xmlns:asvg="http://schemas.microsoft.com/office/drawing/2016/SVG/main" r:embed="rId4139"/>
                </a:ext>
              </a:extLst>
            </a:blip>
            <a:stretch>
              <a:fillRect/>
            </a:stretch>
          </p:blipFill>
          <p:spPr>
            <a:xfrm>
              <a:off x="21177285" y="6454787"/>
              <a:ext cx="40068" cy="46056"/>
            </a:xfrm>
            <a:prstGeom prst="rect">
              <a:avLst/>
            </a:prstGeom>
          </p:spPr>
        </p:pic>
        <p:pic>
          <p:nvPicPr>
            <p:cNvPr id="2083" name="Image 2069" descr=" "/>
            <p:cNvPicPr>
              <a:picLocks noChangeAspect="1"/>
            </p:cNvPicPr>
            <p:nvPr/>
          </p:nvPicPr>
          <p:blipFill>
            <a:blip r:embed="rId4140">
              <a:extLst>
                <a:ext uri="{96DAC541-7B7A-43D3-8B79-37D633B846F1}">
                  <asvg:svgBlip xmlns:asvg="http://schemas.microsoft.com/office/drawing/2016/SVG/main" r:embed="rId4141"/>
                </a:ext>
              </a:extLst>
            </a:blip>
            <a:stretch>
              <a:fillRect/>
            </a:stretch>
          </p:blipFill>
          <p:spPr>
            <a:xfrm>
              <a:off x="21113774" y="6455333"/>
              <a:ext cx="40269" cy="46453"/>
            </a:xfrm>
            <a:prstGeom prst="rect">
              <a:avLst/>
            </a:prstGeom>
          </p:spPr>
        </p:pic>
        <p:pic>
          <p:nvPicPr>
            <p:cNvPr id="2084" name="Image 2070" descr=" "/>
            <p:cNvPicPr>
              <a:picLocks noChangeAspect="1"/>
            </p:cNvPicPr>
            <p:nvPr/>
          </p:nvPicPr>
          <p:blipFill>
            <a:blip r:embed="rId4142">
              <a:extLst>
                <a:ext uri="{96DAC541-7B7A-43D3-8B79-37D633B846F1}">
                  <asvg:svgBlip xmlns:asvg="http://schemas.microsoft.com/office/drawing/2016/SVG/main" r:embed="rId4143"/>
                </a:ext>
              </a:extLst>
            </a:blip>
            <a:stretch>
              <a:fillRect/>
            </a:stretch>
          </p:blipFill>
          <p:spPr>
            <a:xfrm>
              <a:off x="21050383" y="6456121"/>
              <a:ext cx="40268" cy="46385"/>
            </a:xfrm>
            <a:prstGeom prst="rect">
              <a:avLst/>
            </a:prstGeom>
          </p:spPr>
        </p:pic>
        <p:pic>
          <p:nvPicPr>
            <p:cNvPr id="2085" name="Image 2071" descr=" "/>
            <p:cNvPicPr>
              <a:picLocks noChangeAspect="1"/>
            </p:cNvPicPr>
            <p:nvPr/>
          </p:nvPicPr>
          <p:blipFill>
            <a:blip r:embed="rId4144">
              <a:extLst>
                <a:ext uri="{96DAC541-7B7A-43D3-8B79-37D633B846F1}">
                  <asvg:svgBlip xmlns:asvg="http://schemas.microsoft.com/office/drawing/2016/SVG/main" r:embed="rId4145"/>
                </a:ext>
              </a:extLst>
            </a:blip>
            <a:stretch>
              <a:fillRect/>
            </a:stretch>
          </p:blipFill>
          <p:spPr>
            <a:xfrm>
              <a:off x="20987176" y="6456518"/>
              <a:ext cx="39846" cy="46056"/>
            </a:xfrm>
            <a:prstGeom prst="rect">
              <a:avLst/>
            </a:prstGeom>
          </p:spPr>
        </p:pic>
        <p:pic>
          <p:nvPicPr>
            <p:cNvPr id="2086" name="Image 2072" descr=" "/>
            <p:cNvPicPr>
              <a:picLocks noChangeAspect="1"/>
            </p:cNvPicPr>
            <p:nvPr/>
          </p:nvPicPr>
          <p:blipFill>
            <a:blip r:embed="rId4146">
              <a:extLst>
                <a:ext uri="{96DAC541-7B7A-43D3-8B79-37D633B846F1}">
                  <asvg:svgBlip xmlns:asvg="http://schemas.microsoft.com/office/drawing/2016/SVG/main" r:embed="rId4147"/>
                </a:ext>
              </a:extLst>
            </a:blip>
            <a:stretch>
              <a:fillRect/>
            </a:stretch>
          </p:blipFill>
          <p:spPr>
            <a:xfrm>
              <a:off x="20923806" y="6456735"/>
              <a:ext cx="46748" cy="46527"/>
            </a:xfrm>
            <a:prstGeom prst="rect">
              <a:avLst/>
            </a:prstGeom>
          </p:spPr>
        </p:pic>
        <p:pic>
          <p:nvPicPr>
            <p:cNvPr id="2087" name="Image 2073" descr=" "/>
            <p:cNvPicPr>
              <a:picLocks noChangeAspect="1"/>
            </p:cNvPicPr>
            <p:nvPr/>
          </p:nvPicPr>
          <p:blipFill>
            <a:blip r:embed="rId4148">
              <a:extLst>
                <a:ext uri="{96DAC541-7B7A-43D3-8B79-37D633B846F1}">
                  <asvg:svgBlip xmlns:asvg="http://schemas.microsoft.com/office/drawing/2016/SVG/main" r:embed="rId4149"/>
                </a:ext>
              </a:extLst>
            </a:blip>
            <a:stretch>
              <a:fillRect/>
            </a:stretch>
          </p:blipFill>
          <p:spPr>
            <a:xfrm>
              <a:off x="20860554" y="6457063"/>
              <a:ext cx="40710" cy="46453"/>
            </a:xfrm>
            <a:prstGeom prst="rect">
              <a:avLst/>
            </a:prstGeom>
          </p:spPr>
        </p:pic>
        <p:pic>
          <p:nvPicPr>
            <p:cNvPr id="2088" name="Image 2074" descr=" "/>
            <p:cNvPicPr>
              <a:picLocks noChangeAspect="1"/>
            </p:cNvPicPr>
            <p:nvPr/>
          </p:nvPicPr>
          <p:blipFill>
            <a:blip r:embed="rId4150">
              <a:extLst>
                <a:ext uri="{96DAC541-7B7A-43D3-8B79-37D633B846F1}">
                  <asvg:svgBlip xmlns:asvg="http://schemas.microsoft.com/office/drawing/2016/SVG/main" r:embed="rId4151"/>
                </a:ext>
              </a:extLst>
            </a:blip>
            <a:stretch>
              <a:fillRect/>
            </a:stretch>
          </p:blipFill>
          <p:spPr>
            <a:xfrm>
              <a:off x="20796975" y="6457851"/>
              <a:ext cx="40268" cy="46385"/>
            </a:xfrm>
            <a:prstGeom prst="rect">
              <a:avLst/>
            </a:prstGeom>
          </p:spPr>
        </p:pic>
        <p:pic>
          <p:nvPicPr>
            <p:cNvPr id="2089" name="Image 2075" descr=" "/>
            <p:cNvPicPr>
              <a:picLocks noChangeAspect="1"/>
            </p:cNvPicPr>
            <p:nvPr/>
          </p:nvPicPr>
          <p:blipFill>
            <a:blip r:embed="rId4152">
              <a:extLst>
                <a:ext uri="{96DAC541-7B7A-43D3-8B79-37D633B846F1}">
                  <asvg:svgBlip xmlns:asvg="http://schemas.microsoft.com/office/drawing/2016/SVG/main" r:embed="rId4153"/>
                </a:ext>
              </a:extLst>
            </a:blip>
            <a:stretch>
              <a:fillRect/>
            </a:stretch>
          </p:blipFill>
          <p:spPr>
            <a:xfrm>
              <a:off x="20733757" y="6458248"/>
              <a:ext cx="40084" cy="40239"/>
            </a:xfrm>
            <a:prstGeom prst="rect">
              <a:avLst/>
            </a:prstGeom>
          </p:spPr>
        </p:pic>
        <p:pic>
          <p:nvPicPr>
            <p:cNvPr id="2090" name="Image 2076" descr=" "/>
            <p:cNvPicPr>
              <a:picLocks noChangeAspect="1"/>
            </p:cNvPicPr>
            <p:nvPr/>
          </p:nvPicPr>
          <p:blipFill>
            <a:blip r:embed="rId4154">
              <a:extLst>
                <a:ext uri="{96DAC541-7B7A-43D3-8B79-37D633B846F1}">
                  <asvg:svgBlip xmlns:asvg="http://schemas.microsoft.com/office/drawing/2016/SVG/main" r:embed="rId4155"/>
                </a:ext>
              </a:extLst>
            </a:blip>
            <a:stretch>
              <a:fillRect/>
            </a:stretch>
          </p:blipFill>
          <p:spPr>
            <a:xfrm>
              <a:off x="20670396" y="6458458"/>
              <a:ext cx="46591" cy="46527"/>
            </a:xfrm>
            <a:prstGeom prst="rect">
              <a:avLst/>
            </a:prstGeom>
          </p:spPr>
        </p:pic>
        <p:pic>
          <p:nvPicPr>
            <p:cNvPr id="2091" name="Image 2077" descr=" "/>
            <p:cNvPicPr>
              <a:picLocks noChangeAspect="1"/>
            </p:cNvPicPr>
            <p:nvPr/>
          </p:nvPicPr>
          <p:blipFill>
            <a:blip r:embed="rId4156">
              <a:extLst>
                <a:ext uri="{96DAC541-7B7A-43D3-8B79-37D633B846F1}">
                  <asvg:svgBlip xmlns:asvg="http://schemas.microsoft.com/office/drawing/2016/SVG/main" r:embed="rId4157"/>
                </a:ext>
              </a:extLst>
            </a:blip>
            <a:stretch>
              <a:fillRect/>
            </a:stretch>
          </p:blipFill>
          <p:spPr>
            <a:xfrm>
              <a:off x="20606958" y="6458793"/>
              <a:ext cx="40268" cy="46453"/>
            </a:xfrm>
            <a:prstGeom prst="rect">
              <a:avLst/>
            </a:prstGeom>
          </p:spPr>
        </p:pic>
        <p:pic>
          <p:nvPicPr>
            <p:cNvPr id="2092" name="Image 2078" descr=" "/>
            <p:cNvPicPr>
              <a:picLocks noChangeAspect="1"/>
            </p:cNvPicPr>
            <p:nvPr/>
          </p:nvPicPr>
          <p:blipFill>
            <a:blip r:embed="rId4158">
              <a:extLst>
                <a:ext uri="{96DAC541-7B7A-43D3-8B79-37D633B846F1}">
                  <asvg:svgBlip xmlns:asvg="http://schemas.microsoft.com/office/drawing/2016/SVG/main" r:embed="rId4159"/>
                </a:ext>
              </a:extLst>
            </a:blip>
            <a:stretch>
              <a:fillRect/>
            </a:stretch>
          </p:blipFill>
          <p:spPr>
            <a:xfrm>
              <a:off x="20543728" y="6459662"/>
              <a:ext cx="40481" cy="45901"/>
            </a:xfrm>
            <a:prstGeom prst="rect">
              <a:avLst/>
            </a:prstGeom>
          </p:spPr>
        </p:pic>
        <p:pic>
          <p:nvPicPr>
            <p:cNvPr id="2093" name="Image 2079" descr=" "/>
            <p:cNvPicPr>
              <a:picLocks noChangeAspect="1"/>
            </p:cNvPicPr>
            <p:nvPr/>
          </p:nvPicPr>
          <p:blipFill>
            <a:blip r:embed="rId4160">
              <a:extLst>
                <a:ext uri="{96DAC541-7B7A-43D3-8B79-37D633B846F1}">
                  <asvg:svgBlip xmlns:asvg="http://schemas.microsoft.com/office/drawing/2016/SVG/main" r:embed="rId4161"/>
                </a:ext>
              </a:extLst>
            </a:blip>
            <a:stretch>
              <a:fillRect/>
            </a:stretch>
          </p:blipFill>
          <p:spPr>
            <a:xfrm>
              <a:off x="20480175" y="6460052"/>
              <a:ext cx="40268" cy="46385"/>
            </a:xfrm>
            <a:prstGeom prst="rect">
              <a:avLst/>
            </a:prstGeom>
          </p:spPr>
        </p:pic>
        <p:pic>
          <p:nvPicPr>
            <p:cNvPr id="2094" name="Image 2080" descr=" "/>
            <p:cNvPicPr>
              <a:picLocks noChangeAspect="1"/>
            </p:cNvPicPr>
            <p:nvPr/>
          </p:nvPicPr>
          <p:blipFill>
            <a:blip r:embed="rId4162">
              <a:extLst>
                <a:ext uri="{96DAC541-7B7A-43D3-8B79-37D633B846F1}">
                  <asvg:svgBlip xmlns:asvg="http://schemas.microsoft.com/office/drawing/2016/SVG/main" r:embed="rId4163"/>
                </a:ext>
              </a:extLst>
            </a:blip>
            <a:stretch>
              <a:fillRect/>
            </a:stretch>
          </p:blipFill>
          <p:spPr>
            <a:xfrm>
              <a:off x="20416969" y="6460449"/>
              <a:ext cx="40158" cy="46056"/>
            </a:xfrm>
            <a:prstGeom prst="rect">
              <a:avLst/>
            </a:prstGeom>
          </p:spPr>
        </p:pic>
        <p:pic>
          <p:nvPicPr>
            <p:cNvPr id="2095" name="Image 2081" descr=" "/>
            <p:cNvPicPr>
              <a:picLocks noChangeAspect="1"/>
            </p:cNvPicPr>
            <p:nvPr/>
          </p:nvPicPr>
          <p:blipFill>
            <a:blip r:embed="rId4164">
              <a:extLst>
                <a:ext uri="{96DAC541-7B7A-43D3-8B79-37D633B846F1}">
                  <asvg:svgBlip xmlns:asvg="http://schemas.microsoft.com/office/drawing/2016/SVG/main" r:embed="rId4165"/>
                </a:ext>
              </a:extLst>
            </a:blip>
            <a:stretch>
              <a:fillRect/>
            </a:stretch>
          </p:blipFill>
          <p:spPr>
            <a:xfrm>
              <a:off x="20353392" y="6460834"/>
              <a:ext cx="40268" cy="46385"/>
            </a:xfrm>
            <a:prstGeom prst="rect">
              <a:avLst/>
            </a:prstGeom>
          </p:spPr>
        </p:pic>
        <p:pic>
          <p:nvPicPr>
            <p:cNvPr id="2096" name="Image 2082" descr=" "/>
            <p:cNvPicPr>
              <a:picLocks noChangeAspect="1"/>
            </p:cNvPicPr>
            <p:nvPr/>
          </p:nvPicPr>
          <p:blipFill>
            <a:blip r:embed="rId4166">
              <a:extLst>
                <a:ext uri="{96DAC541-7B7A-43D3-8B79-37D633B846F1}">
                  <asvg:svgBlip xmlns:asvg="http://schemas.microsoft.com/office/drawing/2016/SVG/main" r:embed="rId4167"/>
                </a:ext>
              </a:extLst>
            </a:blip>
            <a:stretch>
              <a:fillRect/>
            </a:stretch>
          </p:blipFill>
          <p:spPr>
            <a:xfrm>
              <a:off x="20290344" y="6460995"/>
              <a:ext cx="40555" cy="47085"/>
            </a:xfrm>
            <a:prstGeom prst="rect">
              <a:avLst/>
            </a:prstGeom>
          </p:spPr>
        </p:pic>
        <p:pic>
          <p:nvPicPr>
            <p:cNvPr id="2097" name="Image 2083" descr=" "/>
            <p:cNvPicPr>
              <a:picLocks noChangeAspect="1"/>
            </p:cNvPicPr>
            <p:nvPr/>
          </p:nvPicPr>
          <p:blipFill>
            <a:blip r:embed="rId4168">
              <a:extLst>
                <a:ext uri="{96DAC541-7B7A-43D3-8B79-37D633B846F1}">
                  <asvg:svgBlip xmlns:asvg="http://schemas.microsoft.com/office/drawing/2016/SVG/main" r:embed="rId4169"/>
                </a:ext>
              </a:extLst>
            </a:blip>
            <a:stretch>
              <a:fillRect/>
            </a:stretch>
          </p:blipFill>
          <p:spPr>
            <a:xfrm>
              <a:off x="20226766" y="6461937"/>
              <a:ext cx="40268" cy="46385"/>
            </a:xfrm>
            <a:prstGeom prst="rect">
              <a:avLst/>
            </a:prstGeom>
          </p:spPr>
        </p:pic>
        <p:pic>
          <p:nvPicPr>
            <p:cNvPr id="2098" name="Image 2084" descr=" "/>
            <p:cNvPicPr>
              <a:picLocks noChangeAspect="1"/>
            </p:cNvPicPr>
            <p:nvPr/>
          </p:nvPicPr>
          <p:blipFill>
            <a:blip r:embed="rId4170">
              <a:extLst>
                <a:ext uri="{96DAC541-7B7A-43D3-8B79-37D633B846F1}">
                  <asvg:svgBlip xmlns:asvg="http://schemas.microsoft.com/office/drawing/2016/SVG/main" r:embed="rId4171"/>
                </a:ext>
              </a:extLst>
            </a:blip>
            <a:stretch>
              <a:fillRect/>
            </a:stretch>
          </p:blipFill>
          <p:spPr>
            <a:xfrm>
              <a:off x="20163561" y="6462018"/>
              <a:ext cx="40097" cy="40239"/>
            </a:xfrm>
            <a:prstGeom prst="rect">
              <a:avLst/>
            </a:prstGeom>
          </p:spPr>
        </p:pic>
        <p:pic>
          <p:nvPicPr>
            <p:cNvPr id="2099" name="Image 2085" descr=" "/>
            <p:cNvPicPr>
              <a:picLocks noChangeAspect="1"/>
            </p:cNvPicPr>
            <p:nvPr/>
          </p:nvPicPr>
          <p:blipFill>
            <a:blip r:embed="rId4172">
              <a:extLst>
                <a:ext uri="{96DAC541-7B7A-43D3-8B79-37D633B846F1}">
                  <asvg:svgBlip xmlns:asvg="http://schemas.microsoft.com/office/drawing/2016/SVG/main" r:embed="rId4173"/>
                </a:ext>
              </a:extLst>
            </a:blip>
            <a:stretch>
              <a:fillRect/>
            </a:stretch>
          </p:blipFill>
          <p:spPr>
            <a:xfrm>
              <a:off x="20099984" y="6461937"/>
              <a:ext cx="40268" cy="46385"/>
            </a:xfrm>
            <a:prstGeom prst="rect">
              <a:avLst/>
            </a:prstGeom>
          </p:spPr>
        </p:pic>
        <p:pic>
          <p:nvPicPr>
            <p:cNvPr id="2100" name="Image 2086" descr=" "/>
            <p:cNvPicPr>
              <a:picLocks noChangeAspect="1"/>
            </p:cNvPicPr>
            <p:nvPr/>
          </p:nvPicPr>
          <p:blipFill>
            <a:blip r:embed="rId4174">
              <a:extLst>
                <a:ext uri="{96DAC541-7B7A-43D3-8B79-37D633B846F1}">
                  <asvg:svgBlip xmlns:asvg="http://schemas.microsoft.com/office/drawing/2016/SVG/main" r:embed="rId4175"/>
                </a:ext>
              </a:extLst>
            </a:blip>
            <a:stretch>
              <a:fillRect/>
            </a:stretch>
          </p:blipFill>
          <p:spPr>
            <a:xfrm>
              <a:off x="20036750" y="6462725"/>
              <a:ext cx="40268" cy="46453"/>
            </a:xfrm>
            <a:prstGeom prst="rect">
              <a:avLst/>
            </a:prstGeom>
          </p:spPr>
        </p:pic>
        <p:pic>
          <p:nvPicPr>
            <p:cNvPr id="2101" name="Image 2087" descr=" "/>
            <p:cNvPicPr>
              <a:picLocks noChangeAspect="1"/>
            </p:cNvPicPr>
            <p:nvPr/>
          </p:nvPicPr>
          <p:blipFill>
            <a:blip r:embed="rId4176">
              <a:extLst>
                <a:ext uri="{96DAC541-7B7A-43D3-8B79-37D633B846F1}">
                  <asvg:svgBlip xmlns:asvg="http://schemas.microsoft.com/office/drawing/2016/SVG/main" r:embed="rId4177"/>
                </a:ext>
              </a:extLst>
            </a:blip>
            <a:stretch>
              <a:fillRect/>
            </a:stretch>
          </p:blipFill>
          <p:spPr>
            <a:xfrm>
              <a:off x="19973544" y="6463196"/>
              <a:ext cx="46610" cy="46527"/>
            </a:xfrm>
            <a:prstGeom prst="rect">
              <a:avLst/>
            </a:prstGeom>
          </p:spPr>
        </p:pic>
        <p:pic>
          <p:nvPicPr>
            <p:cNvPr id="2102" name="Image 2088" descr=" "/>
            <p:cNvPicPr>
              <a:picLocks noChangeAspect="1"/>
            </p:cNvPicPr>
            <p:nvPr/>
          </p:nvPicPr>
          <p:blipFill>
            <a:blip r:embed="rId4178">
              <a:extLst>
                <a:ext uri="{96DAC541-7B7A-43D3-8B79-37D633B846F1}">
                  <asvg:svgBlip xmlns:asvg="http://schemas.microsoft.com/office/drawing/2016/SVG/main" r:embed="rId4179"/>
                </a:ext>
              </a:extLst>
            </a:blip>
            <a:stretch>
              <a:fillRect/>
            </a:stretch>
          </p:blipFill>
          <p:spPr>
            <a:xfrm>
              <a:off x="19910152" y="6463909"/>
              <a:ext cx="40097" cy="40239"/>
            </a:xfrm>
            <a:prstGeom prst="rect">
              <a:avLst/>
            </a:prstGeom>
          </p:spPr>
        </p:pic>
        <p:pic>
          <p:nvPicPr>
            <p:cNvPr id="2103" name="Image 2089" descr=" "/>
            <p:cNvPicPr>
              <a:picLocks noChangeAspect="1"/>
            </p:cNvPicPr>
            <p:nvPr/>
          </p:nvPicPr>
          <p:blipFill>
            <a:blip r:embed="rId4180">
              <a:extLst>
                <a:ext uri="{96DAC541-7B7A-43D3-8B79-37D633B846F1}">
                  <asvg:svgBlip xmlns:asvg="http://schemas.microsoft.com/office/drawing/2016/SVG/main" r:embed="rId4181"/>
                </a:ext>
              </a:extLst>
            </a:blip>
            <a:stretch>
              <a:fillRect/>
            </a:stretch>
          </p:blipFill>
          <p:spPr>
            <a:xfrm>
              <a:off x="19846781" y="6464120"/>
              <a:ext cx="46591" cy="46527"/>
            </a:xfrm>
            <a:prstGeom prst="rect">
              <a:avLst/>
            </a:prstGeom>
          </p:spPr>
        </p:pic>
        <p:pic>
          <p:nvPicPr>
            <p:cNvPr id="2104" name="Image 2090" descr=" "/>
            <p:cNvPicPr>
              <a:picLocks noChangeAspect="1"/>
            </p:cNvPicPr>
            <p:nvPr/>
          </p:nvPicPr>
          <p:blipFill>
            <a:blip r:embed="rId4182">
              <a:extLst>
                <a:ext uri="{96DAC541-7B7A-43D3-8B79-37D633B846F1}">
                  <asvg:svgBlip xmlns:asvg="http://schemas.microsoft.com/office/drawing/2016/SVG/main" r:embed="rId4183"/>
                </a:ext>
              </a:extLst>
            </a:blip>
            <a:stretch>
              <a:fillRect/>
            </a:stretch>
          </p:blipFill>
          <p:spPr>
            <a:xfrm>
              <a:off x="19783263" y="6465491"/>
              <a:ext cx="40268" cy="46124"/>
            </a:xfrm>
            <a:prstGeom prst="rect">
              <a:avLst/>
            </a:prstGeom>
          </p:spPr>
        </p:pic>
        <p:pic>
          <p:nvPicPr>
            <p:cNvPr id="2105" name="Image 2091" descr=" "/>
            <p:cNvPicPr>
              <a:picLocks noChangeAspect="1"/>
            </p:cNvPicPr>
            <p:nvPr/>
          </p:nvPicPr>
          <p:blipFill>
            <a:blip r:embed="rId4184">
              <a:extLst>
                <a:ext uri="{96DAC541-7B7A-43D3-8B79-37D633B846F1}">
                  <asvg:svgBlip xmlns:asvg="http://schemas.microsoft.com/office/drawing/2016/SVG/main" r:embed="rId4185"/>
                </a:ext>
              </a:extLst>
            </a:blip>
            <a:stretch>
              <a:fillRect/>
            </a:stretch>
          </p:blipFill>
          <p:spPr>
            <a:xfrm>
              <a:off x="19720137" y="6464926"/>
              <a:ext cx="46609" cy="46527"/>
            </a:xfrm>
            <a:prstGeom prst="rect">
              <a:avLst/>
            </a:prstGeom>
          </p:spPr>
        </p:pic>
        <p:pic>
          <p:nvPicPr>
            <p:cNvPr id="2106" name="Image 2092" descr=" "/>
            <p:cNvPicPr>
              <a:picLocks noChangeAspect="1"/>
            </p:cNvPicPr>
            <p:nvPr/>
          </p:nvPicPr>
          <p:blipFill>
            <a:blip r:embed="rId4186">
              <a:extLst>
                <a:ext uri="{96DAC541-7B7A-43D3-8B79-37D633B846F1}">
                  <asvg:svgBlip xmlns:asvg="http://schemas.microsoft.com/office/drawing/2016/SVG/main" r:embed="rId4187"/>
                </a:ext>
              </a:extLst>
            </a:blip>
            <a:stretch>
              <a:fillRect/>
            </a:stretch>
          </p:blipFill>
          <p:spPr>
            <a:xfrm>
              <a:off x="19656731" y="6465633"/>
              <a:ext cx="40085" cy="40239"/>
            </a:xfrm>
            <a:prstGeom prst="rect">
              <a:avLst/>
            </a:prstGeom>
          </p:spPr>
        </p:pic>
        <p:pic>
          <p:nvPicPr>
            <p:cNvPr id="2107" name="Image 2093" descr=" "/>
            <p:cNvPicPr>
              <a:picLocks noChangeAspect="1"/>
            </p:cNvPicPr>
            <p:nvPr/>
          </p:nvPicPr>
          <p:blipFill>
            <a:blip r:embed="rId4188">
              <a:extLst>
                <a:ext uri="{96DAC541-7B7A-43D3-8B79-37D633B846F1}">
                  <asvg:svgBlip xmlns:asvg="http://schemas.microsoft.com/office/drawing/2016/SVG/main" r:embed="rId4189"/>
                </a:ext>
              </a:extLst>
            </a:blip>
            <a:stretch>
              <a:fillRect/>
            </a:stretch>
          </p:blipFill>
          <p:spPr>
            <a:xfrm>
              <a:off x="19593373" y="6465850"/>
              <a:ext cx="46591" cy="46527"/>
            </a:xfrm>
            <a:prstGeom prst="rect">
              <a:avLst/>
            </a:prstGeom>
          </p:spPr>
        </p:pic>
        <p:pic>
          <p:nvPicPr>
            <p:cNvPr id="2108" name="Image 2094" descr=" "/>
            <p:cNvPicPr>
              <a:picLocks noChangeAspect="1"/>
            </p:cNvPicPr>
            <p:nvPr/>
          </p:nvPicPr>
          <p:blipFill>
            <a:blip r:embed="rId4190">
              <a:extLst>
                <a:ext uri="{96DAC541-7B7A-43D3-8B79-37D633B846F1}">
                  <asvg:svgBlip xmlns:asvg="http://schemas.microsoft.com/office/drawing/2016/SVG/main" r:embed="rId4191"/>
                </a:ext>
              </a:extLst>
            </a:blip>
            <a:stretch>
              <a:fillRect/>
            </a:stretch>
          </p:blipFill>
          <p:spPr>
            <a:xfrm>
              <a:off x="19529776" y="6466892"/>
              <a:ext cx="40268" cy="45982"/>
            </a:xfrm>
            <a:prstGeom prst="rect">
              <a:avLst/>
            </a:prstGeom>
          </p:spPr>
        </p:pic>
        <p:pic>
          <p:nvPicPr>
            <p:cNvPr id="2109" name="Image 2095" descr=" "/>
            <p:cNvPicPr>
              <a:picLocks noChangeAspect="1"/>
            </p:cNvPicPr>
            <p:nvPr/>
          </p:nvPicPr>
          <p:blipFill>
            <a:blip r:embed="rId4192">
              <a:extLst>
                <a:ext uri="{96DAC541-7B7A-43D3-8B79-37D633B846F1}">
                  <asvg:svgBlip xmlns:asvg="http://schemas.microsoft.com/office/drawing/2016/SVG/main" r:embed="rId4193"/>
                </a:ext>
              </a:extLst>
            </a:blip>
            <a:stretch>
              <a:fillRect/>
            </a:stretch>
          </p:blipFill>
          <p:spPr>
            <a:xfrm>
              <a:off x="19466728" y="6466656"/>
              <a:ext cx="46610" cy="46527"/>
            </a:xfrm>
            <a:prstGeom prst="rect">
              <a:avLst/>
            </a:prstGeom>
          </p:spPr>
        </p:pic>
        <p:pic>
          <p:nvPicPr>
            <p:cNvPr id="2110" name="Image 2096" descr=" "/>
            <p:cNvPicPr>
              <a:picLocks noChangeAspect="1"/>
            </p:cNvPicPr>
            <p:nvPr/>
          </p:nvPicPr>
          <p:blipFill>
            <a:blip r:embed="rId4194">
              <a:extLst>
                <a:ext uri="{96DAC541-7B7A-43D3-8B79-37D633B846F1}">
                  <asvg:svgBlip xmlns:asvg="http://schemas.microsoft.com/office/drawing/2016/SVG/main" r:embed="rId4195"/>
                </a:ext>
              </a:extLst>
            </a:blip>
            <a:stretch>
              <a:fillRect/>
            </a:stretch>
          </p:blipFill>
          <p:spPr>
            <a:xfrm>
              <a:off x="19403151" y="6467438"/>
              <a:ext cx="40268" cy="46385"/>
            </a:xfrm>
            <a:prstGeom prst="rect">
              <a:avLst/>
            </a:prstGeom>
          </p:spPr>
        </p:pic>
        <p:pic>
          <p:nvPicPr>
            <p:cNvPr id="2111" name="Image 2097" descr=" "/>
            <p:cNvPicPr>
              <a:picLocks noChangeAspect="1"/>
            </p:cNvPicPr>
            <p:nvPr/>
          </p:nvPicPr>
          <p:blipFill>
            <a:blip r:embed="rId4196">
              <a:extLst>
                <a:ext uri="{96DAC541-7B7A-43D3-8B79-37D633B846F1}">
                  <asvg:svgBlip xmlns:asvg="http://schemas.microsoft.com/office/drawing/2016/SVG/main" r:embed="rId4197"/>
                </a:ext>
              </a:extLst>
            </a:blip>
            <a:stretch>
              <a:fillRect/>
            </a:stretch>
          </p:blipFill>
          <p:spPr>
            <a:xfrm>
              <a:off x="19339639" y="6467835"/>
              <a:ext cx="40087" cy="40239"/>
            </a:xfrm>
            <a:prstGeom prst="rect">
              <a:avLst/>
            </a:prstGeom>
          </p:spPr>
        </p:pic>
        <p:pic>
          <p:nvPicPr>
            <p:cNvPr id="2112" name="Image 2098" descr=" "/>
            <p:cNvPicPr>
              <a:picLocks noChangeAspect="1"/>
            </p:cNvPicPr>
            <p:nvPr/>
          </p:nvPicPr>
          <p:blipFill>
            <a:blip r:embed="rId4198">
              <a:extLst>
                <a:ext uri="{96DAC541-7B7A-43D3-8B79-37D633B846F1}">
                  <asvg:svgBlip xmlns:asvg="http://schemas.microsoft.com/office/drawing/2016/SVG/main" r:embed="rId4199"/>
                </a:ext>
              </a:extLst>
            </a:blip>
            <a:stretch>
              <a:fillRect/>
            </a:stretch>
          </p:blipFill>
          <p:spPr>
            <a:xfrm>
              <a:off x="19276525" y="6468622"/>
              <a:ext cx="40268" cy="45982"/>
            </a:xfrm>
            <a:prstGeom prst="rect">
              <a:avLst/>
            </a:prstGeom>
          </p:spPr>
        </p:pic>
        <p:pic>
          <p:nvPicPr>
            <p:cNvPr id="2113" name="Image 2099" descr=" "/>
            <p:cNvPicPr>
              <a:picLocks noChangeAspect="1"/>
            </p:cNvPicPr>
            <p:nvPr/>
          </p:nvPicPr>
          <p:blipFill>
            <a:blip r:embed="rId4200">
              <a:extLst>
                <a:ext uri="{96DAC541-7B7A-43D3-8B79-37D633B846F1}">
                  <asvg:svgBlip xmlns:asvg="http://schemas.microsoft.com/office/drawing/2016/SVG/main" r:embed="rId4201"/>
                </a:ext>
              </a:extLst>
            </a:blip>
            <a:stretch>
              <a:fillRect/>
            </a:stretch>
          </p:blipFill>
          <p:spPr>
            <a:xfrm>
              <a:off x="19213768" y="6468777"/>
              <a:ext cx="40481" cy="45901"/>
            </a:xfrm>
            <a:prstGeom prst="rect">
              <a:avLst/>
            </a:prstGeom>
          </p:spPr>
        </p:pic>
        <p:pic>
          <p:nvPicPr>
            <p:cNvPr id="2114" name="Image 2100" descr=" "/>
            <p:cNvPicPr>
              <a:picLocks noChangeAspect="1"/>
            </p:cNvPicPr>
            <p:nvPr/>
          </p:nvPicPr>
          <p:blipFill>
            <a:blip r:embed="rId4202">
              <a:extLst>
                <a:ext uri="{96DAC541-7B7A-43D3-8B79-37D633B846F1}">
                  <asvg:svgBlip xmlns:asvg="http://schemas.microsoft.com/office/drawing/2016/SVG/main" r:embed="rId4203"/>
                </a:ext>
              </a:extLst>
            </a:blip>
            <a:stretch>
              <a:fillRect/>
            </a:stretch>
          </p:blipFill>
          <p:spPr>
            <a:xfrm>
              <a:off x="19149928" y="6468858"/>
              <a:ext cx="46609" cy="46527"/>
            </a:xfrm>
            <a:prstGeom prst="rect">
              <a:avLst/>
            </a:prstGeom>
          </p:spPr>
        </p:pic>
        <p:pic>
          <p:nvPicPr>
            <p:cNvPr id="2115" name="Image 2101" descr=" "/>
            <p:cNvPicPr>
              <a:picLocks noChangeAspect="1"/>
            </p:cNvPicPr>
            <p:nvPr/>
          </p:nvPicPr>
          <p:blipFill>
            <a:blip r:embed="rId4204">
              <a:extLst>
                <a:ext uri="{96DAC541-7B7A-43D3-8B79-37D633B846F1}">
                  <asvg:svgBlip xmlns:asvg="http://schemas.microsoft.com/office/drawing/2016/SVG/main" r:embed="rId4205"/>
                </a:ext>
              </a:extLst>
            </a:blip>
            <a:stretch>
              <a:fillRect/>
            </a:stretch>
          </p:blipFill>
          <p:spPr>
            <a:xfrm>
              <a:off x="19086351" y="6469323"/>
              <a:ext cx="40268" cy="46298"/>
            </a:xfrm>
            <a:prstGeom prst="rect">
              <a:avLst/>
            </a:prstGeom>
          </p:spPr>
        </p:pic>
        <p:pic>
          <p:nvPicPr>
            <p:cNvPr id="2116" name="Image 2102" descr=" "/>
            <p:cNvPicPr>
              <a:picLocks noChangeAspect="1"/>
            </p:cNvPicPr>
            <p:nvPr/>
          </p:nvPicPr>
          <p:blipFill>
            <a:blip r:embed="rId4206">
              <a:extLst>
                <a:ext uri="{96DAC541-7B7A-43D3-8B79-37D633B846F1}">
                  <asvg:svgBlip xmlns:asvg="http://schemas.microsoft.com/office/drawing/2016/SVG/main" r:embed="rId4207"/>
                </a:ext>
              </a:extLst>
            </a:blip>
            <a:stretch>
              <a:fillRect/>
            </a:stretch>
          </p:blipFill>
          <p:spPr>
            <a:xfrm>
              <a:off x="19022960" y="6469955"/>
              <a:ext cx="40268" cy="46385"/>
            </a:xfrm>
            <a:prstGeom prst="rect">
              <a:avLst/>
            </a:prstGeom>
          </p:spPr>
        </p:pic>
        <p:pic>
          <p:nvPicPr>
            <p:cNvPr id="2117" name="Image 2103" descr=" "/>
            <p:cNvPicPr>
              <a:picLocks noChangeAspect="1"/>
            </p:cNvPicPr>
            <p:nvPr/>
          </p:nvPicPr>
          <p:blipFill>
            <a:blip r:embed="rId4208">
              <a:extLst>
                <a:ext uri="{96DAC541-7B7A-43D3-8B79-37D633B846F1}">
                  <asvg:svgBlip xmlns:asvg="http://schemas.microsoft.com/office/drawing/2016/SVG/main" r:embed="rId4209"/>
                </a:ext>
              </a:extLst>
            </a:blip>
            <a:stretch>
              <a:fillRect/>
            </a:stretch>
          </p:blipFill>
          <p:spPr>
            <a:xfrm>
              <a:off x="18959568" y="6470824"/>
              <a:ext cx="40268" cy="45982"/>
            </a:xfrm>
            <a:prstGeom prst="rect">
              <a:avLst/>
            </a:prstGeom>
          </p:spPr>
        </p:pic>
        <p:pic>
          <p:nvPicPr>
            <p:cNvPr id="2118" name="Image 2104" descr=" "/>
            <p:cNvPicPr>
              <a:picLocks noChangeAspect="1"/>
            </p:cNvPicPr>
            <p:nvPr/>
          </p:nvPicPr>
          <p:blipFill>
            <a:blip r:embed="rId4210">
              <a:extLst>
                <a:ext uri="{96DAC541-7B7A-43D3-8B79-37D633B846F1}">
                  <asvg:svgBlip xmlns:asvg="http://schemas.microsoft.com/office/drawing/2016/SVG/main" r:embed="rId4211"/>
                </a:ext>
              </a:extLst>
            </a:blip>
            <a:stretch>
              <a:fillRect/>
            </a:stretch>
          </p:blipFill>
          <p:spPr>
            <a:xfrm>
              <a:off x="18896539" y="6470272"/>
              <a:ext cx="46590" cy="46527"/>
            </a:xfrm>
            <a:prstGeom prst="rect">
              <a:avLst/>
            </a:prstGeom>
          </p:spPr>
        </p:pic>
        <p:pic>
          <p:nvPicPr>
            <p:cNvPr id="2119" name="Image 2105" descr=" "/>
            <p:cNvPicPr>
              <a:picLocks noChangeAspect="1"/>
            </p:cNvPicPr>
            <p:nvPr/>
          </p:nvPicPr>
          <p:blipFill>
            <a:blip r:embed="rId4212">
              <a:extLst>
                <a:ext uri="{96DAC541-7B7A-43D3-8B79-37D633B846F1}">
                  <asvg:svgBlip xmlns:asvg="http://schemas.microsoft.com/office/drawing/2016/SVG/main" r:embed="rId4213"/>
                </a:ext>
              </a:extLst>
            </a:blip>
            <a:stretch>
              <a:fillRect/>
            </a:stretch>
          </p:blipFill>
          <p:spPr>
            <a:xfrm>
              <a:off x="18832943" y="6471208"/>
              <a:ext cx="40268" cy="46385"/>
            </a:xfrm>
            <a:prstGeom prst="rect">
              <a:avLst/>
            </a:prstGeom>
          </p:spPr>
        </p:pic>
        <p:pic>
          <p:nvPicPr>
            <p:cNvPr id="2120" name="Image 2106" descr=" "/>
            <p:cNvPicPr>
              <a:picLocks noChangeAspect="1"/>
            </p:cNvPicPr>
            <p:nvPr/>
          </p:nvPicPr>
          <p:blipFill>
            <a:blip r:embed="rId4214">
              <a:extLst>
                <a:ext uri="{96DAC541-7B7A-43D3-8B79-37D633B846F1}">
                  <asvg:svgBlip xmlns:asvg="http://schemas.microsoft.com/office/drawing/2016/SVG/main" r:embed="rId4215"/>
                </a:ext>
              </a:extLst>
            </a:blip>
            <a:stretch>
              <a:fillRect/>
            </a:stretch>
          </p:blipFill>
          <p:spPr>
            <a:xfrm>
              <a:off x="18769552" y="6471679"/>
              <a:ext cx="40268" cy="46385"/>
            </a:xfrm>
            <a:prstGeom prst="rect">
              <a:avLst/>
            </a:prstGeom>
          </p:spPr>
        </p:pic>
        <p:pic>
          <p:nvPicPr>
            <p:cNvPr id="2121" name="Image 2107" descr=" "/>
            <p:cNvPicPr>
              <a:picLocks noChangeAspect="1"/>
            </p:cNvPicPr>
            <p:nvPr/>
          </p:nvPicPr>
          <p:blipFill>
            <a:blip r:embed="rId4216">
              <a:extLst>
                <a:ext uri="{96DAC541-7B7A-43D3-8B79-37D633B846F1}">
                  <asvg:svgBlip xmlns:asvg="http://schemas.microsoft.com/office/drawing/2016/SVG/main" r:embed="rId4217"/>
                </a:ext>
              </a:extLst>
            </a:blip>
            <a:stretch>
              <a:fillRect/>
            </a:stretch>
          </p:blipFill>
          <p:spPr>
            <a:xfrm>
              <a:off x="18706159" y="6472238"/>
              <a:ext cx="40268" cy="46298"/>
            </a:xfrm>
            <a:prstGeom prst="rect">
              <a:avLst/>
            </a:prstGeom>
          </p:spPr>
        </p:pic>
        <p:pic>
          <p:nvPicPr>
            <p:cNvPr id="2122" name="Image 2108" descr=" "/>
            <p:cNvPicPr>
              <a:picLocks noChangeAspect="1"/>
            </p:cNvPicPr>
            <p:nvPr/>
          </p:nvPicPr>
          <p:blipFill>
            <a:blip r:embed="rId4218">
              <a:extLst>
                <a:ext uri="{96DAC541-7B7A-43D3-8B79-37D633B846F1}">
                  <asvg:svgBlip xmlns:asvg="http://schemas.microsoft.com/office/drawing/2016/SVG/main" r:embed="rId4219"/>
                </a:ext>
              </a:extLst>
            </a:blip>
            <a:stretch>
              <a:fillRect/>
            </a:stretch>
          </p:blipFill>
          <p:spPr>
            <a:xfrm>
              <a:off x="18643113" y="6472318"/>
              <a:ext cx="46766" cy="46527"/>
            </a:xfrm>
            <a:prstGeom prst="rect">
              <a:avLst/>
            </a:prstGeom>
          </p:spPr>
        </p:pic>
        <p:pic>
          <p:nvPicPr>
            <p:cNvPr id="2123" name="Image 2109" descr=" "/>
            <p:cNvPicPr>
              <a:picLocks noChangeAspect="1"/>
            </p:cNvPicPr>
            <p:nvPr/>
          </p:nvPicPr>
          <p:blipFill>
            <a:blip r:embed="rId4220">
              <a:extLst>
                <a:ext uri="{96DAC541-7B7A-43D3-8B79-37D633B846F1}">
                  <asvg:svgBlip xmlns:asvg="http://schemas.microsoft.com/office/drawing/2016/SVG/main" r:embed="rId4221"/>
                </a:ext>
              </a:extLst>
            </a:blip>
            <a:stretch>
              <a:fillRect/>
            </a:stretch>
          </p:blipFill>
          <p:spPr>
            <a:xfrm>
              <a:off x="18579534" y="6473180"/>
              <a:ext cx="40268" cy="46143"/>
            </a:xfrm>
            <a:prstGeom prst="rect">
              <a:avLst/>
            </a:prstGeom>
          </p:spPr>
        </p:pic>
        <p:pic>
          <p:nvPicPr>
            <p:cNvPr id="2124" name="Image 2110" descr=" "/>
            <p:cNvPicPr>
              <a:picLocks noChangeAspect="1"/>
            </p:cNvPicPr>
            <p:nvPr/>
          </p:nvPicPr>
          <p:blipFill>
            <a:blip r:embed="rId4222">
              <a:extLst>
                <a:ext uri="{96DAC541-7B7A-43D3-8B79-37D633B846F1}">
                  <asvg:svgBlip xmlns:asvg="http://schemas.microsoft.com/office/drawing/2016/SVG/main" r:embed="rId4223"/>
                </a:ext>
              </a:extLst>
            </a:blip>
            <a:stretch>
              <a:fillRect/>
            </a:stretch>
          </p:blipFill>
          <p:spPr>
            <a:xfrm>
              <a:off x="18516316" y="6473496"/>
              <a:ext cx="40108" cy="40239"/>
            </a:xfrm>
            <a:prstGeom prst="rect">
              <a:avLst/>
            </a:prstGeom>
          </p:spPr>
        </p:pic>
        <p:pic>
          <p:nvPicPr>
            <p:cNvPr id="2125" name="Image 2111" descr=" "/>
            <p:cNvPicPr>
              <a:picLocks noChangeAspect="1"/>
            </p:cNvPicPr>
            <p:nvPr/>
          </p:nvPicPr>
          <p:blipFill>
            <a:blip r:embed="rId4224">
              <a:extLst>
                <a:ext uri="{96DAC541-7B7A-43D3-8B79-37D633B846F1}">
                  <asvg:svgBlip xmlns:asvg="http://schemas.microsoft.com/office/drawing/2016/SVG/main" r:embed="rId4225"/>
                </a:ext>
              </a:extLst>
            </a:blip>
            <a:stretch>
              <a:fillRect/>
            </a:stretch>
          </p:blipFill>
          <p:spPr>
            <a:xfrm>
              <a:off x="18452751" y="6474284"/>
              <a:ext cx="40268" cy="45982"/>
            </a:xfrm>
            <a:prstGeom prst="rect">
              <a:avLst/>
            </a:prstGeom>
          </p:spPr>
        </p:pic>
        <p:pic>
          <p:nvPicPr>
            <p:cNvPr id="2126" name="Image 2112" descr=" "/>
            <p:cNvPicPr>
              <a:picLocks noChangeAspect="1"/>
            </p:cNvPicPr>
            <p:nvPr/>
          </p:nvPicPr>
          <p:blipFill>
            <a:blip r:embed="rId4226">
              <a:extLst>
                <a:ext uri="{96DAC541-7B7A-43D3-8B79-37D633B846F1}">
                  <asvg:svgBlip xmlns:asvg="http://schemas.microsoft.com/office/drawing/2016/SVG/main" r:embed="rId4227"/>
                </a:ext>
              </a:extLst>
            </a:blip>
            <a:stretch>
              <a:fillRect/>
            </a:stretch>
          </p:blipFill>
          <p:spPr>
            <a:xfrm>
              <a:off x="18389545" y="6474284"/>
              <a:ext cx="40073" cy="40239"/>
            </a:xfrm>
            <a:prstGeom prst="rect">
              <a:avLst/>
            </a:prstGeom>
          </p:spPr>
        </p:pic>
        <p:pic>
          <p:nvPicPr>
            <p:cNvPr id="2127" name="Image 2113" descr=" "/>
            <p:cNvPicPr>
              <a:picLocks noChangeAspect="1"/>
            </p:cNvPicPr>
            <p:nvPr/>
          </p:nvPicPr>
          <p:blipFill>
            <a:blip r:embed="rId4228">
              <a:extLst>
                <a:ext uri="{96DAC541-7B7A-43D3-8B79-37D633B846F1}">
                  <asvg:svgBlip xmlns:asvg="http://schemas.microsoft.com/office/drawing/2016/SVG/main" r:embed="rId4229"/>
                </a:ext>
              </a:extLst>
            </a:blip>
            <a:stretch>
              <a:fillRect/>
            </a:stretch>
          </p:blipFill>
          <p:spPr>
            <a:xfrm>
              <a:off x="18326126" y="6474823"/>
              <a:ext cx="40268" cy="46385"/>
            </a:xfrm>
            <a:prstGeom prst="rect">
              <a:avLst/>
            </a:prstGeom>
          </p:spPr>
        </p:pic>
        <p:pic>
          <p:nvPicPr>
            <p:cNvPr id="2128" name="Image 2114" descr=" "/>
            <p:cNvPicPr>
              <a:picLocks noChangeAspect="1"/>
            </p:cNvPicPr>
            <p:nvPr/>
          </p:nvPicPr>
          <p:blipFill>
            <a:blip r:embed="rId4230">
              <a:extLst>
                <a:ext uri="{96DAC541-7B7A-43D3-8B79-37D633B846F1}">
                  <asvg:svgBlip xmlns:asvg="http://schemas.microsoft.com/office/drawing/2016/SVG/main" r:embed="rId4231"/>
                </a:ext>
              </a:extLst>
            </a:blip>
            <a:stretch>
              <a:fillRect/>
            </a:stretch>
          </p:blipFill>
          <p:spPr>
            <a:xfrm>
              <a:off x="18262918" y="6475220"/>
              <a:ext cx="40098" cy="40239"/>
            </a:xfrm>
            <a:prstGeom prst="rect">
              <a:avLst/>
            </a:prstGeom>
          </p:spPr>
        </p:pic>
        <p:pic>
          <p:nvPicPr>
            <p:cNvPr id="2129" name="Image 2115" descr=" "/>
            <p:cNvPicPr>
              <a:picLocks noChangeAspect="1"/>
            </p:cNvPicPr>
            <p:nvPr/>
          </p:nvPicPr>
          <p:blipFill>
            <a:blip r:embed="rId4232">
              <a:extLst>
                <a:ext uri="{96DAC541-7B7A-43D3-8B79-37D633B846F1}">
                  <asvg:svgBlip xmlns:asvg="http://schemas.microsoft.com/office/drawing/2016/SVG/main" r:embed="rId4233"/>
                </a:ext>
              </a:extLst>
            </a:blip>
            <a:stretch>
              <a:fillRect/>
            </a:stretch>
          </p:blipFill>
          <p:spPr>
            <a:xfrm>
              <a:off x="18199343" y="6475611"/>
              <a:ext cx="40268" cy="46385"/>
            </a:xfrm>
            <a:prstGeom prst="rect">
              <a:avLst/>
            </a:prstGeom>
          </p:spPr>
        </p:pic>
        <p:pic>
          <p:nvPicPr>
            <p:cNvPr id="2130" name="Image 2116" descr=" "/>
            <p:cNvPicPr>
              <a:picLocks noChangeAspect="1"/>
            </p:cNvPicPr>
            <p:nvPr/>
          </p:nvPicPr>
          <p:blipFill>
            <a:blip r:embed="rId4234">
              <a:extLst>
                <a:ext uri="{96DAC541-7B7A-43D3-8B79-37D633B846F1}">
                  <asvg:svgBlip xmlns:asvg="http://schemas.microsoft.com/office/drawing/2016/SVG/main" r:embed="rId4235"/>
                </a:ext>
              </a:extLst>
            </a:blip>
            <a:stretch>
              <a:fillRect/>
            </a:stretch>
          </p:blipFill>
          <p:spPr>
            <a:xfrm>
              <a:off x="18136136" y="6476008"/>
              <a:ext cx="40073" cy="40239"/>
            </a:xfrm>
            <a:prstGeom prst="rect">
              <a:avLst/>
            </a:prstGeom>
          </p:spPr>
        </p:pic>
        <p:pic>
          <p:nvPicPr>
            <p:cNvPr id="2131" name="Image 2117" descr=" "/>
            <p:cNvPicPr>
              <a:picLocks noChangeAspect="1"/>
            </p:cNvPicPr>
            <p:nvPr/>
          </p:nvPicPr>
          <p:blipFill>
            <a:blip r:embed="rId4236">
              <a:extLst>
                <a:ext uri="{96DAC541-7B7A-43D3-8B79-37D633B846F1}">
                  <asvg:svgBlip xmlns:asvg="http://schemas.microsoft.com/office/drawing/2016/SVG/main" r:embed="rId4237"/>
                </a:ext>
              </a:extLst>
            </a:blip>
            <a:stretch>
              <a:fillRect/>
            </a:stretch>
          </p:blipFill>
          <p:spPr>
            <a:xfrm>
              <a:off x="18072718" y="6476554"/>
              <a:ext cx="40268" cy="46385"/>
            </a:xfrm>
            <a:prstGeom prst="rect">
              <a:avLst/>
            </a:prstGeom>
          </p:spPr>
        </p:pic>
        <p:pic>
          <p:nvPicPr>
            <p:cNvPr id="2132" name="Image 2118" descr=" "/>
            <p:cNvPicPr>
              <a:picLocks noChangeAspect="1"/>
            </p:cNvPicPr>
            <p:nvPr/>
          </p:nvPicPr>
          <p:blipFill>
            <a:blip r:embed="rId4238">
              <a:extLst>
                <a:ext uri="{96DAC541-7B7A-43D3-8B79-37D633B846F1}">
                  <asvg:svgBlip xmlns:asvg="http://schemas.microsoft.com/office/drawing/2016/SVG/main" r:embed="rId4239"/>
                </a:ext>
              </a:extLst>
            </a:blip>
            <a:stretch>
              <a:fillRect/>
            </a:stretch>
          </p:blipFill>
          <p:spPr>
            <a:xfrm>
              <a:off x="18009489" y="6477738"/>
              <a:ext cx="40025" cy="46056"/>
            </a:xfrm>
            <a:prstGeom prst="rect">
              <a:avLst/>
            </a:prstGeom>
          </p:spPr>
        </p:pic>
        <p:pic>
          <p:nvPicPr>
            <p:cNvPr id="2133" name="Image 2119" descr=" "/>
            <p:cNvPicPr>
              <a:picLocks noChangeAspect="1"/>
            </p:cNvPicPr>
            <p:nvPr/>
          </p:nvPicPr>
          <p:blipFill>
            <a:blip r:embed="rId4240">
              <a:extLst>
                <a:ext uri="{96DAC541-7B7A-43D3-8B79-37D633B846F1}">
                  <asvg:svgBlip xmlns:asvg="http://schemas.microsoft.com/office/drawing/2016/SVG/main" r:embed="rId4241"/>
                </a:ext>
              </a:extLst>
            </a:blip>
            <a:stretch>
              <a:fillRect/>
            </a:stretch>
          </p:blipFill>
          <p:spPr>
            <a:xfrm>
              <a:off x="17945935" y="6477657"/>
              <a:ext cx="40268" cy="46385"/>
            </a:xfrm>
            <a:prstGeom prst="rect">
              <a:avLst/>
            </a:prstGeom>
          </p:spPr>
        </p:pic>
        <p:pic>
          <p:nvPicPr>
            <p:cNvPr id="2134" name="Image 2120" descr=" "/>
            <p:cNvPicPr>
              <a:picLocks noChangeAspect="1"/>
            </p:cNvPicPr>
            <p:nvPr/>
          </p:nvPicPr>
          <p:blipFill>
            <a:blip r:embed="rId4242">
              <a:extLst>
                <a:ext uri="{96DAC541-7B7A-43D3-8B79-37D633B846F1}">
                  <asvg:svgBlip xmlns:asvg="http://schemas.microsoft.com/office/drawing/2016/SVG/main" r:embed="rId4243"/>
                </a:ext>
              </a:extLst>
            </a:blip>
            <a:stretch>
              <a:fillRect/>
            </a:stretch>
          </p:blipFill>
          <p:spPr>
            <a:xfrm>
              <a:off x="17882544" y="6478054"/>
              <a:ext cx="40268" cy="45982"/>
            </a:xfrm>
            <a:prstGeom prst="rect">
              <a:avLst/>
            </a:prstGeom>
          </p:spPr>
        </p:pic>
        <p:pic>
          <p:nvPicPr>
            <p:cNvPr id="2135" name="Image 2121" descr=" "/>
            <p:cNvPicPr>
              <a:picLocks noChangeAspect="1"/>
            </p:cNvPicPr>
            <p:nvPr/>
          </p:nvPicPr>
          <p:blipFill>
            <a:blip r:embed="rId4244">
              <a:extLst>
                <a:ext uri="{96DAC541-7B7A-43D3-8B79-37D633B846F1}">
                  <asvg:svgBlip xmlns:asvg="http://schemas.microsoft.com/office/drawing/2016/SVG/main" r:embed="rId4245"/>
                </a:ext>
              </a:extLst>
            </a:blip>
            <a:stretch>
              <a:fillRect/>
            </a:stretch>
          </p:blipFill>
          <p:spPr>
            <a:xfrm>
              <a:off x="17819337" y="6477583"/>
              <a:ext cx="40073" cy="40239"/>
            </a:xfrm>
            <a:prstGeom prst="rect">
              <a:avLst/>
            </a:prstGeom>
          </p:spPr>
        </p:pic>
        <p:pic>
          <p:nvPicPr>
            <p:cNvPr id="2136" name="Image 2122" descr=" "/>
            <p:cNvPicPr>
              <a:picLocks noChangeAspect="1"/>
            </p:cNvPicPr>
            <p:nvPr/>
          </p:nvPicPr>
          <p:blipFill>
            <a:blip r:embed="rId4246">
              <a:extLst>
                <a:ext uri="{96DAC541-7B7A-43D3-8B79-37D633B846F1}">
                  <asvg:svgBlip xmlns:asvg="http://schemas.microsoft.com/office/drawing/2016/SVG/main" r:embed="rId4247"/>
                </a:ext>
              </a:extLst>
            </a:blip>
            <a:stretch>
              <a:fillRect/>
            </a:stretch>
          </p:blipFill>
          <p:spPr>
            <a:xfrm>
              <a:off x="17755918" y="6478842"/>
              <a:ext cx="40268" cy="46143"/>
            </a:xfrm>
            <a:prstGeom prst="rect">
              <a:avLst/>
            </a:prstGeom>
          </p:spPr>
        </p:pic>
        <p:pic>
          <p:nvPicPr>
            <p:cNvPr id="2137" name="Image 2123" descr=" "/>
            <p:cNvPicPr>
              <a:picLocks noChangeAspect="1"/>
            </p:cNvPicPr>
            <p:nvPr/>
          </p:nvPicPr>
          <p:blipFill>
            <a:blip r:embed="rId4248">
              <a:extLst>
                <a:ext uri="{96DAC541-7B7A-43D3-8B79-37D633B846F1}">
                  <asvg:svgBlip xmlns:asvg="http://schemas.microsoft.com/office/drawing/2016/SVG/main" r:embed="rId4249"/>
                </a:ext>
              </a:extLst>
            </a:blip>
            <a:stretch>
              <a:fillRect/>
            </a:stretch>
          </p:blipFill>
          <p:spPr>
            <a:xfrm>
              <a:off x="17692710" y="6479152"/>
              <a:ext cx="40098" cy="40239"/>
            </a:xfrm>
            <a:prstGeom prst="rect">
              <a:avLst/>
            </a:prstGeom>
          </p:spPr>
        </p:pic>
        <p:pic>
          <p:nvPicPr>
            <p:cNvPr id="2138" name="Image 2124" descr=" "/>
            <p:cNvPicPr>
              <a:picLocks noChangeAspect="1"/>
            </p:cNvPicPr>
            <p:nvPr/>
          </p:nvPicPr>
          <p:blipFill>
            <a:blip r:embed="rId4250">
              <a:extLst>
                <a:ext uri="{96DAC541-7B7A-43D3-8B79-37D633B846F1}">
                  <asvg:svgBlip xmlns:asvg="http://schemas.microsoft.com/office/drawing/2016/SVG/main" r:embed="rId4251"/>
                </a:ext>
              </a:extLst>
            </a:blip>
            <a:stretch>
              <a:fillRect/>
            </a:stretch>
          </p:blipFill>
          <p:spPr>
            <a:xfrm>
              <a:off x="17629136" y="6479939"/>
              <a:ext cx="40268" cy="45982"/>
            </a:xfrm>
            <a:prstGeom prst="rect">
              <a:avLst/>
            </a:prstGeom>
          </p:spPr>
        </p:pic>
        <p:pic>
          <p:nvPicPr>
            <p:cNvPr id="2139" name="Image 2125" descr=" "/>
            <p:cNvPicPr>
              <a:picLocks noChangeAspect="1"/>
            </p:cNvPicPr>
            <p:nvPr/>
          </p:nvPicPr>
          <p:blipFill>
            <a:blip r:embed="rId4252">
              <a:extLst>
                <a:ext uri="{96DAC541-7B7A-43D3-8B79-37D633B846F1}">
                  <asvg:svgBlip xmlns:asvg="http://schemas.microsoft.com/office/drawing/2016/SVG/main" r:embed="rId4253"/>
                </a:ext>
              </a:extLst>
            </a:blip>
            <a:stretch>
              <a:fillRect/>
            </a:stretch>
          </p:blipFill>
          <p:spPr>
            <a:xfrm>
              <a:off x="17565928" y="6479939"/>
              <a:ext cx="40073" cy="40239"/>
            </a:xfrm>
            <a:prstGeom prst="rect">
              <a:avLst/>
            </a:prstGeom>
          </p:spPr>
        </p:pic>
        <p:pic>
          <p:nvPicPr>
            <p:cNvPr id="2140" name="Image 2126" descr=" "/>
            <p:cNvPicPr>
              <a:picLocks noChangeAspect="1"/>
            </p:cNvPicPr>
            <p:nvPr/>
          </p:nvPicPr>
          <p:blipFill>
            <a:blip r:embed="rId4254">
              <a:extLst>
                <a:ext uri="{96DAC541-7B7A-43D3-8B79-37D633B846F1}">
                  <asvg:svgBlip xmlns:asvg="http://schemas.microsoft.com/office/drawing/2016/SVG/main" r:embed="rId4255"/>
                </a:ext>
              </a:extLst>
            </a:blip>
            <a:stretch>
              <a:fillRect/>
            </a:stretch>
          </p:blipFill>
          <p:spPr>
            <a:xfrm>
              <a:off x="17502510" y="6480572"/>
              <a:ext cx="40268" cy="46143"/>
            </a:xfrm>
            <a:prstGeom prst="rect">
              <a:avLst/>
            </a:prstGeom>
          </p:spPr>
        </p:pic>
        <p:pic>
          <p:nvPicPr>
            <p:cNvPr id="2141" name="Image 2127" descr=" "/>
            <p:cNvPicPr>
              <a:picLocks noChangeAspect="1"/>
            </p:cNvPicPr>
            <p:nvPr/>
          </p:nvPicPr>
          <p:blipFill>
            <a:blip r:embed="rId4256">
              <a:extLst>
                <a:ext uri="{96DAC541-7B7A-43D3-8B79-37D633B846F1}">
                  <asvg:svgBlip xmlns:asvg="http://schemas.microsoft.com/office/drawing/2016/SVG/main" r:embed="rId4257"/>
                </a:ext>
              </a:extLst>
            </a:blip>
            <a:stretch>
              <a:fillRect/>
            </a:stretch>
          </p:blipFill>
          <p:spPr>
            <a:xfrm>
              <a:off x="17439281" y="6480882"/>
              <a:ext cx="40025" cy="46056"/>
            </a:xfrm>
            <a:prstGeom prst="rect">
              <a:avLst/>
            </a:prstGeom>
          </p:spPr>
        </p:pic>
        <p:pic>
          <p:nvPicPr>
            <p:cNvPr id="2142" name="Image 2128" descr=" "/>
            <p:cNvPicPr>
              <a:picLocks noChangeAspect="1"/>
            </p:cNvPicPr>
            <p:nvPr/>
          </p:nvPicPr>
          <p:blipFill>
            <a:blip r:embed="rId4258">
              <a:extLst>
                <a:ext uri="{96DAC541-7B7A-43D3-8B79-37D633B846F1}">
                  <asvg:svgBlip xmlns:asvg="http://schemas.microsoft.com/office/drawing/2016/SVG/main" r:embed="rId4259"/>
                </a:ext>
              </a:extLst>
            </a:blip>
            <a:stretch>
              <a:fillRect/>
            </a:stretch>
          </p:blipFill>
          <p:spPr>
            <a:xfrm>
              <a:off x="17375727" y="6481273"/>
              <a:ext cx="40268" cy="46385"/>
            </a:xfrm>
            <a:prstGeom prst="rect">
              <a:avLst/>
            </a:prstGeom>
          </p:spPr>
        </p:pic>
        <p:pic>
          <p:nvPicPr>
            <p:cNvPr id="2143" name="Image 2129" descr=" "/>
            <p:cNvPicPr>
              <a:picLocks noChangeAspect="1"/>
            </p:cNvPicPr>
            <p:nvPr/>
          </p:nvPicPr>
          <p:blipFill>
            <a:blip r:embed="rId4260">
              <a:extLst>
                <a:ext uri="{96DAC541-7B7A-43D3-8B79-37D633B846F1}">
                  <asvg:svgBlip xmlns:asvg="http://schemas.microsoft.com/office/drawing/2016/SVG/main" r:embed="rId4261"/>
                </a:ext>
              </a:extLst>
            </a:blip>
            <a:stretch>
              <a:fillRect/>
            </a:stretch>
          </p:blipFill>
          <p:spPr>
            <a:xfrm>
              <a:off x="17312520" y="6481669"/>
              <a:ext cx="40073" cy="40239"/>
            </a:xfrm>
            <a:prstGeom prst="rect">
              <a:avLst/>
            </a:prstGeom>
          </p:spPr>
        </p:pic>
        <p:pic>
          <p:nvPicPr>
            <p:cNvPr id="2144" name="Image 2130" descr=" "/>
            <p:cNvPicPr>
              <a:picLocks noChangeAspect="1"/>
            </p:cNvPicPr>
            <p:nvPr/>
          </p:nvPicPr>
          <p:blipFill>
            <a:blip r:embed="rId4262">
              <a:extLst>
                <a:ext uri="{96DAC541-7B7A-43D3-8B79-37D633B846F1}">
                  <asvg:svgBlip xmlns:asvg="http://schemas.microsoft.com/office/drawing/2016/SVG/main" r:embed="rId4263"/>
                </a:ext>
              </a:extLst>
            </a:blip>
            <a:stretch>
              <a:fillRect/>
            </a:stretch>
          </p:blipFill>
          <p:spPr>
            <a:xfrm>
              <a:off x="15791886" y="6491802"/>
              <a:ext cx="40268" cy="46453"/>
            </a:xfrm>
            <a:prstGeom prst="rect">
              <a:avLst/>
            </a:prstGeom>
          </p:spPr>
        </p:pic>
        <p:pic>
          <p:nvPicPr>
            <p:cNvPr id="2145" name="Image 2131" descr=" "/>
            <p:cNvPicPr>
              <a:picLocks noChangeAspect="1"/>
            </p:cNvPicPr>
            <p:nvPr/>
          </p:nvPicPr>
          <p:blipFill>
            <a:blip r:embed="rId4264">
              <a:extLst>
                <a:ext uri="{96DAC541-7B7A-43D3-8B79-37D633B846F1}">
                  <asvg:svgBlip xmlns:asvg="http://schemas.microsoft.com/office/drawing/2016/SVG/main" r:embed="rId4265"/>
                </a:ext>
              </a:extLst>
            </a:blip>
            <a:stretch>
              <a:fillRect/>
            </a:stretch>
          </p:blipFill>
          <p:spPr>
            <a:xfrm>
              <a:off x="15601917" y="6493197"/>
              <a:ext cx="46591" cy="46527"/>
            </a:xfrm>
            <a:prstGeom prst="rect">
              <a:avLst/>
            </a:prstGeom>
          </p:spPr>
        </p:pic>
        <p:pic>
          <p:nvPicPr>
            <p:cNvPr id="2146" name="Image 2132" descr=" "/>
            <p:cNvPicPr>
              <a:picLocks noChangeAspect="1"/>
            </p:cNvPicPr>
            <p:nvPr/>
          </p:nvPicPr>
          <p:blipFill>
            <a:blip r:embed="rId4266">
              <a:extLst>
                <a:ext uri="{96DAC541-7B7A-43D3-8B79-37D633B846F1}">
                  <asvg:svgBlip xmlns:asvg="http://schemas.microsoft.com/office/drawing/2016/SVG/main" r:embed="rId4267"/>
                </a:ext>
              </a:extLst>
            </a:blip>
            <a:stretch>
              <a:fillRect/>
            </a:stretch>
          </p:blipFill>
          <p:spPr>
            <a:xfrm>
              <a:off x="15538478" y="6493371"/>
              <a:ext cx="40268" cy="46143"/>
            </a:xfrm>
            <a:prstGeom prst="rect">
              <a:avLst/>
            </a:prstGeom>
          </p:spPr>
        </p:pic>
        <p:pic>
          <p:nvPicPr>
            <p:cNvPr id="2147" name="Image 2133" descr=" "/>
            <p:cNvPicPr>
              <a:picLocks noChangeAspect="1"/>
            </p:cNvPicPr>
            <p:nvPr/>
          </p:nvPicPr>
          <p:blipFill>
            <a:blip r:embed="rId4268">
              <a:extLst>
                <a:ext uri="{96DAC541-7B7A-43D3-8B79-37D633B846F1}">
                  <asvg:svgBlip xmlns:asvg="http://schemas.microsoft.com/office/drawing/2016/SVG/main" r:embed="rId4269"/>
                </a:ext>
              </a:extLst>
            </a:blip>
            <a:stretch>
              <a:fillRect/>
            </a:stretch>
          </p:blipFill>
          <p:spPr>
            <a:xfrm>
              <a:off x="15475272" y="6494010"/>
              <a:ext cx="46609" cy="46527"/>
            </a:xfrm>
            <a:prstGeom prst="rect">
              <a:avLst/>
            </a:prstGeom>
          </p:spPr>
        </p:pic>
        <p:pic>
          <p:nvPicPr>
            <p:cNvPr id="2148" name="Image 2134" descr=" "/>
            <p:cNvPicPr>
              <a:picLocks noChangeAspect="1"/>
            </p:cNvPicPr>
            <p:nvPr/>
          </p:nvPicPr>
          <p:blipFill>
            <a:blip r:embed="rId4270">
              <a:extLst>
                <a:ext uri="{96DAC541-7B7A-43D3-8B79-37D633B846F1}">
                  <asvg:svgBlip xmlns:asvg="http://schemas.microsoft.com/office/drawing/2016/SVG/main" r:embed="rId4271"/>
                </a:ext>
              </a:extLst>
            </a:blip>
            <a:stretch>
              <a:fillRect/>
            </a:stretch>
          </p:blipFill>
          <p:spPr>
            <a:xfrm>
              <a:off x="15411868" y="6494717"/>
              <a:ext cx="40084" cy="40239"/>
            </a:xfrm>
            <a:prstGeom prst="rect">
              <a:avLst/>
            </a:prstGeom>
          </p:spPr>
        </p:pic>
        <p:pic>
          <p:nvPicPr>
            <p:cNvPr id="2149" name="Image 2135" descr=" "/>
            <p:cNvPicPr>
              <a:picLocks noChangeAspect="1"/>
            </p:cNvPicPr>
            <p:nvPr/>
          </p:nvPicPr>
          <p:blipFill>
            <a:blip r:embed="rId4272">
              <a:extLst>
                <a:ext uri="{96DAC541-7B7A-43D3-8B79-37D633B846F1}">
                  <asvg:svgBlip xmlns:asvg="http://schemas.microsoft.com/office/drawing/2016/SVG/main" r:embed="rId4273"/>
                </a:ext>
              </a:extLst>
            </a:blip>
            <a:stretch>
              <a:fillRect/>
            </a:stretch>
          </p:blipFill>
          <p:spPr>
            <a:xfrm>
              <a:off x="15348508" y="6494928"/>
              <a:ext cx="46591" cy="46527"/>
            </a:xfrm>
            <a:prstGeom prst="rect">
              <a:avLst/>
            </a:prstGeom>
          </p:spPr>
        </p:pic>
        <p:pic>
          <p:nvPicPr>
            <p:cNvPr id="2150" name="Image 2136" descr=" "/>
            <p:cNvPicPr>
              <a:picLocks noChangeAspect="1"/>
            </p:cNvPicPr>
            <p:nvPr/>
          </p:nvPicPr>
          <p:blipFill>
            <a:blip r:embed="rId4274">
              <a:extLst>
                <a:ext uri="{96DAC541-7B7A-43D3-8B79-37D633B846F1}">
                  <asvg:svgBlip xmlns:asvg="http://schemas.microsoft.com/office/drawing/2016/SVG/main" r:embed="rId4275"/>
                </a:ext>
              </a:extLst>
            </a:blip>
            <a:stretch>
              <a:fillRect/>
            </a:stretch>
          </p:blipFill>
          <p:spPr>
            <a:xfrm>
              <a:off x="15284991" y="6496304"/>
              <a:ext cx="40268" cy="46124"/>
            </a:xfrm>
            <a:prstGeom prst="rect">
              <a:avLst/>
            </a:prstGeom>
          </p:spPr>
        </p:pic>
        <p:pic>
          <p:nvPicPr>
            <p:cNvPr id="2151" name="Image 2137" descr=" "/>
            <p:cNvPicPr>
              <a:picLocks noChangeAspect="1"/>
            </p:cNvPicPr>
            <p:nvPr/>
          </p:nvPicPr>
          <p:blipFill>
            <a:blip r:embed="rId4276">
              <a:extLst>
                <a:ext uri="{96DAC541-7B7A-43D3-8B79-37D633B846F1}">
                  <asvg:svgBlip xmlns:asvg="http://schemas.microsoft.com/office/drawing/2016/SVG/main" r:embed="rId4277"/>
                </a:ext>
              </a:extLst>
            </a:blip>
            <a:stretch>
              <a:fillRect/>
            </a:stretch>
          </p:blipFill>
          <p:spPr>
            <a:xfrm>
              <a:off x="15221841" y="6496131"/>
              <a:ext cx="40481" cy="45901"/>
            </a:xfrm>
            <a:prstGeom prst="rect">
              <a:avLst/>
            </a:prstGeom>
          </p:spPr>
        </p:pic>
        <p:pic>
          <p:nvPicPr>
            <p:cNvPr id="2152" name="Image 2138" descr=" "/>
            <p:cNvPicPr>
              <a:picLocks noChangeAspect="1"/>
            </p:cNvPicPr>
            <p:nvPr/>
          </p:nvPicPr>
          <p:blipFill>
            <a:blip r:embed="rId4278">
              <a:extLst>
                <a:ext uri="{96DAC541-7B7A-43D3-8B79-37D633B846F1}">
                  <asvg:svgBlip xmlns:asvg="http://schemas.microsoft.com/office/drawing/2016/SVG/main" r:embed="rId4279"/>
                </a:ext>
              </a:extLst>
            </a:blip>
            <a:stretch>
              <a:fillRect/>
            </a:stretch>
          </p:blipFill>
          <p:spPr>
            <a:xfrm>
              <a:off x="15158287" y="6496515"/>
              <a:ext cx="40268" cy="46385"/>
            </a:xfrm>
            <a:prstGeom prst="rect">
              <a:avLst/>
            </a:prstGeom>
          </p:spPr>
        </p:pic>
        <p:pic>
          <p:nvPicPr>
            <p:cNvPr id="2153" name="Image 2139" descr=" "/>
            <p:cNvPicPr>
              <a:picLocks noChangeAspect="1"/>
            </p:cNvPicPr>
            <p:nvPr/>
          </p:nvPicPr>
          <p:blipFill>
            <a:blip r:embed="rId4280">
              <a:extLst>
                <a:ext uri="{96DAC541-7B7A-43D3-8B79-37D633B846F1}">
                  <asvg:svgBlip xmlns:asvg="http://schemas.microsoft.com/office/drawing/2016/SVG/main" r:embed="rId4281"/>
                </a:ext>
              </a:extLst>
            </a:blip>
            <a:stretch>
              <a:fillRect/>
            </a:stretch>
          </p:blipFill>
          <p:spPr>
            <a:xfrm>
              <a:off x="15095081" y="6496918"/>
              <a:ext cx="40158" cy="46056"/>
            </a:xfrm>
            <a:prstGeom prst="rect">
              <a:avLst/>
            </a:prstGeom>
          </p:spPr>
        </p:pic>
        <p:pic>
          <p:nvPicPr>
            <p:cNvPr id="2154" name="Image 2140" descr=" "/>
            <p:cNvPicPr>
              <a:picLocks noChangeAspect="1"/>
            </p:cNvPicPr>
            <p:nvPr/>
          </p:nvPicPr>
          <p:blipFill>
            <a:blip r:embed="rId4282">
              <a:extLst>
                <a:ext uri="{96DAC541-7B7A-43D3-8B79-37D633B846F1}">
                  <asvg:svgBlip xmlns:asvg="http://schemas.microsoft.com/office/drawing/2016/SVG/main" r:embed="rId4283"/>
                </a:ext>
              </a:extLst>
            </a:blip>
            <a:stretch>
              <a:fillRect/>
            </a:stretch>
          </p:blipFill>
          <p:spPr>
            <a:xfrm>
              <a:off x="14968270" y="6497464"/>
              <a:ext cx="40268" cy="46453"/>
            </a:xfrm>
            <a:prstGeom prst="rect">
              <a:avLst/>
            </a:prstGeom>
          </p:spPr>
        </p:pic>
        <p:pic>
          <p:nvPicPr>
            <p:cNvPr id="2155" name="Image 2141" descr=" "/>
            <p:cNvPicPr>
              <a:picLocks noChangeAspect="1"/>
            </p:cNvPicPr>
            <p:nvPr/>
          </p:nvPicPr>
          <p:blipFill>
            <a:blip r:embed="rId4284">
              <a:extLst>
                <a:ext uri="{96DAC541-7B7A-43D3-8B79-37D633B846F1}">
                  <asvg:svgBlip xmlns:asvg="http://schemas.microsoft.com/office/drawing/2016/SVG/main" r:embed="rId4285"/>
                </a:ext>
              </a:extLst>
            </a:blip>
            <a:stretch>
              <a:fillRect/>
            </a:stretch>
          </p:blipFill>
          <p:spPr>
            <a:xfrm>
              <a:off x="14905064" y="6497935"/>
              <a:ext cx="46609" cy="46527"/>
            </a:xfrm>
            <a:prstGeom prst="rect">
              <a:avLst/>
            </a:prstGeom>
          </p:spPr>
        </p:pic>
        <p:pic>
          <p:nvPicPr>
            <p:cNvPr id="2156" name="Image 2142" descr=" "/>
            <p:cNvPicPr>
              <a:picLocks noChangeAspect="1"/>
            </p:cNvPicPr>
            <p:nvPr/>
          </p:nvPicPr>
          <p:blipFill>
            <a:blip r:embed="rId4286">
              <a:extLst>
                <a:ext uri="{96DAC541-7B7A-43D3-8B79-37D633B846F1}">
                  <asvg:svgBlip xmlns:asvg="http://schemas.microsoft.com/office/drawing/2016/SVG/main" r:embed="rId4287"/>
                </a:ext>
              </a:extLst>
            </a:blip>
            <a:stretch>
              <a:fillRect/>
            </a:stretch>
          </p:blipFill>
          <p:spPr>
            <a:xfrm>
              <a:off x="14841672" y="6498648"/>
              <a:ext cx="40097" cy="40239"/>
            </a:xfrm>
            <a:prstGeom prst="rect">
              <a:avLst/>
            </a:prstGeom>
          </p:spPr>
        </p:pic>
        <p:pic>
          <p:nvPicPr>
            <p:cNvPr id="2157" name="Image 2143" descr=" "/>
            <p:cNvPicPr>
              <a:picLocks noChangeAspect="1"/>
            </p:cNvPicPr>
            <p:nvPr/>
          </p:nvPicPr>
          <p:blipFill>
            <a:blip r:embed="rId4288">
              <a:extLst>
                <a:ext uri="{96DAC541-7B7A-43D3-8B79-37D633B846F1}">
                  <asvg:svgBlip xmlns:asvg="http://schemas.microsoft.com/office/drawing/2016/SVG/main" r:embed="rId4289"/>
                </a:ext>
              </a:extLst>
            </a:blip>
            <a:stretch>
              <a:fillRect/>
            </a:stretch>
          </p:blipFill>
          <p:spPr>
            <a:xfrm>
              <a:off x="14777781" y="6499033"/>
              <a:ext cx="40268" cy="46385"/>
            </a:xfrm>
            <a:prstGeom prst="rect">
              <a:avLst/>
            </a:prstGeom>
          </p:spPr>
        </p:pic>
        <p:pic>
          <p:nvPicPr>
            <p:cNvPr id="2158" name="Image 2144" descr=" "/>
            <p:cNvPicPr>
              <a:picLocks noChangeAspect="1"/>
            </p:cNvPicPr>
            <p:nvPr/>
          </p:nvPicPr>
          <p:blipFill>
            <a:blip r:embed="rId4290">
              <a:extLst>
                <a:ext uri="{96DAC541-7B7A-43D3-8B79-37D633B846F1}">
                  <asvg:svgBlip xmlns:asvg="http://schemas.microsoft.com/office/drawing/2016/SVG/main" r:embed="rId4291"/>
                </a:ext>
              </a:extLst>
            </a:blip>
            <a:stretch>
              <a:fillRect/>
            </a:stretch>
          </p:blipFill>
          <p:spPr>
            <a:xfrm>
              <a:off x="14714861" y="6499188"/>
              <a:ext cx="40268" cy="46453"/>
            </a:xfrm>
            <a:prstGeom prst="rect">
              <a:avLst/>
            </a:prstGeom>
          </p:spPr>
        </p:pic>
        <p:pic>
          <p:nvPicPr>
            <p:cNvPr id="2159" name="Image 2145" descr=" "/>
            <p:cNvPicPr>
              <a:picLocks noChangeAspect="1"/>
            </p:cNvPicPr>
            <p:nvPr/>
          </p:nvPicPr>
          <p:blipFill>
            <a:blip r:embed="rId4292">
              <a:extLst>
                <a:ext uri="{96DAC541-7B7A-43D3-8B79-37D633B846F1}">
                  <asvg:svgBlip xmlns:asvg="http://schemas.microsoft.com/office/drawing/2016/SVG/main" r:embed="rId4293"/>
                </a:ext>
              </a:extLst>
            </a:blip>
            <a:stretch>
              <a:fillRect/>
            </a:stretch>
          </p:blipFill>
          <p:spPr>
            <a:xfrm>
              <a:off x="14652128" y="6499665"/>
              <a:ext cx="46609" cy="46527"/>
            </a:xfrm>
            <a:prstGeom prst="rect">
              <a:avLst/>
            </a:prstGeom>
          </p:spPr>
        </p:pic>
        <p:pic>
          <p:nvPicPr>
            <p:cNvPr id="2160" name="Image 2146" descr=" "/>
            <p:cNvPicPr>
              <a:picLocks noChangeAspect="1"/>
            </p:cNvPicPr>
            <p:nvPr/>
          </p:nvPicPr>
          <p:blipFill>
            <a:blip r:embed="rId4294">
              <a:extLst>
                <a:ext uri="{96DAC541-7B7A-43D3-8B79-37D633B846F1}">
                  <asvg:svgBlip xmlns:asvg="http://schemas.microsoft.com/office/drawing/2016/SVG/main" r:embed="rId4295"/>
                </a:ext>
              </a:extLst>
            </a:blip>
            <a:stretch>
              <a:fillRect/>
            </a:stretch>
          </p:blipFill>
          <p:spPr>
            <a:xfrm>
              <a:off x="14588290" y="6500844"/>
              <a:ext cx="40135" cy="40239"/>
            </a:xfrm>
            <a:prstGeom prst="rect">
              <a:avLst/>
            </a:prstGeom>
          </p:spPr>
        </p:pic>
        <p:pic>
          <p:nvPicPr>
            <p:cNvPr id="2161" name="Image 2147" descr=" "/>
            <p:cNvPicPr>
              <a:picLocks noChangeAspect="1"/>
            </p:cNvPicPr>
            <p:nvPr/>
          </p:nvPicPr>
          <p:blipFill>
            <a:blip r:embed="rId4296">
              <a:extLst>
                <a:ext uri="{96DAC541-7B7A-43D3-8B79-37D633B846F1}">
                  <asvg:svgBlip xmlns:asvg="http://schemas.microsoft.com/office/drawing/2016/SVG/main" r:embed="rId4297"/>
                </a:ext>
              </a:extLst>
            </a:blip>
            <a:stretch>
              <a:fillRect/>
            </a:stretch>
          </p:blipFill>
          <p:spPr>
            <a:xfrm>
              <a:off x="14524892" y="6500589"/>
              <a:ext cx="46591" cy="46527"/>
            </a:xfrm>
            <a:prstGeom prst="rect">
              <a:avLst/>
            </a:prstGeom>
          </p:spPr>
        </p:pic>
        <p:pic>
          <p:nvPicPr>
            <p:cNvPr id="2162" name="Image 2148" descr=" "/>
            <p:cNvPicPr>
              <a:picLocks noChangeAspect="1"/>
            </p:cNvPicPr>
            <p:nvPr/>
          </p:nvPicPr>
          <p:blipFill>
            <a:blip r:embed="rId4298">
              <a:extLst>
                <a:ext uri="{96DAC541-7B7A-43D3-8B79-37D633B846F1}">
                  <asvg:svgBlip xmlns:asvg="http://schemas.microsoft.com/office/drawing/2016/SVG/main" r:embed="rId4299"/>
                </a:ext>
              </a:extLst>
            </a:blip>
            <a:stretch>
              <a:fillRect/>
            </a:stretch>
          </p:blipFill>
          <p:spPr>
            <a:xfrm>
              <a:off x="14461296" y="6500844"/>
              <a:ext cx="40268" cy="46769"/>
            </a:xfrm>
            <a:prstGeom prst="rect">
              <a:avLst/>
            </a:prstGeom>
          </p:spPr>
        </p:pic>
        <p:pic>
          <p:nvPicPr>
            <p:cNvPr id="2163" name="Image 2149" descr=" "/>
            <p:cNvPicPr>
              <a:picLocks noChangeAspect="1"/>
            </p:cNvPicPr>
            <p:nvPr/>
          </p:nvPicPr>
          <p:blipFill>
            <a:blip r:embed="rId4300">
              <a:extLst>
                <a:ext uri="{96DAC541-7B7A-43D3-8B79-37D633B846F1}">
                  <asvg:svgBlip xmlns:asvg="http://schemas.microsoft.com/office/drawing/2016/SVG/main" r:embed="rId4301"/>
                </a:ext>
              </a:extLst>
            </a:blip>
            <a:stretch>
              <a:fillRect/>
            </a:stretch>
          </p:blipFill>
          <p:spPr>
            <a:xfrm>
              <a:off x="14398224" y="6501712"/>
              <a:ext cx="46633" cy="46527"/>
            </a:xfrm>
            <a:prstGeom prst="rect">
              <a:avLst/>
            </a:prstGeom>
          </p:spPr>
        </p:pic>
        <p:pic>
          <p:nvPicPr>
            <p:cNvPr id="2164" name="Image 2150" descr=" "/>
            <p:cNvPicPr>
              <a:picLocks noChangeAspect="1"/>
            </p:cNvPicPr>
            <p:nvPr/>
          </p:nvPicPr>
          <p:blipFill>
            <a:blip r:embed="rId4302">
              <a:extLst>
                <a:ext uri="{96DAC541-7B7A-43D3-8B79-37D633B846F1}">
                  <asvg:svgBlip xmlns:asvg="http://schemas.microsoft.com/office/drawing/2016/SVG/main" r:embed="rId4303"/>
                </a:ext>
              </a:extLst>
            </a:blip>
            <a:stretch>
              <a:fillRect/>
            </a:stretch>
          </p:blipFill>
          <p:spPr>
            <a:xfrm>
              <a:off x="14334671" y="6502177"/>
              <a:ext cx="40268" cy="46385"/>
            </a:xfrm>
            <a:prstGeom prst="rect">
              <a:avLst/>
            </a:prstGeom>
          </p:spPr>
        </p:pic>
        <p:pic>
          <p:nvPicPr>
            <p:cNvPr id="2165" name="Image 2151" descr=" "/>
            <p:cNvPicPr>
              <a:picLocks noChangeAspect="1"/>
            </p:cNvPicPr>
            <p:nvPr/>
          </p:nvPicPr>
          <p:blipFill>
            <a:blip r:embed="rId4304">
              <a:extLst>
                <a:ext uri="{96DAC541-7B7A-43D3-8B79-37D633B846F1}">
                  <asvg:svgBlip xmlns:asvg="http://schemas.microsoft.com/office/drawing/2016/SVG/main" r:embed="rId4305"/>
                </a:ext>
              </a:extLst>
            </a:blip>
            <a:stretch>
              <a:fillRect/>
            </a:stretch>
          </p:blipFill>
          <p:spPr>
            <a:xfrm>
              <a:off x="14271279" y="6502493"/>
              <a:ext cx="40268" cy="46385"/>
            </a:xfrm>
            <a:prstGeom prst="rect">
              <a:avLst/>
            </a:prstGeom>
          </p:spPr>
        </p:pic>
        <p:pic>
          <p:nvPicPr>
            <p:cNvPr id="2166" name="Image 2152" descr=" "/>
            <p:cNvPicPr>
              <a:picLocks noChangeAspect="1"/>
            </p:cNvPicPr>
            <p:nvPr/>
          </p:nvPicPr>
          <p:blipFill>
            <a:blip r:embed="rId4306">
              <a:extLst>
                <a:ext uri="{96DAC541-7B7A-43D3-8B79-37D633B846F1}">
                  <asvg:svgBlip xmlns:asvg="http://schemas.microsoft.com/office/drawing/2016/SVG/main" r:embed="rId4307"/>
                </a:ext>
              </a:extLst>
            </a:blip>
            <a:stretch>
              <a:fillRect/>
            </a:stretch>
          </p:blipFill>
          <p:spPr>
            <a:xfrm>
              <a:off x="14207888" y="6503045"/>
              <a:ext cx="40269" cy="46298"/>
            </a:xfrm>
            <a:prstGeom prst="rect">
              <a:avLst/>
            </a:prstGeom>
          </p:spPr>
        </p:pic>
        <p:pic>
          <p:nvPicPr>
            <p:cNvPr id="2167" name="Image 2153" descr=" "/>
            <p:cNvPicPr>
              <a:picLocks noChangeAspect="1"/>
            </p:cNvPicPr>
            <p:nvPr/>
          </p:nvPicPr>
          <p:blipFill>
            <a:blip r:embed="rId4308">
              <a:extLst>
                <a:ext uri="{96DAC541-7B7A-43D3-8B79-37D633B846F1}">
                  <asvg:svgBlip xmlns:asvg="http://schemas.microsoft.com/office/drawing/2016/SVG/main" r:embed="rId4309"/>
                </a:ext>
              </a:extLst>
            </a:blip>
            <a:stretch>
              <a:fillRect/>
            </a:stretch>
          </p:blipFill>
          <p:spPr>
            <a:xfrm>
              <a:off x="14144574" y="6503126"/>
              <a:ext cx="46560" cy="46527"/>
            </a:xfrm>
            <a:prstGeom prst="rect">
              <a:avLst/>
            </a:prstGeom>
          </p:spPr>
        </p:pic>
        <p:pic>
          <p:nvPicPr>
            <p:cNvPr id="2168" name="Image 2154" descr=" "/>
            <p:cNvPicPr>
              <a:picLocks noChangeAspect="1"/>
            </p:cNvPicPr>
            <p:nvPr/>
          </p:nvPicPr>
          <p:blipFill>
            <a:blip r:embed="rId4310">
              <a:extLst>
                <a:ext uri="{96DAC541-7B7A-43D3-8B79-37D633B846F1}">
                  <asvg:svgBlip xmlns:asvg="http://schemas.microsoft.com/office/drawing/2016/SVG/main" r:embed="rId4311"/>
                </a:ext>
              </a:extLst>
            </a:blip>
            <a:stretch>
              <a:fillRect/>
            </a:stretch>
          </p:blipFill>
          <p:spPr>
            <a:xfrm>
              <a:off x="14081262" y="6503907"/>
              <a:ext cx="40268" cy="46385"/>
            </a:xfrm>
            <a:prstGeom prst="rect">
              <a:avLst/>
            </a:prstGeom>
          </p:spPr>
        </p:pic>
        <p:pic>
          <p:nvPicPr>
            <p:cNvPr id="2169" name="Image 2155" descr=" "/>
            <p:cNvPicPr>
              <a:picLocks noChangeAspect="1"/>
            </p:cNvPicPr>
            <p:nvPr/>
          </p:nvPicPr>
          <p:blipFill>
            <a:blip r:embed="rId4312">
              <a:extLst>
                <a:ext uri="{96DAC541-7B7A-43D3-8B79-37D633B846F1}">
                  <asvg:svgBlip xmlns:asvg="http://schemas.microsoft.com/office/drawing/2016/SVG/main" r:embed="rId4313"/>
                </a:ext>
              </a:extLst>
            </a:blip>
            <a:stretch>
              <a:fillRect/>
            </a:stretch>
          </p:blipFill>
          <p:spPr>
            <a:xfrm>
              <a:off x="14018043" y="6504304"/>
              <a:ext cx="40109" cy="40239"/>
            </a:xfrm>
            <a:prstGeom prst="rect">
              <a:avLst/>
            </a:prstGeom>
          </p:spPr>
        </p:pic>
        <p:pic>
          <p:nvPicPr>
            <p:cNvPr id="2170" name="Image 2156" descr=" "/>
            <p:cNvPicPr>
              <a:picLocks noChangeAspect="1"/>
            </p:cNvPicPr>
            <p:nvPr/>
          </p:nvPicPr>
          <p:blipFill>
            <a:blip r:embed="rId4314">
              <a:extLst>
                <a:ext uri="{96DAC541-7B7A-43D3-8B79-37D633B846F1}">
                  <asvg:svgBlip xmlns:asvg="http://schemas.microsoft.com/office/drawing/2016/SVG/main" r:embed="rId4315"/>
                </a:ext>
              </a:extLst>
            </a:blip>
            <a:stretch>
              <a:fillRect/>
            </a:stretch>
          </p:blipFill>
          <p:spPr>
            <a:xfrm>
              <a:off x="13954480" y="6505091"/>
              <a:ext cx="40268" cy="45982"/>
            </a:xfrm>
            <a:prstGeom prst="rect">
              <a:avLst/>
            </a:prstGeom>
          </p:spPr>
        </p:pic>
        <p:pic>
          <p:nvPicPr>
            <p:cNvPr id="2171" name="Image 2157" descr=" "/>
            <p:cNvPicPr>
              <a:picLocks noChangeAspect="1"/>
            </p:cNvPicPr>
            <p:nvPr/>
          </p:nvPicPr>
          <p:blipFill>
            <a:blip r:embed="rId4316">
              <a:extLst>
                <a:ext uri="{96DAC541-7B7A-43D3-8B79-37D633B846F1}">
                  <asvg:svgBlip xmlns:asvg="http://schemas.microsoft.com/office/drawing/2016/SVG/main" r:embed="rId4317"/>
                </a:ext>
              </a:extLst>
            </a:blip>
            <a:stretch>
              <a:fillRect/>
            </a:stretch>
          </p:blipFill>
          <p:spPr>
            <a:xfrm>
              <a:off x="13891088" y="6505563"/>
              <a:ext cx="40269" cy="45982"/>
            </a:xfrm>
            <a:prstGeom prst="rect">
              <a:avLst/>
            </a:prstGeom>
          </p:spPr>
        </p:pic>
        <p:pic>
          <p:nvPicPr>
            <p:cNvPr id="2172" name="Image 2158" descr=" "/>
            <p:cNvPicPr>
              <a:picLocks noChangeAspect="1"/>
            </p:cNvPicPr>
            <p:nvPr/>
          </p:nvPicPr>
          <p:blipFill>
            <a:blip r:embed="rId4318">
              <a:extLst>
                <a:ext uri="{96DAC541-7B7A-43D3-8B79-37D633B846F1}">
                  <asvg:svgBlip xmlns:asvg="http://schemas.microsoft.com/office/drawing/2016/SVG/main" r:embed="rId4319"/>
                </a:ext>
              </a:extLst>
            </a:blip>
            <a:stretch>
              <a:fillRect/>
            </a:stretch>
          </p:blipFill>
          <p:spPr>
            <a:xfrm>
              <a:off x="13828040" y="6505327"/>
              <a:ext cx="46609" cy="46527"/>
            </a:xfrm>
            <a:prstGeom prst="rect">
              <a:avLst/>
            </a:prstGeom>
          </p:spPr>
        </p:pic>
        <p:pic>
          <p:nvPicPr>
            <p:cNvPr id="2173" name="Image 2159" descr=" "/>
            <p:cNvPicPr>
              <a:picLocks noChangeAspect="1"/>
            </p:cNvPicPr>
            <p:nvPr/>
          </p:nvPicPr>
          <p:blipFill>
            <a:blip r:embed="rId4320">
              <a:extLst>
                <a:ext uri="{96DAC541-7B7A-43D3-8B79-37D633B846F1}">
                  <asvg:svgBlip xmlns:asvg="http://schemas.microsoft.com/office/drawing/2016/SVG/main" r:embed="rId4321"/>
                </a:ext>
              </a:extLst>
            </a:blip>
            <a:stretch>
              <a:fillRect/>
            </a:stretch>
          </p:blipFill>
          <p:spPr>
            <a:xfrm>
              <a:off x="13764646" y="6506034"/>
              <a:ext cx="40098" cy="40239"/>
            </a:xfrm>
            <a:prstGeom prst="rect">
              <a:avLst/>
            </a:prstGeom>
          </p:spPr>
        </p:pic>
        <p:pic>
          <p:nvPicPr>
            <p:cNvPr id="2174" name="Image 2160" descr=" "/>
            <p:cNvPicPr>
              <a:picLocks noChangeAspect="1"/>
            </p:cNvPicPr>
            <p:nvPr/>
          </p:nvPicPr>
          <p:blipFill>
            <a:blip r:embed="rId4322">
              <a:extLst>
                <a:ext uri="{96DAC541-7B7A-43D3-8B79-37D633B846F1}">
                  <asvg:svgBlip xmlns:asvg="http://schemas.microsoft.com/office/drawing/2016/SVG/main" r:embed="rId4323"/>
                </a:ext>
              </a:extLst>
            </a:blip>
            <a:stretch>
              <a:fillRect/>
            </a:stretch>
          </p:blipFill>
          <p:spPr>
            <a:xfrm>
              <a:off x="13701071" y="6506418"/>
              <a:ext cx="40268" cy="46385"/>
            </a:xfrm>
            <a:prstGeom prst="rect">
              <a:avLst/>
            </a:prstGeom>
          </p:spPr>
        </p:pic>
        <p:pic>
          <p:nvPicPr>
            <p:cNvPr id="2175" name="Image 2161" descr=" "/>
            <p:cNvPicPr>
              <a:picLocks noChangeAspect="1"/>
            </p:cNvPicPr>
            <p:nvPr/>
          </p:nvPicPr>
          <p:blipFill>
            <a:blip r:embed="rId4324">
              <a:extLst>
                <a:ext uri="{96DAC541-7B7A-43D3-8B79-37D633B846F1}">
                  <asvg:svgBlip xmlns:asvg="http://schemas.microsoft.com/office/drawing/2016/SVG/main" r:embed="rId4325"/>
                </a:ext>
              </a:extLst>
            </a:blip>
            <a:stretch>
              <a:fillRect/>
            </a:stretch>
          </p:blipFill>
          <p:spPr>
            <a:xfrm>
              <a:off x="13637680" y="6507293"/>
              <a:ext cx="40269" cy="45982"/>
            </a:xfrm>
            <a:prstGeom prst="rect">
              <a:avLst/>
            </a:prstGeom>
          </p:spPr>
        </p:pic>
        <p:pic>
          <p:nvPicPr>
            <p:cNvPr id="2176" name="Image 2162" descr=" "/>
            <p:cNvPicPr>
              <a:picLocks noChangeAspect="1"/>
            </p:cNvPicPr>
            <p:nvPr/>
          </p:nvPicPr>
          <p:blipFill>
            <a:blip r:embed="rId4326">
              <a:extLst>
                <a:ext uri="{96DAC541-7B7A-43D3-8B79-37D633B846F1}">
                  <asvg:svgBlip xmlns:asvg="http://schemas.microsoft.com/office/drawing/2016/SVG/main" r:embed="rId4327"/>
                </a:ext>
              </a:extLst>
            </a:blip>
            <a:stretch>
              <a:fillRect/>
            </a:stretch>
          </p:blipFill>
          <p:spPr>
            <a:xfrm>
              <a:off x="13574632" y="6507057"/>
              <a:ext cx="46609" cy="46527"/>
            </a:xfrm>
            <a:prstGeom prst="rect">
              <a:avLst/>
            </a:prstGeom>
          </p:spPr>
        </p:pic>
        <p:pic>
          <p:nvPicPr>
            <p:cNvPr id="2177" name="Image 2163" descr=" "/>
            <p:cNvPicPr>
              <a:picLocks noChangeAspect="1"/>
            </p:cNvPicPr>
            <p:nvPr/>
          </p:nvPicPr>
          <p:blipFill>
            <a:blip r:embed="rId4328">
              <a:extLst>
                <a:ext uri="{96DAC541-7B7A-43D3-8B79-37D633B846F1}">
                  <asvg:svgBlip xmlns:asvg="http://schemas.microsoft.com/office/drawing/2016/SVG/main" r:embed="rId4329"/>
                </a:ext>
              </a:extLst>
            </a:blip>
            <a:stretch>
              <a:fillRect/>
            </a:stretch>
          </p:blipFill>
          <p:spPr>
            <a:xfrm>
              <a:off x="13511054" y="6507919"/>
              <a:ext cx="40268" cy="46143"/>
            </a:xfrm>
            <a:prstGeom prst="rect">
              <a:avLst/>
            </a:prstGeom>
          </p:spPr>
        </p:pic>
        <p:pic>
          <p:nvPicPr>
            <p:cNvPr id="2178" name="Image 2164" descr=" "/>
            <p:cNvPicPr>
              <a:picLocks noChangeAspect="1"/>
            </p:cNvPicPr>
            <p:nvPr/>
          </p:nvPicPr>
          <p:blipFill>
            <a:blip r:embed="rId4330">
              <a:extLst>
                <a:ext uri="{96DAC541-7B7A-43D3-8B79-37D633B846F1}">
                  <asvg:svgBlip xmlns:asvg="http://schemas.microsoft.com/office/drawing/2016/SVG/main" r:embed="rId4331"/>
                </a:ext>
              </a:extLst>
            </a:blip>
            <a:stretch>
              <a:fillRect/>
            </a:stretch>
          </p:blipFill>
          <p:spPr>
            <a:xfrm>
              <a:off x="13447836" y="6508235"/>
              <a:ext cx="40108" cy="40239"/>
            </a:xfrm>
            <a:prstGeom prst="rect">
              <a:avLst/>
            </a:prstGeom>
          </p:spPr>
        </p:pic>
        <p:pic>
          <p:nvPicPr>
            <p:cNvPr id="2179" name="Image 2165" descr=" "/>
            <p:cNvPicPr>
              <a:picLocks noChangeAspect="1"/>
            </p:cNvPicPr>
            <p:nvPr/>
          </p:nvPicPr>
          <p:blipFill>
            <a:blip r:embed="rId4332">
              <a:extLst>
                <a:ext uri="{96DAC541-7B7A-43D3-8B79-37D633B846F1}">
                  <asvg:svgBlip xmlns:asvg="http://schemas.microsoft.com/office/drawing/2016/SVG/main" r:embed="rId4333"/>
                </a:ext>
              </a:extLst>
            </a:blip>
            <a:stretch>
              <a:fillRect/>
            </a:stretch>
          </p:blipFill>
          <p:spPr>
            <a:xfrm>
              <a:off x="13384272" y="6509494"/>
              <a:ext cx="40268" cy="45982"/>
            </a:xfrm>
            <a:prstGeom prst="rect">
              <a:avLst/>
            </a:prstGeom>
          </p:spPr>
        </p:pic>
        <p:pic>
          <p:nvPicPr>
            <p:cNvPr id="2180" name="Image 2166" descr=" "/>
            <p:cNvPicPr>
              <a:picLocks noChangeAspect="1"/>
            </p:cNvPicPr>
            <p:nvPr/>
          </p:nvPicPr>
          <p:blipFill>
            <a:blip r:embed="rId4334">
              <a:extLst>
                <a:ext uri="{96DAC541-7B7A-43D3-8B79-37D633B846F1}">
                  <asvg:svgBlip xmlns:asvg="http://schemas.microsoft.com/office/drawing/2016/SVG/main" r:embed="rId4335"/>
                </a:ext>
              </a:extLst>
            </a:blip>
            <a:stretch>
              <a:fillRect/>
            </a:stretch>
          </p:blipFill>
          <p:spPr>
            <a:xfrm>
              <a:off x="13321064" y="6509023"/>
              <a:ext cx="40073" cy="40239"/>
            </a:xfrm>
            <a:prstGeom prst="rect">
              <a:avLst/>
            </a:prstGeom>
          </p:spPr>
        </p:pic>
        <p:pic>
          <p:nvPicPr>
            <p:cNvPr id="2181" name="Image 2167" descr=" "/>
            <p:cNvPicPr>
              <a:picLocks noChangeAspect="1"/>
            </p:cNvPicPr>
            <p:nvPr/>
          </p:nvPicPr>
          <p:blipFill>
            <a:blip r:embed="rId4336">
              <a:extLst>
                <a:ext uri="{96DAC541-7B7A-43D3-8B79-37D633B846F1}">
                  <asvg:svgBlip xmlns:asvg="http://schemas.microsoft.com/office/drawing/2016/SVG/main" r:embed="rId4337"/>
                </a:ext>
              </a:extLst>
            </a:blip>
            <a:stretch>
              <a:fillRect/>
            </a:stretch>
          </p:blipFill>
          <p:spPr>
            <a:xfrm>
              <a:off x="13257646" y="6509333"/>
              <a:ext cx="40268" cy="46143"/>
            </a:xfrm>
            <a:prstGeom prst="rect">
              <a:avLst/>
            </a:prstGeom>
          </p:spPr>
        </p:pic>
        <p:pic>
          <p:nvPicPr>
            <p:cNvPr id="2182" name="Image 2168" descr=" "/>
            <p:cNvPicPr>
              <a:picLocks noChangeAspect="1"/>
            </p:cNvPicPr>
            <p:nvPr/>
          </p:nvPicPr>
          <p:blipFill>
            <a:blip r:embed="rId4338">
              <a:extLst>
                <a:ext uri="{96DAC541-7B7A-43D3-8B79-37D633B846F1}">
                  <asvg:svgBlip xmlns:asvg="http://schemas.microsoft.com/office/drawing/2016/SVG/main" r:embed="rId4339"/>
                </a:ext>
              </a:extLst>
            </a:blip>
            <a:stretch>
              <a:fillRect/>
            </a:stretch>
          </p:blipFill>
          <p:spPr>
            <a:xfrm>
              <a:off x="13194438" y="6509959"/>
              <a:ext cx="40098" cy="40239"/>
            </a:xfrm>
            <a:prstGeom prst="rect">
              <a:avLst/>
            </a:prstGeom>
          </p:spPr>
        </p:pic>
        <p:pic>
          <p:nvPicPr>
            <p:cNvPr id="2183" name="Image 2169" descr=" "/>
            <p:cNvPicPr>
              <a:picLocks noChangeAspect="1"/>
            </p:cNvPicPr>
            <p:nvPr/>
          </p:nvPicPr>
          <p:blipFill>
            <a:blip r:embed="rId4340">
              <a:extLst>
                <a:ext uri="{96DAC541-7B7A-43D3-8B79-37D633B846F1}">
                  <asvg:svgBlip xmlns:asvg="http://schemas.microsoft.com/office/drawing/2016/SVG/main" r:embed="rId4341"/>
                </a:ext>
              </a:extLst>
            </a:blip>
            <a:stretch>
              <a:fillRect/>
            </a:stretch>
          </p:blipFill>
          <p:spPr>
            <a:xfrm>
              <a:off x="13130863" y="6510350"/>
              <a:ext cx="40269" cy="46385"/>
            </a:xfrm>
            <a:prstGeom prst="rect">
              <a:avLst/>
            </a:prstGeom>
          </p:spPr>
        </p:pic>
        <p:pic>
          <p:nvPicPr>
            <p:cNvPr id="2184" name="Image 2170" descr=" "/>
            <p:cNvPicPr>
              <a:picLocks noChangeAspect="1"/>
            </p:cNvPicPr>
            <p:nvPr/>
          </p:nvPicPr>
          <p:blipFill>
            <a:blip r:embed="rId4342">
              <a:extLst>
                <a:ext uri="{96DAC541-7B7A-43D3-8B79-37D633B846F1}">
                  <asvg:svgBlip xmlns:asvg="http://schemas.microsoft.com/office/drawing/2016/SVG/main" r:embed="rId4343"/>
                </a:ext>
              </a:extLst>
            </a:blip>
            <a:stretch>
              <a:fillRect/>
            </a:stretch>
          </p:blipFill>
          <p:spPr>
            <a:xfrm>
              <a:off x="13067656" y="6510747"/>
              <a:ext cx="40073" cy="40239"/>
            </a:xfrm>
            <a:prstGeom prst="rect">
              <a:avLst/>
            </a:prstGeom>
          </p:spPr>
        </p:pic>
        <p:pic>
          <p:nvPicPr>
            <p:cNvPr id="2185" name="Image 2171" descr=" "/>
            <p:cNvPicPr>
              <a:picLocks noChangeAspect="1"/>
            </p:cNvPicPr>
            <p:nvPr/>
          </p:nvPicPr>
          <p:blipFill>
            <a:blip r:embed="rId4344">
              <a:extLst>
                <a:ext uri="{96DAC541-7B7A-43D3-8B79-37D633B846F1}">
                  <asvg:svgBlip xmlns:asvg="http://schemas.microsoft.com/office/drawing/2016/SVG/main" r:embed="rId4345"/>
                </a:ext>
              </a:extLst>
            </a:blip>
            <a:stretch>
              <a:fillRect/>
            </a:stretch>
          </p:blipFill>
          <p:spPr>
            <a:xfrm>
              <a:off x="13004238" y="6511292"/>
              <a:ext cx="40268" cy="46385"/>
            </a:xfrm>
            <a:prstGeom prst="rect">
              <a:avLst/>
            </a:prstGeom>
          </p:spPr>
        </p:pic>
        <p:pic>
          <p:nvPicPr>
            <p:cNvPr id="2186" name="Image 2172" descr=" "/>
            <p:cNvPicPr>
              <a:picLocks noChangeAspect="1"/>
            </p:cNvPicPr>
            <p:nvPr/>
          </p:nvPicPr>
          <p:blipFill>
            <a:blip r:embed="rId4346">
              <a:extLst>
                <a:ext uri="{96DAC541-7B7A-43D3-8B79-37D633B846F1}">
                  <asvg:svgBlip xmlns:asvg="http://schemas.microsoft.com/office/drawing/2016/SVG/main" r:embed="rId4347"/>
                </a:ext>
              </a:extLst>
            </a:blip>
            <a:stretch>
              <a:fillRect/>
            </a:stretch>
          </p:blipFill>
          <p:spPr>
            <a:xfrm>
              <a:off x="12941009" y="6511696"/>
              <a:ext cx="40025" cy="46056"/>
            </a:xfrm>
            <a:prstGeom prst="rect">
              <a:avLst/>
            </a:prstGeom>
          </p:spPr>
        </p:pic>
        <p:pic>
          <p:nvPicPr>
            <p:cNvPr id="2187" name="Image 2173" descr=" "/>
            <p:cNvPicPr>
              <a:picLocks noChangeAspect="1"/>
            </p:cNvPicPr>
            <p:nvPr/>
          </p:nvPicPr>
          <p:blipFill>
            <a:blip r:embed="rId4348">
              <a:extLst>
                <a:ext uri="{96DAC541-7B7A-43D3-8B79-37D633B846F1}">
                  <asvg:svgBlip xmlns:asvg="http://schemas.microsoft.com/office/drawing/2016/SVG/main" r:embed="rId4349"/>
                </a:ext>
              </a:extLst>
            </a:blip>
            <a:stretch>
              <a:fillRect/>
            </a:stretch>
          </p:blipFill>
          <p:spPr>
            <a:xfrm>
              <a:off x="12877455" y="6512080"/>
              <a:ext cx="40269" cy="46385"/>
            </a:xfrm>
            <a:prstGeom prst="rect">
              <a:avLst/>
            </a:prstGeom>
          </p:spPr>
        </p:pic>
        <p:pic>
          <p:nvPicPr>
            <p:cNvPr id="2188" name="Image 2174" descr=" "/>
            <p:cNvPicPr>
              <a:picLocks noChangeAspect="1"/>
            </p:cNvPicPr>
            <p:nvPr/>
          </p:nvPicPr>
          <p:blipFill>
            <a:blip r:embed="rId4350">
              <a:extLst>
                <a:ext uri="{96DAC541-7B7A-43D3-8B79-37D633B846F1}">
                  <asvg:svgBlip xmlns:asvg="http://schemas.microsoft.com/office/drawing/2016/SVG/main" r:embed="rId4351"/>
                </a:ext>
              </a:extLst>
            </a:blip>
            <a:stretch>
              <a:fillRect/>
            </a:stretch>
          </p:blipFill>
          <p:spPr>
            <a:xfrm>
              <a:off x="12814248" y="6512477"/>
              <a:ext cx="40073" cy="40239"/>
            </a:xfrm>
            <a:prstGeom prst="rect">
              <a:avLst/>
            </a:prstGeom>
          </p:spPr>
        </p:pic>
        <p:pic>
          <p:nvPicPr>
            <p:cNvPr id="2189" name="Image 2175" descr=" "/>
            <p:cNvPicPr>
              <a:picLocks noChangeAspect="1"/>
            </p:cNvPicPr>
            <p:nvPr/>
          </p:nvPicPr>
          <p:blipFill>
            <a:blip r:embed="rId4352">
              <a:extLst>
                <a:ext uri="{96DAC541-7B7A-43D3-8B79-37D633B846F1}">
                  <asvg:svgBlip xmlns:asvg="http://schemas.microsoft.com/office/drawing/2016/SVG/main" r:embed="rId4353"/>
                </a:ext>
              </a:extLst>
            </a:blip>
            <a:stretch>
              <a:fillRect/>
            </a:stretch>
          </p:blipFill>
          <p:spPr>
            <a:xfrm>
              <a:off x="12750976" y="6512948"/>
              <a:ext cx="40110" cy="40239"/>
            </a:xfrm>
            <a:prstGeom prst="rect">
              <a:avLst/>
            </a:prstGeom>
          </p:spPr>
        </p:pic>
        <p:pic>
          <p:nvPicPr>
            <p:cNvPr id="2190" name="Image 2176" descr=" "/>
            <p:cNvPicPr>
              <a:picLocks noChangeAspect="1"/>
            </p:cNvPicPr>
            <p:nvPr/>
          </p:nvPicPr>
          <p:blipFill>
            <a:blip r:embed="rId4354">
              <a:extLst>
                <a:ext uri="{96DAC541-7B7A-43D3-8B79-37D633B846F1}">
                  <asvg:svgBlip xmlns:asvg="http://schemas.microsoft.com/office/drawing/2016/SVG/main" r:embed="rId4355"/>
                </a:ext>
              </a:extLst>
            </a:blip>
            <a:stretch>
              <a:fillRect/>
            </a:stretch>
          </p:blipFill>
          <p:spPr>
            <a:xfrm>
              <a:off x="12687600" y="6513419"/>
              <a:ext cx="40025" cy="46056"/>
            </a:xfrm>
            <a:prstGeom prst="rect">
              <a:avLst/>
            </a:prstGeom>
          </p:spPr>
        </p:pic>
        <p:pic>
          <p:nvPicPr>
            <p:cNvPr id="2191" name="Image 2177" descr=" "/>
            <p:cNvPicPr>
              <a:picLocks noChangeAspect="1"/>
            </p:cNvPicPr>
            <p:nvPr/>
          </p:nvPicPr>
          <p:blipFill>
            <a:blip r:embed="rId4356">
              <a:extLst>
                <a:ext uri="{96DAC541-7B7A-43D3-8B79-37D633B846F1}">
                  <asvg:svgBlip xmlns:asvg="http://schemas.microsoft.com/office/drawing/2016/SVG/main" r:embed="rId4357"/>
                </a:ext>
              </a:extLst>
            </a:blip>
            <a:stretch>
              <a:fillRect/>
            </a:stretch>
          </p:blipFill>
          <p:spPr>
            <a:xfrm>
              <a:off x="12624219" y="6513891"/>
              <a:ext cx="39912" cy="46056"/>
            </a:xfrm>
            <a:prstGeom prst="rect">
              <a:avLst/>
            </a:prstGeom>
          </p:spPr>
        </p:pic>
        <p:pic>
          <p:nvPicPr>
            <p:cNvPr id="2192" name="Image 2178" descr=" "/>
            <p:cNvPicPr>
              <a:picLocks noChangeAspect="1"/>
            </p:cNvPicPr>
            <p:nvPr/>
          </p:nvPicPr>
          <p:blipFill>
            <a:blip r:embed="rId4358">
              <a:extLst>
                <a:ext uri="{96DAC541-7B7A-43D3-8B79-37D633B846F1}">
                  <asvg:svgBlip xmlns:asvg="http://schemas.microsoft.com/office/drawing/2016/SVG/main" r:embed="rId4359"/>
                </a:ext>
              </a:extLst>
            </a:blip>
            <a:stretch>
              <a:fillRect/>
            </a:stretch>
          </p:blipFill>
          <p:spPr>
            <a:xfrm>
              <a:off x="12560841" y="6514362"/>
              <a:ext cx="39650" cy="45901"/>
            </a:xfrm>
            <a:prstGeom prst="rect">
              <a:avLst/>
            </a:prstGeom>
          </p:spPr>
        </p:pic>
        <p:pic>
          <p:nvPicPr>
            <p:cNvPr id="2193" name="Image 2179" descr=" "/>
            <p:cNvPicPr>
              <a:picLocks noChangeAspect="1"/>
            </p:cNvPicPr>
            <p:nvPr/>
          </p:nvPicPr>
          <p:blipFill>
            <a:blip r:embed="rId4360">
              <a:extLst>
                <a:ext uri="{96DAC541-7B7A-43D3-8B79-37D633B846F1}">
                  <asvg:svgBlip xmlns:asvg="http://schemas.microsoft.com/office/drawing/2016/SVG/main" r:embed="rId4361"/>
                </a:ext>
              </a:extLst>
            </a:blip>
            <a:stretch>
              <a:fillRect/>
            </a:stretch>
          </p:blipFill>
          <p:spPr>
            <a:xfrm>
              <a:off x="12497137" y="6514678"/>
              <a:ext cx="40472" cy="46056"/>
            </a:xfrm>
            <a:prstGeom prst="rect">
              <a:avLst/>
            </a:prstGeom>
          </p:spPr>
        </p:pic>
        <p:pic>
          <p:nvPicPr>
            <p:cNvPr id="2194" name="Image 2180" descr=" "/>
            <p:cNvPicPr>
              <a:picLocks noChangeAspect="1"/>
            </p:cNvPicPr>
            <p:nvPr/>
          </p:nvPicPr>
          <p:blipFill>
            <a:blip r:embed="rId4362">
              <a:extLst>
                <a:ext uri="{96DAC541-7B7A-43D3-8B79-37D633B846F1}">
                  <asvg:svgBlip xmlns:asvg="http://schemas.microsoft.com/office/drawing/2016/SVG/main" r:embed="rId4363"/>
                </a:ext>
              </a:extLst>
            </a:blip>
            <a:stretch>
              <a:fillRect/>
            </a:stretch>
          </p:blipFill>
          <p:spPr>
            <a:xfrm>
              <a:off x="12434204" y="6515150"/>
              <a:ext cx="40013" cy="46056"/>
            </a:xfrm>
            <a:prstGeom prst="rect">
              <a:avLst/>
            </a:prstGeom>
          </p:spPr>
        </p:pic>
        <p:pic>
          <p:nvPicPr>
            <p:cNvPr id="2195" name="Image 2181" descr=" "/>
            <p:cNvPicPr>
              <a:picLocks noChangeAspect="1"/>
            </p:cNvPicPr>
            <p:nvPr/>
          </p:nvPicPr>
          <p:blipFill>
            <a:blip r:embed="rId4364">
              <a:extLst>
                <a:ext uri="{96DAC541-7B7A-43D3-8B79-37D633B846F1}">
                  <asvg:svgBlip xmlns:asvg="http://schemas.microsoft.com/office/drawing/2016/SVG/main" r:embed="rId4365"/>
                </a:ext>
              </a:extLst>
            </a:blip>
            <a:stretch>
              <a:fillRect/>
            </a:stretch>
          </p:blipFill>
          <p:spPr>
            <a:xfrm>
              <a:off x="22000153" y="6378079"/>
              <a:ext cx="40268" cy="45982"/>
            </a:xfrm>
            <a:prstGeom prst="rect">
              <a:avLst/>
            </a:prstGeom>
          </p:spPr>
        </p:pic>
        <p:pic>
          <p:nvPicPr>
            <p:cNvPr id="2196" name="Image 2182" descr=" "/>
            <p:cNvPicPr>
              <a:picLocks noChangeAspect="1"/>
            </p:cNvPicPr>
            <p:nvPr/>
          </p:nvPicPr>
          <p:blipFill>
            <a:blip r:embed="rId4366">
              <a:extLst>
                <a:ext uri="{96DAC541-7B7A-43D3-8B79-37D633B846F1}">
                  <asvg:svgBlip xmlns:asvg="http://schemas.microsoft.com/office/drawing/2016/SVG/main" r:embed="rId4367"/>
                </a:ext>
              </a:extLst>
            </a:blip>
            <a:stretch>
              <a:fillRect/>
            </a:stretch>
          </p:blipFill>
          <p:spPr>
            <a:xfrm>
              <a:off x="21937105" y="6377843"/>
              <a:ext cx="46609" cy="46527"/>
            </a:xfrm>
            <a:prstGeom prst="rect">
              <a:avLst/>
            </a:prstGeom>
          </p:spPr>
        </p:pic>
        <p:pic>
          <p:nvPicPr>
            <p:cNvPr id="2197" name="Image 2183" descr=" "/>
            <p:cNvPicPr>
              <a:picLocks noChangeAspect="1"/>
            </p:cNvPicPr>
            <p:nvPr/>
          </p:nvPicPr>
          <p:blipFill>
            <a:blip r:embed="rId4368">
              <a:extLst>
                <a:ext uri="{96DAC541-7B7A-43D3-8B79-37D633B846F1}">
                  <asvg:svgBlip xmlns:asvg="http://schemas.microsoft.com/office/drawing/2016/SVG/main" r:embed="rId4369"/>
                </a:ext>
              </a:extLst>
            </a:blip>
            <a:stretch>
              <a:fillRect/>
            </a:stretch>
          </p:blipFill>
          <p:spPr>
            <a:xfrm>
              <a:off x="21873528" y="6378625"/>
              <a:ext cx="40269" cy="46385"/>
            </a:xfrm>
            <a:prstGeom prst="rect">
              <a:avLst/>
            </a:prstGeom>
          </p:spPr>
        </p:pic>
        <p:pic>
          <p:nvPicPr>
            <p:cNvPr id="2198" name="Image 2184" descr=" "/>
            <p:cNvPicPr>
              <a:picLocks noChangeAspect="1"/>
            </p:cNvPicPr>
            <p:nvPr/>
          </p:nvPicPr>
          <p:blipFill>
            <a:blip r:embed="rId4370">
              <a:extLst>
                <a:ext uri="{96DAC541-7B7A-43D3-8B79-37D633B846F1}">
                  <asvg:svgBlip xmlns:asvg="http://schemas.microsoft.com/office/drawing/2016/SVG/main" r:embed="rId4371"/>
                </a:ext>
              </a:extLst>
            </a:blip>
            <a:stretch>
              <a:fillRect/>
            </a:stretch>
          </p:blipFill>
          <p:spPr>
            <a:xfrm>
              <a:off x="21493336" y="6381142"/>
              <a:ext cx="40269" cy="46385"/>
            </a:xfrm>
            <a:prstGeom prst="rect">
              <a:avLst/>
            </a:prstGeom>
          </p:spPr>
        </p:pic>
        <p:pic>
          <p:nvPicPr>
            <p:cNvPr id="2199" name="Image 2185" descr=" "/>
            <p:cNvPicPr>
              <a:picLocks noChangeAspect="1"/>
            </p:cNvPicPr>
            <p:nvPr/>
          </p:nvPicPr>
          <p:blipFill>
            <a:blip r:embed="rId4372">
              <a:extLst>
                <a:ext uri="{96DAC541-7B7A-43D3-8B79-37D633B846F1}">
                  <asvg:svgBlip xmlns:asvg="http://schemas.microsoft.com/office/drawing/2016/SVG/main" r:embed="rId4373"/>
                </a:ext>
              </a:extLst>
            </a:blip>
            <a:stretch>
              <a:fillRect/>
            </a:stretch>
          </p:blipFill>
          <p:spPr>
            <a:xfrm>
              <a:off x="21430023" y="6382339"/>
              <a:ext cx="40268" cy="46124"/>
            </a:xfrm>
            <a:prstGeom prst="rect">
              <a:avLst/>
            </a:prstGeom>
          </p:spPr>
        </p:pic>
        <p:pic>
          <p:nvPicPr>
            <p:cNvPr id="2200" name="Image 2186" descr=" "/>
            <p:cNvPicPr>
              <a:picLocks noChangeAspect="1"/>
            </p:cNvPicPr>
            <p:nvPr/>
          </p:nvPicPr>
          <p:blipFill>
            <a:blip r:embed="rId4374">
              <a:extLst>
                <a:ext uri="{96DAC541-7B7A-43D3-8B79-37D633B846F1}">
                  <asvg:svgBlip xmlns:asvg="http://schemas.microsoft.com/office/drawing/2016/SVG/main" r:embed="rId4375"/>
                </a:ext>
              </a:extLst>
            </a:blip>
            <a:stretch>
              <a:fillRect/>
            </a:stretch>
          </p:blipFill>
          <p:spPr>
            <a:xfrm>
              <a:off x="21366897" y="6381775"/>
              <a:ext cx="46609" cy="46527"/>
            </a:xfrm>
            <a:prstGeom prst="rect">
              <a:avLst/>
            </a:prstGeom>
          </p:spPr>
        </p:pic>
        <p:pic>
          <p:nvPicPr>
            <p:cNvPr id="2201" name="Image 2187" descr=" "/>
            <p:cNvPicPr>
              <a:picLocks noChangeAspect="1"/>
            </p:cNvPicPr>
            <p:nvPr/>
          </p:nvPicPr>
          <p:blipFill>
            <a:blip r:embed="rId4376">
              <a:extLst>
                <a:ext uri="{96DAC541-7B7A-43D3-8B79-37D633B846F1}">
                  <asvg:svgBlip xmlns:asvg="http://schemas.microsoft.com/office/drawing/2016/SVG/main" r:embed="rId4377"/>
                </a:ext>
              </a:extLst>
            </a:blip>
            <a:stretch>
              <a:fillRect/>
            </a:stretch>
          </p:blipFill>
          <p:spPr>
            <a:xfrm>
              <a:off x="21303502" y="6382482"/>
              <a:ext cx="40098" cy="40239"/>
            </a:xfrm>
            <a:prstGeom prst="rect">
              <a:avLst/>
            </a:prstGeom>
          </p:spPr>
        </p:pic>
        <p:pic>
          <p:nvPicPr>
            <p:cNvPr id="2202" name="Image 2188" descr=" "/>
            <p:cNvPicPr>
              <a:picLocks noChangeAspect="1"/>
            </p:cNvPicPr>
            <p:nvPr/>
          </p:nvPicPr>
          <p:blipFill>
            <a:blip r:embed="rId4378">
              <a:extLst>
                <a:ext uri="{96DAC541-7B7A-43D3-8B79-37D633B846F1}">
                  <asvg:svgBlip xmlns:asvg="http://schemas.microsoft.com/office/drawing/2016/SVG/main" r:embed="rId4379"/>
                </a:ext>
              </a:extLst>
            </a:blip>
            <a:stretch>
              <a:fillRect/>
            </a:stretch>
          </p:blipFill>
          <p:spPr>
            <a:xfrm>
              <a:off x="21239927" y="6383344"/>
              <a:ext cx="40268" cy="46385"/>
            </a:xfrm>
            <a:prstGeom prst="rect">
              <a:avLst/>
            </a:prstGeom>
          </p:spPr>
        </p:pic>
        <p:pic>
          <p:nvPicPr>
            <p:cNvPr id="2203" name="Image 2189" descr=" "/>
            <p:cNvPicPr>
              <a:picLocks noChangeAspect="1"/>
            </p:cNvPicPr>
            <p:nvPr/>
          </p:nvPicPr>
          <p:blipFill>
            <a:blip r:embed="rId4380">
              <a:extLst>
                <a:ext uri="{96DAC541-7B7A-43D3-8B79-37D633B846F1}">
                  <asvg:svgBlip xmlns:asvg="http://schemas.microsoft.com/office/drawing/2016/SVG/main" r:embed="rId4381"/>
                </a:ext>
              </a:extLst>
            </a:blip>
            <a:stretch>
              <a:fillRect/>
            </a:stretch>
          </p:blipFill>
          <p:spPr>
            <a:xfrm>
              <a:off x="21176536" y="6383741"/>
              <a:ext cx="40269" cy="45982"/>
            </a:xfrm>
            <a:prstGeom prst="rect">
              <a:avLst/>
            </a:prstGeom>
          </p:spPr>
        </p:pic>
        <p:pic>
          <p:nvPicPr>
            <p:cNvPr id="2204" name="Image 2190" descr=" "/>
            <p:cNvPicPr>
              <a:picLocks noChangeAspect="1"/>
            </p:cNvPicPr>
            <p:nvPr/>
          </p:nvPicPr>
          <p:blipFill>
            <a:blip r:embed="rId4382">
              <a:extLst>
                <a:ext uri="{96DAC541-7B7A-43D3-8B79-37D633B846F1}">
                  <asvg:svgBlip xmlns:asvg="http://schemas.microsoft.com/office/drawing/2016/SVG/main" r:embed="rId4383"/>
                </a:ext>
              </a:extLst>
            </a:blip>
            <a:stretch>
              <a:fillRect/>
            </a:stretch>
          </p:blipFill>
          <p:spPr>
            <a:xfrm>
              <a:off x="21113448" y="6383604"/>
              <a:ext cx="46649" cy="46527"/>
            </a:xfrm>
            <a:prstGeom prst="rect">
              <a:avLst/>
            </a:prstGeom>
          </p:spPr>
        </p:pic>
        <p:pic>
          <p:nvPicPr>
            <p:cNvPr id="2205" name="Image 2191" descr=" "/>
            <p:cNvPicPr>
              <a:picLocks noChangeAspect="1"/>
            </p:cNvPicPr>
            <p:nvPr/>
          </p:nvPicPr>
          <p:blipFill>
            <a:blip r:embed="rId4384">
              <a:extLst>
                <a:ext uri="{96DAC541-7B7A-43D3-8B79-37D633B846F1}">
                  <asvg:svgBlip xmlns:asvg="http://schemas.microsoft.com/office/drawing/2016/SVG/main" r:embed="rId4385"/>
                </a:ext>
              </a:extLst>
            </a:blip>
            <a:stretch>
              <a:fillRect/>
            </a:stretch>
          </p:blipFill>
          <p:spPr>
            <a:xfrm>
              <a:off x="21049911" y="6384212"/>
              <a:ext cx="40269" cy="46298"/>
            </a:xfrm>
            <a:prstGeom prst="rect">
              <a:avLst/>
            </a:prstGeom>
          </p:spPr>
        </p:pic>
        <p:pic>
          <p:nvPicPr>
            <p:cNvPr id="2206" name="Image 2192" descr=" "/>
            <p:cNvPicPr>
              <a:picLocks noChangeAspect="1"/>
            </p:cNvPicPr>
            <p:nvPr/>
          </p:nvPicPr>
          <p:blipFill>
            <a:blip r:embed="rId4386">
              <a:extLst>
                <a:ext uri="{96DAC541-7B7A-43D3-8B79-37D633B846F1}">
                  <asvg:svgBlip xmlns:asvg="http://schemas.microsoft.com/office/drawing/2016/SVG/main" r:embed="rId4387"/>
                </a:ext>
              </a:extLst>
            </a:blip>
            <a:stretch>
              <a:fillRect/>
            </a:stretch>
          </p:blipFill>
          <p:spPr>
            <a:xfrm>
              <a:off x="20986520" y="6384596"/>
              <a:ext cx="40268" cy="46385"/>
            </a:xfrm>
            <a:prstGeom prst="rect">
              <a:avLst/>
            </a:prstGeom>
          </p:spPr>
        </p:pic>
        <p:pic>
          <p:nvPicPr>
            <p:cNvPr id="2207" name="Image 2193" descr=" "/>
            <p:cNvPicPr>
              <a:picLocks noChangeAspect="1"/>
            </p:cNvPicPr>
            <p:nvPr/>
          </p:nvPicPr>
          <p:blipFill>
            <a:blip r:embed="rId4388">
              <a:extLst>
                <a:ext uri="{96DAC541-7B7A-43D3-8B79-37D633B846F1}">
                  <asvg:svgBlip xmlns:asvg="http://schemas.microsoft.com/office/drawing/2016/SVG/main" r:embed="rId4389"/>
                </a:ext>
              </a:extLst>
            </a:blip>
            <a:stretch>
              <a:fillRect/>
            </a:stretch>
          </p:blipFill>
          <p:spPr>
            <a:xfrm>
              <a:off x="20923129" y="6385471"/>
              <a:ext cx="40269" cy="45982"/>
            </a:xfrm>
            <a:prstGeom prst="rect">
              <a:avLst/>
            </a:prstGeom>
          </p:spPr>
        </p:pic>
        <p:pic>
          <p:nvPicPr>
            <p:cNvPr id="2208" name="Image 2194" descr=" "/>
            <p:cNvPicPr>
              <a:picLocks noChangeAspect="1"/>
            </p:cNvPicPr>
            <p:nvPr/>
          </p:nvPicPr>
          <p:blipFill>
            <a:blip r:embed="rId4390">
              <a:extLst>
                <a:ext uri="{96DAC541-7B7A-43D3-8B79-37D633B846F1}">
                  <asvg:svgBlip xmlns:asvg="http://schemas.microsoft.com/office/drawing/2016/SVG/main" r:embed="rId4391"/>
                </a:ext>
              </a:extLst>
            </a:blip>
            <a:stretch>
              <a:fillRect/>
            </a:stretch>
          </p:blipFill>
          <p:spPr>
            <a:xfrm>
              <a:off x="20860080" y="6385235"/>
              <a:ext cx="46609" cy="46527"/>
            </a:xfrm>
            <a:prstGeom prst="rect">
              <a:avLst/>
            </a:prstGeom>
          </p:spPr>
        </p:pic>
        <p:pic>
          <p:nvPicPr>
            <p:cNvPr id="2209" name="Image 2195" descr=" "/>
            <p:cNvPicPr>
              <a:picLocks noChangeAspect="1"/>
            </p:cNvPicPr>
            <p:nvPr/>
          </p:nvPicPr>
          <p:blipFill>
            <a:blip r:embed="rId4392">
              <a:extLst>
                <a:ext uri="{96DAC541-7B7A-43D3-8B79-37D633B846F1}">
                  <asvg:svgBlip xmlns:asvg="http://schemas.microsoft.com/office/drawing/2016/SVG/main" r:embed="rId4393"/>
                </a:ext>
              </a:extLst>
            </a:blip>
            <a:stretch>
              <a:fillRect/>
            </a:stretch>
          </p:blipFill>
          <p:spPr>
            <a:xfrm>
              <a:off x="20796502" y="6386016"/>
              <a:ext cx="40268" cy="46385"/>
            </a:xfrm>
            <a:prstGeom prst="rect">
              <a:avLst/>
            </a:prstGeom>
          </p:spPr>
        </p:pic>
        <p:pic>
          <p:nvPicPr>
            <p:cNvPr id="2210" name="Image 2196" descr=" "/>
            <p:cNvPicPr>
              <a:picLocks noChangeAspect="1"/>
            </p:cNvPicPr>
            <p:nvPr/>
          </p:nvPicPr>
          <p:blipFill>
            <a:blip r:embed="rId4394">
              <a:extLst>
                <a:ext uri="{96DAC541-7B7A-43D3-8B79-37D633B846F1}">
                  <asvg:svgBlip xmlns:asvg="http://schemas.microsoft.com/office/drawing/2016/SVG/main" r:embed="rId4395"/>
                </a:ext>
              </a:extLst>
            </a:blip>
            <a:stretch>
              <a:fillRect/>
            </a:stretch>
          </p:blipFill>
          <p:spPr>
            <a:xfrm>
              <a:off x="20733284" y="6386413"/>
              <a:ext cx="40109" cy="40239"/>
            </a:xfrm>
            <a:prstGeom prst="rect">
              <a:avLst/>
            </a:prstGeom>
          </p:spPr>
        </p:pic>
        <p:pic>
          <p:nvPicPr>
            <p:cNvPr id="2211" name="Image 2197" descr=" "/>
            <p:cNvPicPr>
              <a:picLocks noChangeAspect="1"/>
            </p:cNvPicPr>
            <p:nvPr/>
          </p:nvPicPr>
          <p:blipFill>
            <a:blip r:embed="rId4396">
              <a:extLst>
                <a:ext uri="{96DAC541-7B7A-43D3-8B79-37D633B846F1}">
                  <asvg:svgBlip xmlns:asvg="http://schemas.microsoft.com/office/drawing/2016/SVG/main" r:embed="rId4397"/>
                </a:ext>
              </a:extLst>
            </a:blip>
            <a:stretch>
              <a:fillRect/>
            </a:stretch>
          </p:blipFill>
          <p:spPr>
            <a:xfrm>
              <a:off x="20669720" y="6387201"/>
              <a:ext cx="40268" cy="45982"/>
            </a:xfrm>
            <a:prstGeom prst="rect">
              <a:avLst/>
            </a:prstGeom>
          </p:spPr>
        </p:pic>
        <p:pic>
          <p:nvPicPr>
            <p:cNvPr id="2212" name="Image 2198" descr=" "/>
            <p:cNvPicPr>
              <a:picLocks noChangeAspect="1"/>
            </p:cNvPicPr>
            <p:nvPr/>
          </p:nvPicPr>
          <p:blipFill>
            <a:blip r:embed="rId4398">
              <a:extLst>
                <a:ext uri="{96DAC541-7B7A-43D3-8B79-37D633B846F1}">
                  <asvg:svgBlip xmlns:asvg="http://schemas.microsoft.com/office/drawing/2016/SVG/main" r:embed="rId4399"/>
                </a:ext>
              </a:extLst>
            </a:blip>
            <a:stretch>
              <a:fillRect/>
            </a:stretch>
          </p:blipFill>
          <p:spPr>
            <a:xfrm>
              <a:off x="20606513" y="6387201"/>
              <a:ext cx="40074" cy="40239"/>
            </a:xfrm>
            <a:prstGeom prst="rect">
              <a:avLst/>
            </a:prstGeom>
          </p:spPr>
        </p:pic>
        <p:pic>
          <p:nvPicPr>
            <p:cNvPr id="2213" name="Image 2199" descr=" "/>
            <p:cNvPicPr>
              <a:picLocks noChangeAspect="1"/>
            </p:cNvPicPr>
            <p:nvPr/>
          </p:nvPicPr>
          <p:blipFill>
            <a:blip r:embed="rId4400">
              <a:extLst>
                <a:ext uri="{96DAC541-7B7A-43D3-8B79-37D633B846F1}">
                  <asvg:svgBlip xmlns:asvg="http://schemas.microsoft.com/office/drawing/2016/SVG/main" r:embed="rId4401"/>
                </a:ext>
              </a:extLst>
            </a:blip>
            <a:stretch>
              <a:fillRect/>
            </a:stretch>
          </p:blipFill>
          <p:spPr>
            <a:xfrm>
              <a:off x="20543095" y="6387740"/>
              <a:ext cx="40268" cy="46385"/>
            </a:xfrm>
            <a:prstGeom prst="rect">
              <a:avLst/>
            </a:prstGeom>
          </p:spPr>
        </p:pic>
        <p:pic>
          <p:nvPicPr>
            <p:cNvPr id="2214" name="Image 2200" descr=" "/>
            <p:cNvPicPr>
              <a:picLocks noChangeAspect="1"/>
            </p:cNvPicPr>
            <p:nvPr/>
          </p:nvPicPr>
          <p:blipFill>
            <a:blip r:embed="rId4402">
              <a:extLst>
                <a:ext uri="{96DAC541-7B7A-43D3-8B79-37D633B846F1}">
                  <asvg:svgBlip xmlns:asvg="http://schemas.microsoft.com/office/drawing/2016/SVG/main" r:embed="rId4403"/>
                </a:ext>
              </a:extLst>
            </a:blip>
            <a:stretch>
              <a:fillRect/>
            </a:stretch>
          </p:blipFill>
          <p:spPr>
            <a:xfrm>
              <a:off x="20479886" y="6388137"/>
              <a:ext cx="40098" cy="40239"/>
            </a:xfrm>
            <a:prstGeom prst="rect">
              <a:avLst/>
            </a:prstGeom>
          </p:spPr>
        </p:pic>
        <p:pic>
          <p:nvPicPr>
            <p:cNvPr id="2215" name="Image 2201" descr=" "/>
            <p:cNvPicPr>
              <a:picLocks noChangeAspect="1"/>
            </p:cNvPicPr>
            <p:nvPr/>
          </p:nvPicPr>
          <p:blipFill>
            <a:blip r:embed="rId4404">
              <a:extLst>
                <a:ext uri="{96DAC541-7B7A-43D3-8B79-37D633B846F1}">
                  <asvg:svgBlip xmlns:asvg="http://schemas.microsoft.com/office/drawing/2016/SVG/main" r:embed="rId4405"/>
                </a:ext>
              </a:extLst>
            </a:blip>
            <a:stretch>
              <a:fillRect/>
            </a:stretch>
          </p:blipFill>
          <p:spPr>
            <a:xfrm>
              <a:off x="20416312" y="6388528"/>
              <a:ext cx="40268" cy="46385"/>
            </a:xfrm>
            <a:prstGeom prst="rect">
              <a:avLst/>
            </a:prstGeom>
          </p:spPr>
        </p:pic>
        <p:pic>
          <p:nvPicPr>
            <p:cNvPr id="2216" name="Image 2202" descr=" "/>
            <p:cNvPicPr>
              <a:picLocks noChangeAspect="1"/>
            </p:cNvPicPr>
            <p:nvPr/>
          </p:nvPicPr>
          <p:blipFill>
            <a:blip r:embed="rId4406">
              <a:extLst>
                <a:ext uri="{96DAC541-7B7A-43D3-8B79-37D633B846F1}">
                  <asvg:svgBlip xmlns:asvg="http://schemas.microsoft.com/office/drawing/2016/SVG/main" r:embed="rId4407"/>
                </a:ext>
              </a:extLst>
            </a:blip>
            <a:stretch>
              <a:fillRect/>
            </a:stretch>
          </p:blipFill>
          <p:spPr>
            <a:xfrm>
              <a:off x="20352920" y="6389396"/>
              <a:ext cx="40268" cy="45982"/>
            </a:xfrm>
            <a:prstGeom prst="rect">
              <a:avLst/>
            </a:prstGeom>
          </p:spPr>
        </p:pic>
        <p:pic>
          <p:nvPicPr>
            <p:cNvPr id="2217" name="Image 2203" descr=" "/>
            <p:cNvPicPr>
              <a:picLocks noChangeAspect="1"/>
            </p:cNvPicPr>
            <p:nvPr/>
          </p:nvPicPr>
          <p:blipFill>
            <a:blip r:embed="rId4408">
              <a:extLst>
                <a:ext uri="{96DAC541-7B7A-43D3-8B79-37D633B846F1}">
                  <asvg:svgBlip xmlns:asvg="http://schemas.microsoft.com/office/drawing/2016/SVG/main" r:embed="rId4409"/>
                </a:ext>
              </a:extLst>
            </a:blip>
            <a:stretch>
              <a:fillRect/>
            </a:stretch>
          </p:blipFill>
          <p:spPr>
            <a:xfrm>
              <a:off x="20289873" y="6389160"/>
              <a:ext cx="46609" cy="46527"/>
            </a:xfrm>
            <a:prstGeom prst="rect">
              <a:avLst/>
            </a:prstGeom>
          </p:spPr>
        </p:pic>
        <p:pic>
          <p:nvPicPr>
            <p:cNvPr id="2218" name="Image 2204" descr=" "/>
            <p:cNvPicPr>
              <a:picLocks noChangeAspect="1"/>
            </p:cNvPicPr>
            <p:nvPr/>
          </p:nvPicPr>
          <p:blipFill>
            <a:blip r:embed="rId4410">
              <a:extLst>
                <a:ext uri="{96DAC541-7B7A-43D3-8B79-37D633B846F1}">
                  <asvg:svgBlip xmlns:asvg="http://schemas.microsoft.com/office/drawing/2016/SVG/main" r:embed="rId4411"/>
                </a:ext>
              </a:extLst>
            </a:blip>
            <a:stretch>
              <a:fillRect/>
            </a:stretch>
          </p:blipFill>
          <p:spPr>
            <a:xfrm>
              <a:off x="20226295" y="6390029"/>
              <a:ext cx="40268" cy="46143"/>
            </a:xfrm>
            <a:prstGeom prst="rect">
              <a:avLst/>
            </a:prstGeom>
          </p:spPr>
        </p:pic>
        <p:pic>
          <p:nvPicPr>
            <p:cNvPr id="2219" name="Image 2205" descr=" "/>
            <p:cNvPicPr>
              <a:picLocks noChangeAspect="1"/>
            </p:cNvPicPr>
            <p:nvPr/>
          </p:nvPicPr>
          <p:blipFill>
            <a:blip r:embed="rId4412">
              <a:extLst>
                <a:ext uri="{96DAC541-7B7A-43D3-8B79-37D633B846F1}">
                  <asvg:svgBlip xmlns:asvg="http://schemas.microsoft.com/office/drawing/2016/SVG/main" r:embed="rId4413"/>
                </a:ext>
              </a:extLst>
            </a:blip>
            <a:stretch>
              <a:fillRect/>
            </a:stretch>
          </p:blipFill>
          <p:spPr>
            <a:xfrm>
              <a:off x="20163107" y="6390810"/>
              <a:ext cx="40142" cy="40239"/>
            </a:xfrm>
            <a:prstGeom prst="rect">
              <a:avLst/>
            </a:prstGeom>
          </p:spPr>
        </p:pic>
        <p:pic>
          <p:nvPicPr>
            <p:cNvPr id="2220" name="Image 2206" descr=" "/>
            <p:cNvPicPr>
              <a:picLocks noChangeAspect="1"/>
            </p:cNvPicPr>
            <p:nvPr/>
          </p:nvPicPr>
          <p:blipFill>
            <a:blip r:embed="rId4414">
              <a:extLst>
                <a:ext uri="{96DAC541-7B7A-43D3-8B79-37D633B846F1}">
                  <asvg:svgBlip xmlns:asvg="http://schemas.microsoft.com/office/drawing/2016/SVG/main" r:embed="rId4415"/>
                </a:ext>
              </a:extLst>
            </a:blip>
            <a:stretch>
              <a:fillRect/>
            </a:stretch>
          </p:blipFill>
          <p:spPr>
            <a:xfrm>
              <a:off x="20099512" y="6390816"/>
              <a:ext cx="40268" cy="46298"/>
            </a:xfrm>
            <a:prstGeom prst="rect">
              <a:avLst/>
            </a:prstGeom>
          </p:spPr>
        </p:pic>
        <p:pic>
          <p:nvPicPr>
            <p:cNvPr id="2221" name="Image 2207" descr=" "/>
            <p:cNvPicPr>
              <a:picLocks noChangeAspect="1"/>
            </p:cNvPicPr>
            <p:nvPr/>
          </p:nvPicPr>
          <p:blipFill>
            <a:blip r:embed="rId4416">
              <a:extLst>
                <a:ext uri="{96DAC541-7B7A-43D3-8B79-37D633B846F1}">
                  <asvg:svgBlip xmlns:asvg="http://schemas.microsoft.com/office/drawing/2016/SVG/main" r:embed="rId4417"/>
                </a:ext>
              </a:extLst>
            </a:blip>
            <a:stretch>
              <a:fillRect/>
            </a:stretch>
          </p:blipFill>
          <p:spPr>
            <a:xfrm>
              <a:off x="20036281" y="6390816"/>
              <a:ext cx="40045" cy="40239"/>
            </a:xfrm>
            <a:prstGeom prst="rect">
              <a:avLst/>
            </a:prstGeom>
          </p:spPr>
        </p:pic>
        <p:pic>
          <p:nvPicPr>
            <p:cNvPr id="2222" name="Image 2208" descr=" "/>
            <p:cNvPicPr>
              <a:picLocks noChangeAspect="1"/>
            </p:cNvPicPr>
            <p:nvPr/>
          </p:nvPicPr>
          <p:blipFill>
            <a:blip r:embed="rId4418">
              <a:extLst>
                <a:ext uri="{96DAC541-7B7A-43D3-8B79-37D633B846F1}">
                  <asvg:svgBlip xmlns:asvg="http://schemas.microsoft.com/office/drawing/2016/SVG/main" r:embed="rId4419"/>
                </a:ext>
              </a:extLst>
            </a:blip>
            <a:stretch>
              <a:fillRect/>
            </a:stretch>
          </p:blipFill>
          <p:spPr>
            <a:xfrm>
              <a:off x="19972887" y="6391759"/>
              <a:ext cx="40268" cy="46143"/>
            </a:xfrm>
            <a:prstGeom prst="rect">
              <a:avLst/>
            </a:prstGeom>
          </p:spPr>
        </p:pic>
        <p:pic>
          <p:nvPicPr>
            <p:cNvPr id="2223" name="Image 2209" descr=" "/>
            <p:cNvPicPr>
              <a:picLocks noChangeAspect="1"/>
            </p:cNvPicPr>
            <p:nvPr/>
          </p:nvPicPr>
          <p:blipFill>
            <a:blip r:embed="rId4420">
              <a:extLst>
                <a:ext uri="{96DAC541-7B7A-43D3-8B79-37D633B846F1}">
                  <asvg:svgBlip xmlns:asvg="http://schemas.microsoft.com/office/drawing/2016/SVG/main" r:embed="rId4421"/>
                </a:ext>
              </a:extLst>
            </a:blip>
            <a:stretch>
              <a:fillRect/>
            </a:stretch>
          </p:blipFill>
          <p:spPr>
            <a:xfrm>
              <a:off x="19909679" y="6392069"/>
              <a:ext cx="40098" cy="40239"/>
            </a:xfrm>
            <a:prstGeom prst="rect">
              <a:avLst/>
            </a:prstGeom>
          </p:spPr>
        </p:pic>
        <p:pic>
          <p:nvPicPr>
            <p:cNvPr id="2224" name="Image 2210" descr=" "/>
            <p:cNvPicPr>
              <a:picLocks noChangeAspect="1"/>
            </p:cNvPicPr>
            <p:nvPr/>
          </p:nvPicPr>
          <p:blipFill>
            <a:blip r:embed="rId4422">
              <a:extLst>
                <a:ext uri="{96DAC541-7B7A-43D3-8B79-37D633B846F1}">
                  <asvg:svgBlip xmlns:asvg="http://schemas.microsoft.com/office/drawing/2016/SVG/main" r:embed="rId4423"/>
                </a:ext>
              </a:extLst>
            </a:blip>
            <a:stretch>
              <a:fillRect/>
            </a:stretch>
          </p:blipFill>
          <p:spPr>
            <a:xfrm>
              <a:off x="19846104" y="6392459"/>
              <a:ext cx="40268" cy="46385"/>
            </a:xfrm>
            <a:prstGeom prst="rect">
              <a:avLst/>
            </a:prstGeom>
          </p:spPr>
        </p:pic>
        <p:pic>
          <p:nvPicPr>
            <p:cNvPr id="2225" name="Image 2211" descr=" "/>
            <p:cNvPicPr>
              <a:picLocks noChangeAspect="1"/>
            </p:cNvPicPr>
            <p:nvPr/>
          </p:nvPicPr>
          <p:blipFill>
            <a:blip r:embed="rId4424">
              <a:extLst>
                <a:ext uri="{96DAC541-7B7A-43D3-8B79-37D633B846F1}">
                  <asvg:svgBlip xmlns:asvg="http://schemas.microsoft.com/office/drawing/2016/SVG/main" r:embed="rId4425"/>
                </a:ext>
              </a:extLst>
            </a:blip>
            <a:stretch>
              <a:fillRect/>
            </a:stretch>
          </p:blipFill>
          <p:spPr>
            <a:xfrm>
              <a:off x="19782897" y="6392856"/>
              <a:ext cx="40073" cy="40239"/>
            </a:xfrm>
            <a:prstGeom prst="rect">
              <a:avLst/>
            </a:prstGeom>
          </p:spPr>
        </p:pic>
        <p:pic>
          <p:nvPicPr>
            <p:cNvPr id="2226" name="Image 2212" descr=" "/>
            <p:cNvPicPr>
              <a:picLocks noChangeAspect="1"/>
            </p:cNvPicPr>
            <p:nvPr/>
          </p:nvPicPr>
          <p:blipFill>
            <a:blip r:embed="rId4426">
              <a:extLst>
                <a:ext uri="{96DAC541-7B7A-43D3-8B79-37D633B846F1}">
                  <asvg:svgBlip xmlns:asvg="http://schemas.microsoft.com/office/drawing/2016/SVG/main" r:embed="rId4427"/>
                </a:ext>
              </a:extLst>
            </a:blip>
            <a:stretch>
              <a:fillRect/>
            </a:stretch>
          </p:blipFill>
          <p:spPr>
            <a:xfrm>
              <a:off x="19719479" y="6393489"/>
              <a:ext cx="40268" cy="46143"/>
            </a:xfrm>
            <a:prstGeom prst="rect">
              <a:avLst/>
            </a:prstGeom>
          </p:spPr>
        </p:pic>
        <p:pic>
          <p:nvPicPr>
            <p:cNvPr id="2227" name="Image 2213" descr=" "/>
            <p:cNvPicPr>
              <a:picLocks noChangeAspect="1"/>
            </p:cNvPicPr>
            <p:nvPr/>
          </p:nvPicPr>
          <p:blipFill>
            <a:blip r:embed="rId4428">
              <a:extLst>
                <a:ext uri="{96DAC541-7B7A-43D3-8B79-37D633B846F1}">
                  <asvg:svgBlip xmlns:asvg="http://schemas.microsoft.com/office/drawing/2016/SVG/main" r:embed="rId4429"/>
                </a:ext>
              </a:extLst>
            </a:blip>
            <a:stretch>
              <a:fillRect/>
            </a:stretch>
          </p:blipFill>
          <p:spPr>
            <a:xfrm>
              <a:off x="19656250" y="6393799"/>
              <a:ext cx="40025" cy="46056"/>
            </a:xfrm>
            <a:prstGeom prst="rect">
              <a:avLst/>
            </a:prstGeom>
          </p:spPr>
        </p:pic>
        <p:pic>
          <p:nvPicPr>
            <p:cNvPr id="2228" name="Image 2214" descr=" "/>
            <p:cNvPicPr>
              <a:picLocks noChangeAspect="1"/>
            </p:cNvPicPr>
            <p:nvPr/>
          </p:nvPicPr>
          <p:blipFill>
            <a:blip r:embed="rId4430">
              <a:extLst>
                <a:ext uri="{96DAC541-7B7A-43D3-8B79-37D633B846F1}">
                  <asvg:svgBlip xmlns:asvg="http://schemas.microsoft.com/office/drawing/2016/SVG/main" r:embed="rId4431"/>
                </a:ext>
              </a:extLst>
            </a:blip>
            <a:stretch>
              <a:fillRect/>
            </a:stretch>
          </p:blipFill>
          <p:spPr>
            <a:xfrm>
              <a:off x="19592695" y="6394190"/>
              <a:ext cx="40268" cy="46385"/>
            </a:xfrm>
            <a:prstGeom prst="rect">
              <a:avLst/>
            </a:prstGeom>
          </p:spPr>
        </p:pic>
        <p:pic>
          <p:nvPicPr>
            <p:cNvPr id="2229" name="Image 2215" descr=" "/>
            <p:cNvPicPr>
              <a:picLocks noChangeAspect="1"/>
            </p:cNvPicPr>
            <p:nvPr/>
          </p:nvPicPr>
          <p:blipFill>
            <a:blip r:embed="rId4432">
              <a:extLst>
                <a:ext uri="{96DAC541-7B7A-43D3-8B79-37D633B846F1}">
                  <asvg:svgBlip xmlns:asvg="http://schemas.microsoft.com/office/drawing/2016/SVG/main" r:embed="rId4433"/>
                </a:ext>
              </a:extLst>
            </a:blip>
            <a:stretch>
              <a:fillRect/>
            </a:stretch>
          </p:blipFill>
          <p:spPr>
            <a:xfrm>
              <a:off x="19529489" y="6394586"/>
              <a:ext cx="40073" cy="40239"/>
            </a:xfrm>
            <a:prstGeom prst="rect">
              <a:avLst/>
            </a:prstGeom>
          </p:spPr>
        </p:pic>
        <p:pic>
          <p:nvPicPr>
            <p:cNvPr id="2230" name="Image 2216" descr=" "/>
            <p:cNvPicPr>
              <a:picLocks noChangeAspect="1"/>
            </p:cNvPicPr>
            <p:nvPr/>
          </p:nvPicPr>
          <p:blipFill>
            <a:blip r:embed="rId4434">
              <a:extLst>
                <a:ext uri="{96DAC541-7B7A-43D3-8B79-37D633B846F1}">
                  <asvg:svgBlip xmlns:asvg="http://schemas.microsoft.com/office/drawing/2016/SVG/main" r:embed="rId4435"/>
                </a:ext>
              </a:extLst>
            </a:blip>
            <a:stretch>
              <a:fillRect/>
            </a:stretch>
          </p:blipFill>
          <p:spPr>
            <a:xfrm>
              <a:off x="19465469" y="6395058"/>
              <a:ext cx="40159" cy="46056"/>
            </a:xfrm>
            <a:prstGeom prst="rect">
              <a:avLst/>
            </a:prstGeom>
          </p:spPr>
        </p:pic>
        <p:pic>
          <p:nvPicPr>
            <p:cNvPr id="2231" name="Image 2217" descr=" "/>
            <p:cNvPicPr>
              <a:picLocks noChangeAspect="1"/>
            </p:cNvPicPr>
            <p:nvPr/>
          </p:nvPicPr>
          <p:blipFill>
            <a:blip r:embed="rId4436">
              <a:extLst>
                <a:ext uri="{96DAC541-7B7A-43D3-8B79-37D633B846F1}">
                  <asvg:svgBlip xmlns:asvg="http://schemas.microsoft.com/office/drawing/2016/SVG/main" r:embed="rId4437"/>
                </a:ext>
              </a:extLst>
            </a:blip>
            <a:stretch>
              <a:fillRect/>
            </a:stretch>
          </p:blipFill>
          <p:spPr>
            <a:xfrm>
              <a:off x="19402527" y="6395529"/>
              <a:ext cx="40025" cy="46056"/>
            </a:xfrm>
            <a:prstGeom prst="rect">
              <a:avLst/>
            </a:prstGeom>
          </p:spPr>
        </p:pic>
        <p:pic>
          <p:nvPicPr>
            <p:cNvPr id="2232" name="Image 2218" descr=" "/>
            <p:cNvPicPr>
              <a:picLocks noChangeAspect="1"/>
            </p:cNvPicPr>
            <p:nvPr/>
          </p:nvPicPr>
          <p:blipFill>
            <a:blip r:embed="rId4438">
              <a:extLst>
                <a:ext uri="{96DAC541-7B7A-43D3-8B79-37D633B846F1}">
                  <asvg:svgBlip xmlns:asvg="http://schemas.microsoft.com/office/drawing/2016/SVG/main" r:embed="rId4439"/>
                </a:ext>
              </a:extLst>
            </a:blip>
            <a:stretch>
              <a:fillRect/>
            </a:stretch>
          </p:blipFill>
          <p:spPr>
            <a:xfrm>
              <a:off x="19339629" y="6396000"/>
              <a:ext cx="40098" cy="40239"/>
            </a:xfrm>
            <a:prstGeom prst="rect">
              <a:avLst/>
            </a:prstGeom>
          </p:spPr>
        </p:pic>
        <p:pic>
          <p:nvPicPr>
            <p:cNvPr id="2233" name="Image 2219" descr=" "/>
            <p:cNvPicPr>
              <a:picLocks noChangeAspect="1"/>
            </p:cNvPicPr>
            <p:nvPr/>
          </p:nvPicPr>
          <p:blipFill>
            <a:blip r:embed="rId4440">
              <a:extLst>
                <a:ext uri="{96DAC541-7B7A-43D3-8B79-37D633B846F1}">
                  <asvg:svgBlip xmlns:asvg="http://schemas.microsoft.com/office/drawing/2016/SVG/main" r:embed="rId4441"/>
                </a:ext>
              </a:extLst>
            </a:blip>
            <a:stretch>
              <a:fillRect/>
            </a:stretch>
          </p:blipFill>
          <p:spPr>
            <a:xfrm>
              <a:off x="19276709" y="6396317"/>
              <a:ext cx="40073" cy="40239"/>
            </a:xfrm>
            <a:prstGeom prst="rect">
              <a:avLst/>
            </a:prstGeom>
          </p:spPr>
        </p:pic>
        <p:pic>
          <p:nvPicPr>
            <p:cNvPr id="2234" name="Image 2220" descr=" "/>
            <p:cNvPicPr>
              <a:picLocks noChangeAspect="1"/>
            </p:cNvPicPr>
            <p:nvPr/>
          </p:nvPicPr>
          <p:blipFill>
            <a:blip r:embed="rId4442">
              <a:extLst>
                <a:ext uri="{96DAC541-7B7A-43D3-8B79-37D633B846F1}">
                  <asvg:svgBlip xmlns:asvg="http://schemas.microsoft.com/office/drawing/2016/SVG/main" r:embed="rId4443"/>
                </a:ext>
              </a:extLst>
            </a:blip>
            <a:stretch>
              <a:fillRect/>
            </a:stretch>
          </p:blipFill>
          <p:spPr>
            <a:xfrm>
              <a:off x="19212690" y="6396788"/>
              <a:ext cx="40159" cy="46056"/>
            </a:xfrm>
            <a:prstGeom prst="rect">
              <a:avLst/>
            </a:prstGeom>
          </p:spPr>
        </p:pic>
        <p:pic>
          <p:nvPicPr>
            <p:cNvPr id="2235" name="Image 2221" descr=" "/>
            <p:cNvPicPr>
              <a:picLocks noChangeAspect="1"/>
            </p:cNvPicPr>
            <p:nvPr/>
          </p:nvPicPr>
          <p:blipFill>
            <a:blip r:embed="rId4444">
              <a:extLst>
                <a:ext uri="{96DAC541-7B7A-43D3-8B79-37D633B846F1}">
                  <asvg:svgBlip xmlns:asvg="http://schemas.microsoft.com/office/drawing/2016/SVG/main" r:embed="rId4445"/>
                </a:ext>
              </a:extLst>
            </a:blip>
            <a:stretch>
              <a:fillRect/>
            </a:stretch>
          </p:blipFill>
          <p:spPr>
            <a:xfrm>
              <a:off x="19149433" y="6397259"/>
              <a:ext cx="40025" cy="46056"/>
            </a:xfrm>
            <a:prstGeom prst="rect">
              <a:avLst/>
            </a:prstGeom>
          </p:spPr>
        </p:pic>
        <p:pic>
          <p:nvPicPr>
            <p:cNvPr id="2236" name="Image 2222" descr=" "/>
            <p:cNvPicPr>
              <a:picLocks noChangeAspect="1"/>
            </p:cNvPicPr>
            <p:nvPr/>
          </p:nvPicPr>
          <p:blipFill>
            <a:blip r:embed="rId4446">
              <a:extLst>
                <a:ext uri="{96DAC541-7B7A-43D3-8B79-37D633B846F1}">
                  <asvg:svgBlip xmlns:asvg="http://schemas.microsoft.com/office/drawing/2016/SVG/main" r:embed="rId4447"/>
                </a:ext>
              </a:extLst>
            </a:blip>
            <a:stretch>
              <a:fillRect/>
            </a:stretch>
          </p:blipFill>
          <p:spPr>
            <a:xfrm>
              <a:off x="19085879" y="6397334"/>
              <a:ext cx="40268" cy="46453"/>
            </a:xfrm>
            <a:prstGeom prst="rect">
              <a:avLst/>
            </a:prstGeom>
          </p:spPr>
        </p:pic>
        <p:pic>
          <p:nvPicPr>
            <p:cNvPr id="2237" name="Image 2223" descr=" "/>
            <p:cNvPicPr>
              <a:picLocks noChangeAspect="1"/>
            </p:cNvPicPr>
            <p:nvPr/>
          </p:nvPicPr>
          <p:blipFill>
            <a:blip r:embed="rId4448">
              <a:extLst>
                <a:ext uri="{96DAC541-7B7A-43D3-8B79-37D633B846F1}">
                  <asvg:svgBlip xmlns:asvg="http://schemas.microsoft.com/office/drawing/2016/SVG/main" r:embed="rId4449"/>
                </a:ext>
              </a:extLst>
            </a:blip>
            <a:stretch>
              <a:fillRect/>
            </a:stretch>
          </p:blipFill>
          <p:spPr>
            <a:xfrm>
              <a:off x="19022661" y="6398202"/>
              <a:ext cx="40108" cy="40239"/>
            </a:xfrm>
            <a:prstGeom prst="rect">
              <a:avLst/>
            </a:prstGeom>
          </p:spPr>
        </p:pic>
        <p:pic>
          <p:nvPicPr>
            <p:cNvPr id="2238" name="Image 2224" descr=" "/>
            <p:cNvPicPr>
              <a:picLocks noChangeAspect="1"/>
            </p:cNvPicPr>
            <p:nvPr/>
          </p:nvPicPr>
          <p:blipFill>
            <a:blip r:embed="rId4450">
              <a:extLst>
                <a:ext uri="{96DAC541-7B7A-43D3-8B79-37D633B846F1}">
                  <asvg:svgBlip xmlns:asvg="http://schemas.microsoft.com/office/drawing/2016/SVG/main" r:embed="rId4451"/>
                </a:ext>
              </a:extLst>
            </a:blip>
            <a:stretch>
              <a:fillRect/>
            </a:stretch>
          </p:blipFill>
          <p:spPr>
            <a:xfrm>
              <a:off x="18959280" y="6398989"/>
              <a:ext cx="40073" cy="40239"/>
            </a:xfrm>
            <a:prstGeom prst="rect">
              <a:avLst/>
            </a:prstGeom>
          </p:spPr>
        </p:pic>
        <p:pic>
          <p:nvPicPr>
            <p:cNvPr id="2239" name="Image 2225" descr=" "/>
            <p:cNvPicPr>
              <a:picLocks noChangeAspect="1"/>
            </p:cNvPicPr>
            <p:nvPr/>
          </p:nvPicPr>
          <p:blipFill>
            <a:blip r:embed="rId4452">
              <a:extLst>
                <a:ext uri="{96DAC541-7B7A-43D3-8B79-37D633B846F1}">
                  <asvg:svgBlip xmlns:asvg="http://schemas.microsoft.com/office/drawing/2016/SVG/main" r:embed="rId4453"/>
                </a:ext>
              </a:extLst>
            </a:blip>
            <a:stretch>
              <a:fillRect/>
            </a:stretch>
          </p:blipFill>
          <p:spPr>
            <a:xfrm>
              <a:off x="18896034" y="6399144"/>
              <a:ext cx="39768" cy="39923"/>
            </a:xfrm>
            <a:prstGeom prst="rect">
              <a:avLst/>
            </a:prstGeom>
          </p:spPr>
        </p:pic>
        <p:pic>
          <p:nvPicPr>
            <p:cNvPr id="2240" name="Image 2226" descr=" "/>
            <p:cNvPicPr>
              <a:picLocks noChangeAspect="1"/>
            </p:cNvPicPr>
            <p:nvPr/>
          </p:nvPicPr>
          <p:blipFill>
            <a:blip r:embed="rId4454">
              <a:extLst>
                <a:ext uri="{96DAC541-7B7A-43D3-8B79-37D633B846F1}">
                  <asvg:svgBlip xmlns:asvg="http://schemas.microsoft.com/office/drawing/2016/SVG/main" r:embed="rId4455"/>
                </a:ext>
              </a:extLst>
            </a:blip>
            <a:stretch>
              <a:fillRect/>
            </a:stretch>
          </p:blipFill>
          <p:spPr>
            <a:xfrm>
              <a:off x="18832628" y="6399461"/>
              <a:ext cx="39401" cy="46056"/>
            </a:xfrm>
            <a:prstGeom prst="rect">
              <a:avLst/>
            </a:prstGeom>
          </p:spPr>
        </p:pic>
        <p:pic>
          <p:nvPicPr>
            <p:cNvPr id="2241" name="Image 2227" descr=" "/>
            <p:cNvPicPr>
              <a:picLocks noChangeAspect="1"/>
            </p:cNvPicPr>
            <p:nvPr/>
          </p:nvPicPr>
          <p:blipFill>
            <a:blip r:embed="rId4456">
              <a:extLst>
                <a:ext uri="{96DAC541-7B7A-43D3-8B79-37D633B846F1}">
                  <asvg:svgBlip xmlns:asvg="http://schemas.microsoft.com/office/drawing/2016/SVG/main" r:embed="rId4457"/>
                </a:ext>
              </a:extLst>
            </a:blip>
            <a:stretch>
              <a:fillRect/>
            </a:stretch>
          </p:blipFill>
          <p:spPr>
            <a:xfrm>
              <a:off x="18769253" y="6399932"/>
              <a:ext cx="40108" cy="40239"/>
            </a:xfrm>
            <a:prstGeom prst="rect">
              <a:avLst/>
            </a:prstGeom>
          </p:spPr>
        </p:pic>
        <p:pic>
          <p:nvPicPr>
            <p:cNvPr id="2242" name="Image 2228" descr=" "/>
            <p:cNvPicPr>
              <a:picLocks noChangeAspect="1"/>
            </p:cNvPicPr>
            <p:nvPr/>
          </p:nvPicPr>
          <p:blipFill>
            <a:blip r:embed="rId4458">
              <a:extLst>
                <a:ext uri="{96DAC541-7B7A-43D3-8B79-37D633B846F1}">
                  <asvg:svgBlip xmlns:asvg="http://schemas.microsoft.com/office/drawing/2016/SVG/main" r:embed="rId4459"/>
                </a:ext>
              </a:extLst>
            </a:blip>
            <a:stretch>
              <a:fillRect/>
            </a:stretch>
          </p:blipFill>
          <p:spPr>
            <a:xfrm>
              <a:off x="18705875" y="6400248"/>
              <a:ext cx="40070" cy="40239"/>
            </a:xfrm>
            <a:prstGeom prst="rect">
              <a:avLst/>
            </a:prstGeom>
          </p:spPr>
        </p:pic>
        <p:pic>
          <p:nvPicPr>
            <p:cNvPr id="2243" name="Image 2229" descr=" "/>
            <p:cNvPicPr>
              <a:picLocks noChangeAspect="1"/>
            </p:cNvPicPr>
            <p:nvPr/>
          </p:nvPicPr>
          <p:blipFill>
            <a:blip r:embed="rId4460">
              <a:extLst>
                <a:ext uri="{96DAC541-7B7A-43D3-8B79-37D633B846F1}">
                  <asvg:svgBlip xmlns:asvg="http://schemas.microsoft.com/office/drawing/2016/SVG/main" r:embed="rId4461"/>
                </a:ext>
              </a:extLst>
            </a:blip>
            <a:stretch>
              <a:fillRect/>
            </a:stretch>
          </p:blipFill>
          <p:spPr>
            <a:xfrm>
              <a:off x="18642495" y="6400719"/>
              <a:ext cx="40776" cy="46056"/>
            </a:xfrm>
            <a:prstGeom prst="rect">
              <a:avLst/>
            </a:prstGeom>
          </p:spPr>
        </p:pic>
        <p:pic>
          <p:nvPicPr>
            <p:cNvPr id="2244" name="Image 2230" descr=" "/>
            <p:cNvPicPr>
              <a:picLocks noChangeAspect="1"/>
            </p:cNvPicPr>
            <p:nvPr/>
          </p:nvPicPr>
          <p:blipFill>
            <a:blip r:embed="rId4462">
              <a:extLst>
                <a:ext uri="{96DAC541-7B7A-43D3-8B79-37D633B846F1}">
                  <asvg:svgBlip xmlns:asvg="http://schemas.microsoft.com/office/drawing/2016/SVG/main" r:embed="rId4463"/>
                </a:ext>
              </a:extLst>
            </a:blip>
            <a:stretch>
              <a:fillRect/>
            </a:stretch>
          </p:blipFill>
          <p:spPr>
            <a:xfrm>
              <a:off x="18579225" y="6401191"/>
              <a:ext cx="40025" cy="46056"/>
            </a:xfrm>
            <a:prstGeom prst="rect">
              <a:avLst/>
            </a:prstGeom>
          </p:spPr>
        </p:pic>
        <p:pic>
          <p:nvPicPr>
            <p:cNvPr id="2245" name="Image 2231" descr=" "/>
            <p:cNvPicPr>
              <a:picLocks noChangeAspect="1"/>
            </p:cNvPicPr>
            <p:nvPr/>
          </p:nvPicPr>
          <p:blipFill>
            <a:blip r:embed="rId4464">
              <a:extLst>
                <a:ext uri="{96DAC541-7B7A-43D3-8B79-37D633B846F1}">
                  <asvg:svgBlip xmlns:asvg="http://schemas.microsoft.com/office/drawing/2016/SVG/main" r:embed="rId4465"/>
                </a:ext>
              </a:extLst>
            </a:blip>
            <a:stretch>
              <a:fillRect/>
            </a:stretch>
          </p:blipFill>
          <p:spPr>
            <a:xfrm>
              <a:off x="18515855" y="6401656"/>
              <a:ext cx="40098" cy="40239"/>
            </a:xfrm>
            <a:prstGeom prst="rect">
              <a:avLst/>
            </a:prstGeom>
          </p:spPr>
        </p:pic>
        <p:pic>
          <p:nvPicPr>
            <p:cNvPr id="2246" name="Image 2232" descr=" "/>
            <p:cNvPicPr>
              <a:picLocks noChangeAspect="1"/>
            </p:cNvPicPr>
            <p:nvPr/>
          </p:nvPicPr>
          <p:blipFill>
            <a:blip r:embed="rId4466">
              <a:extLst>
                <a:ext uri="{96DAC541-7B7A-43D3-8B79-37D633B846F1}">
                  <asvg:svgBlip xmlns:asvg="http://schemas.microsoft.com/office/drawing/2016/SVG/main" r:embed="rId4467"/>
                </a:ext>
              </a:extLst>
            </a:blip>
            <a:stretch>
              <a:fillRect/>
            </a:stretch>
          </p:blipFill>
          <p:spPr>
            <a:xfrm>
              <a:off x="18452464" y="6401972"/>
              <a:ext cx="40073" cy="40239"/>
            </a:xfrm>
            <a:prstGeom prst="rect">
              <a:avLst/>
            </a:prstGeom>
          </p:spPr>
        </p:pic>
        <p:pic>
          <p:nvPicPr>
            <p:cNvPr id="2247" name="Image 2233" descr=" "/>
            <p:cNvPicPr>
              <a:picLocks noChangeAspect="1"/>
            </p:cNvPicPr>
            <p:nvPr/>
          </p:nvPicPr>
          <p:blipFill>
            <a:blip r:embed="rId4468">
              <a:extLst>
                <a:ext uri="{96DAC541-7B7A-43D3-8B79-37D633B846F1}">
                  <asvg:svgBlip xmlns:asvg="http://schemas.microsoft.com/office/drawing/2016/SVG/main" r:embed="rId4469"/>
                </a:ext>
              </a:extLst>
            </a:blip>
            <a:stretch>
              <a:fillRect/>
            </a:stretch>
          </p:blipFill>
          <p:spPr>
            <a:xfrm>
              <a:off x="18389084" y="6402443"/>
              <a:ext cx="40148" cy="46056"/>
            </a:xfrm>
            <a:prstGeom prst="rect">
              <a:avLst/>
            </a:prstGeom>
          </p:spPr>
        </p:pic>
        <p:pic>
          <p:nvPicPr>
            <p:cNvPr id="2248" name="Image 2234" descr=" "/>
            <p:cNvPicPr>
              <a:picLocks noChangeAspect="1"/>
            </p:cNvPicPr>
            <p:nvPr/>
          </p:nvPicPr>
          <p:blipFill>
            <a:blip r:embed="rId4470">
              <a:extLst>
                <a:ext uri="{96DAC541-7B7A-43D3-8B79-37D633B846F1}">
                  <asvg:svgBlip xmlns:asvg="http://schemas.microsoft.com/office/drawing/2016/SVG/main" r:embed="rId4471"/>
                </a:ext>
              </a:extLst>
            </a:blip>
            <a:stretch>
              <a:fillRect/>
            </a:stretch>
          </p:blipFill>
          <p:spPr>
            <a:xfrm>
              <a:off x="18325817" y="6402915"/>
              <a:ext cx="40025" cy="46056"/>
            </a:xfrm>
            <a:prstGeom prst="rect">
              <a:avLst/>
            </a:prstGeom>
          </p:spPr>
        </p:pic>
        <p:pic>
          <p:nvPicPr>
            <p:cNvPr id="2249" name="Image 2235" descr=" "/>
            <p:cNvPicPr>
              <a:picLocks noChangeAspect="1"/>
            </p:cNvPicPr>
            <p:nvPr/>
          </p:nvPicPr>
          <p:blipFill>
            <a:blip r:embed="rId4472">
              <a:extLst>
                <a:ext uri="{96DAC541-7B7A-43D3-8B79-37D633B846F1}">
                  <asvg:svgBlip xmlns:asvg="http://schemas.microsoft.com/office/drawing/2016/SVG/main" r:embed="rId4473"/>
                </a:ext>
              </a:extLst>
            </a:blip>
            <a:stretch>
              <a:fillRect/>
            </a:stretch>
          </p:blipFill>
          <p:spPr>
            <a:xfrm>
              <a:off x="18262263" y="6402989"/>
              <a:ext cx="40268" cy="46453"/>
            </a:xfrm>
            <a:prstGeom prst="rect">
              <a:avLst/>
            </a:prstGeom>
          </p:spPr>
        </p:pic>
        <p:pic>
          <p:nvPicPr>
            <p:cNvPr id="2250" name="Image 2236" descr=" "/>
            <p:cNvPicPr>
              <a:picLocks noChangeAspect="1"/>
            </p:cNvPicPr>
            <p:nvPr/>
          </p:nvPicPr>
          <p:blipFill>
            <a:blip r:embed="rId4474">
              <a:extLst>
                <a:ext uri="{96DAC541-7B7A-43D3-8B79-37D633B846F1}">
                  <asvg:svgBlip xmlns:asvg="http://schemas.microsoft.com/office/drawing/2016/SVG/main" r:embed="rId4475"/>
                </a:ext>
              </a:extLst>
            </a:blip>
            <a:stretch>
              <a:fillRect/>
            </a:stretch>
          </p:blipFill>
          <p:spPr>
            <a:xfrm>
              <a:off x="18198871" y="6403777"/>
              <a:ext cx="40268" cy="46385"/>
            </a:xfrm>
            <a:prstGeom prst="rect">
              <a:avLst/>
            </a:prstGeom>
          </p:spPr>
        </p:pic>
        <p:pic>
          <p:nvPicPr>
            <p:cNvPr id="2251" name="Image 2237" descr=" "/>
            <p:cNvPicPr>
              <a:picLocks noChangeAspect="1"/>
            </p:cNvPicPr>
            <p:nvPr/>
          </p:nvPicPr>
          <p:blipFill>
            <a:blip r:embed="rId4476">
              <a:extLst>
                <a:ext uri="{96DAC541-7B7A-43D3-8B79-37D633B846F1}">
                  <asvg:svgBlip xmlns:asvg="http://schemas.microsoft.com/office/drawing/2016/SVG/main" r:embed="rId4477"/>
                </a:ext>
              </a:extLst>
            </a:blip>
            <a:stretch>
              <a:fillRect/>
            </a:stretch>
          </p:blipFill>
          <p:spPr>
            <a:xfrm>
              <a:off x="18135666" y="6404173"/>
              <a:ext cx="40159" cy="46056"/>
            </a:xfrm>
            <a:prstGeom prst="rect">
              <a:avLst/>
            </a:prstGeom>
          </p:spPr>
        </p:pic>
        <p:pic>
          <p:nvPicPr>
            <p:cNvPr id="2252" name="Image 2238" descr=" "/>
            <p:cNvPicPr>
              <a:picLocks noChangeAspect="1"/>
            </p:cNvPicPr>
            <p:nvPr/>
          </p:nvPicPr>
          <p:blipFill>
            <a:blip r:embed="rId4478">
              <a:extLst>
                <a:ext uri="{96DAC541-7B7A-43D3-8B79-37D633B846F1}">
                  <asvg:svgBlip xmlns:asvg="http://schemas.microsoft.com/office/drawing/2016/SVG/main" r:embed="rId4479"/>
                </a:ext>
              </a:extLst>
            </a:blip>
            <a:stretch>
              <a:fillRect/>
            </a:stretch>
          </p:blipFill>
          <p:spPr>
            <a:xfrm>
              <a:off x="18072293" y="6404390"/>
              <a:ext cx="46591" cy="46527"/>
            </a:xfrm>
            <a:prstGeom prst="rect">
              <a:avLst/>
            </a:prstGeom>
          </p:spPr>
        </p:pic>
        <p:pic>
          <p:nvPicPr>
            <p:cNvPr id="2253" name="Image 2239" descr=" "/>
            <p:cNvPicPr>
              <a:picLocks noChangeAspect="1"/>
            </p:cNvPicPr>
            <p:nvPr/>
          </p:nvPicPr>
          <p:blipFill>
            <a:blip r:embed="rId4480">
              <a:extLst>
                <a:ext uri="{96DAC541-7B7A-43D3-8B79-37D633B846F1}">
                  <asvg:svgBlip xmlns:asvg="http://schemas.microsoft.com/office/drawing/2016/SVG/main" r:embed="rId4481"/>
                </a:ext>
              </a:extLst>
            </a:blip>
            <a:stretch>
              <a:fillRect/>
            </a:stretch>
          </p:blipFill>
          <p:spPr>
            <a:xfrm>
              <a:off x="18008854" y="6404719"/>
              <a:ext cx="40268" cy="46453"/>
            </a:xfrm>
            <a:prstGeom prst="rect">
              <a:avLst/>
            </a:prstGeom>
          </p:spPr>
        </p:pic>
        <p:pic>
          <p:nvPicPr>
            <p:cNvPr id="2254" name="Image 2240" descr=" "/>
            <p:cNvPicPr>
              <a:picLocks noChangeAspect="1"/>
            </p:cNvPicPr>
            <p:nvPr/>
          </p:nvPicPr>
          <p:blipFill>
            <a:blip r:embed="rId4482">
              <a:extLst>
                <a:ext uri="{96DAC541-7B7A-43D3-8B79-37D633B846F1}">
                  <asvg:svgBlip xmlns:asvg="http://schemas.microsoft.com/office/drawing/2016/SVG/main" r:embed="rId4483"/>
                </a:ext>
              </a:extLst>
            </a:blip>
            <a:stretch>
              <a:fillRect/>
            </a:stretch>
          </p:blipFill>
          <p:spPr>
            <a:xfrm>
              <a:off x="17945463" y="6405507"/>
              <a:ext cx="40268" cy="46385"/>
            </a:xfrm>
            <a:prstGeom prst="rect">
              <a:avLst/>
            </a:prstGeom>
          </p:spPr>
        </p:pic>
        <p:pic>
          <p:nvPicPr>
            <p:cNvPr id="2255" name="Image 2241" descr=" "/>
            <p:cNvPicPr>
              <a:picLocks noChangeAspect="1"/>
            </p:cNvPicPr>
            <p:nvPr/>
          </p:nvPicPr>
          <p:blipFill>
            <a:blip r:embed="rId4484">
              <a:extLst>
                <a:ext uri="{96DAC541-7B7A-43D3-8B79-37D633B846F1}">
                  <asvg:svgBlip xmlns:asvg="http://schemas.microsoft.com/office/drawing/2016/SVG/main" r:embed="rId4485"/>
                </a:ext>
              </a:extLst>
            </a:blip>
            <a:stretch>
              <a:fillRect/>
            </a:stretch>
          </p:blipFill>
          <p:spPr>
            <a:xfrm>
              <a:off x="17882284" y="6406530"/>
              <a:ext cx="40135" cy="40239"/>
            </a:xfrm>
            <a:prstGeom prst="rect">
              <a:avLst/>
            </a:prstGeom>
          </p:spPr>
        </p:pic>
        <p:pic>
          <p:nvPicPr>
            <p:cNvPr id="2256" name="Image 2242" descr=" "/>
            <p:cNvPicPr>
              <a:picLocks noChangeAspect="1"/>
            </p:cNvPicPr>
            <p:nvPr/>
          </p:nvPicPr>
          <p:blipFill>
            <a:blip r:embed="rId4486">
              <a:extLst>
                <a:ext uri="{96DAC541-7B7A-43D3-8B79-37D633B846F1}">
                  <asvg:svgBlip xmlns:asvg="http://schemas.microsoft.com/office/drawing/2016/SVG/main" r:embed="rId4487"/>
                </a:ext>
              </a:extLst>
            </a:blip>
            <a:stretch>
              <a:fillRect/>
            </a:stretch>
          </p:blipFill>
          <p:spPr>
            <a:xfrm>
              <a:off x="17818885" y="6406114"/>
              <a:ext cx="46591" cy="46527"/>
            </a:xfrm>
            <a:prstGeom prst="rect">
              <a:avLst/>
            </a:prstGeom>
          </p:spPr>
        </p:pic>
        <p:pic>
          <p:nvPicPr>
            <p:cNvPr id="2257" name="Image 2243" descr=" "/>
            <p:cNvPicPr>
              <a:picLocks noChangeAspect="1"/>
            </p:cNvPicPr>
            <p:nvPr/>
          </p:nvPicPr>
          <p:blipFill>
            <a:blip r:embed="rId4488">
              <a:extLst>
                <a:ext uri="{96DAC541-7B7A-43D3-8B79-37D633B846F1}">
                  <asvg:svgBlip xmlns:asvg="http://schemas.microsoft.com/office/drawing/2016/SVG/main" r:embed="rId4489"/>
                </a:ext>
              </a:extLst>
            </a:blip>
            <a:stretch>
              <a:fillRect/>
            </a:stretch>
          </p:blipFill>
          <p:spPr>
            <a:xfrm>
              <a:off x="17755446" y="6407237"/>
              <a:ext cx="40268" cy="46453"/>
            </a:xfrm>
            <a:prstGeom prst="rect">
              <a:avLst/>
            </a:prstGeom>
          </p:spPr>
        </p:pic>
        <p:pic>
          <p:nvPicPr>
            <p:cNvPr id="2258" name="Image 2244" descr=" "/>
            <p:cNvPicPr>
              <a:picLocks noChangeAspect="1"/>
            </p:cNvPicPr>
            <p:nvPr/>
          </p:nvPicPr>
          <p:blipFill>
            <a:blip r:embed="rId4490">
              <a:extLst>
                <a:ext uri="{96DAC541-7B7A-43D3-8B79-37D633B846F1}">
                  <asvg:svgBlip xmlns:asvg="http://schemas.microsoft.com/office/drawing/2016/SVG/main" r:embed="rId4491"/>
                </a:ext>
              </a:extLst>
            </a:blip>
            <a:stretch>
              <a:fillRect/>
            </a:stretch>
          </p:blipFill>
          <p:spPr>
            <a:xfrm>
              <a:off x="17692204" y="6407789"/>
              <a:ext cx="40495" cy="45901"/>
            </a:xfrm>
            <a:prstGeom prst="rect">
              <a:avLst/>
            </a:prstGeom>
          </p:spPr>
        </p:pic>
        <p:pic>
          <p:nvPicPr>
            <p:cNvPr id="2259" name="Image 2245" descr=" "/>
            <p:cNvPicPr>
              <a:picLocks noChangeAspect="1"/>
            </p:cNvPicPr>
            <p:nvPr/>
          </p:nvPicPr>
          <p:blipFill>
            <a:blip r:embed="rId4492">
              <a:extLst>
                <a:ext uri="{96DAC541-7B7A-43D3-8B79-37D633B846F1}">
                  <asvg:svgBlip xmlns:asvg="http://schemas.microsoft.com/office/drawing/2016/SVG/main" r:embed="rId4493"/>
                </a:ext>
              </a:extLst>
            </a:blip>
            <a:stretch>
              <a:fillRect/>
            </a:stretch>
          </p:blipFill>
          <p:spPr>
            <a:xfrm>
              <a:off x="17628837" y="6407634"/>
              <a:ext cx="40084" cy="40239"/>
            </a:xfrm>
            <a:prstGeom prst="rect">
              <a:avLst/>
            </a:prstGeom>
          </p:spPr>
        </p:pic>
        <p:pic>
          <p:nvPicPr>
            <p:cNvPr id="2260" name="Image 2246" descr=" "/>
            <p:cNvPicPr>
              <a:picLocks noChangeAspect="1"/>
            </p:cNvPicPr>
            <p:nvPr/>
          </p:nvPicPr>
          <p:blipFill>
            <a:blip r:embed="rId4494">
              <a:extLst>
                <a:ext uri="{96DAC541-7B7A-43D3-8B79-37D633B846F1}">
                  <asvg:svgBlip xmlns:asvg="http://schemas.microsoft.com/office/drawing/2016/SVG/main" r:embed="rId4495"/>
                </a:ext>
              </a:extLst>
            </a:blip>
            <a:stretch>
              <a:fillRect/>
            </a:stretch>
          </p:blipFill>
          <p:spPr>
            <a:xfrm>
              <a:off x="17565421" y="6407634"/>
              <a:ext cx="40195" cy="46056"/>
            </a:xfrm>
            <a:prstGeom prst="rect">
              <a:avLst/>
            </a:prstGeom>
          </p:spPr>
        </p:pic>
        <p:pic>
          <p:nvPicPr>
            <p:cNvPr id="2261" name="Image 2247" descr=" "/>
            <p:cNvPicPr>
              <a:picLocks noChangeAspect="1"/>
            </p:cNvPicPr>
            <p:nvPr/>
          </p:nvPicPr>
          <p:blipFill>
            <a:blip r:embed="rId4496">
              <a:extLst>
                <a:ext uri="{96DAC541-7B7A-43D3-8B79-37D633B846F1}">
                  <asvg:svgBlip xmlns:asvg="http://schemas.microsoft.com/office/drawing/2016/SVG/main" r:embed="rId4497"/>
                </a:ext>
              </a:extLst>
            </a:blip>
            <a:stretch>
              <a:fillRect/>
            </a:stretch>
          </p:blipFill>
          <p:spPr>
            <a:xfrm>
              <a:off x="17501881" y="6408893"/>
              <a:ext cx="40268" cy="45982"/>
            </a:xfrm>
            <a:prstGeom prst="rect">
              <a:avLst/>
            </a:prstGeom>
          </p:spPr>
        </p:pic>
        <p:pic>
          <p:nvPicPr>
            <p:cNvPr id="2262" name="Image 2248" descr=" "/>
            <p:cNvPicPr>
              <a:picLocks noChangeAspect="1"/>
            </p:cNvPicPr>
            <p:nvPr/>
          </p:nvPicPr>
          <p:blipFill>
            <a:blip r:embed="rId4498">
              <a:extLst>
                <a:ext uri="{96DAC541-7B7A-43D3-8B79-37D633B846F1}">
                  <asvg:svgBlip xmlns:asvg="http://schemas.microsoft.com/office/drawing/2016/SVG/main" r:embed="rId4499"/>
                </a:ext>
              </a:extLst>
            </a:blip>
            <a:stretch>
              <a:fillRect/>
            </a:stretch>
          </p:blipFill>
          <p:spPr>
            <a:xfrm>
              <a:off x="17438809" y="6409048"/>
              <a:ext cx="40481" cy="45901"/>
            </a:xfrm>
            <a:prstGeom prst="rect">
              <a:avLst/>
            </a:prstGeom>
          </p:spPr>
        </p:pic>
        <p:pic>
          <p:nvPicPr>
            <p:cNvPr id="2263" name="Image 2249" descr=" "/>
            <p:cNvPicPr>
              <a:picLocks noChangeAspect="1"/>
            </p:cNvPicPr>
            <p:nvPr/>
          </p:nvPicPr>
          <p:blipFill>
            <a:blip r:embed="rId4500">
              <a:extLst>
                <a:ext uri="{96DAC541-7B7A-43D3-8B79-37D633B846F1}">
                  <asvg:svgBlip xmlns:asvg="http://schemas.microsoft.com/office/drawing/2016/SVG/main" r:embed="rId4501"/>
                </a:ext>
              </a:extLst>
            </a:blip>
            <a:stretch>
              <a:fillRect/>
            </a:stretch>
          </p:blipFill>
          <p:spPr>
            <a:xfrm>
              <a:off x="17375255" y="6409432"/>
              <a:ext cx="40268" cy="46385"/>
            </a:xfrm>
            <a:prstGeom prst="rect">
              <a:avLst/>
            </a:prstGeom>
          </p:spPr>
        </p:pic>
        <p:pic>
          <p:nvPicPr>
            <p:cNvPr id="2264" name="Image 2250" descr=" "/>
            <p:cNvPicPr>
              <a:picLocks noChangeAspect="1"/>
            </p:cNvPicPr>
            <p:nvPr/>
          </p:nvPicPr>
          <p:blipFill>
            <a:blip r:embed="rId4502">
              <a:extLst>
                <a:ext uri="{96DAC541-7B7A-43D3-8B79-37D633B846F1}">
                  <asvg:svgBlip xmlns:asvg="http://schemas.microsoft.com/office/drawing/2016/SVG/main" r:embed="rId4503"/>
                </a:ext>
              </a:extLst>
            </a:blip>
            <a:stretch>
              <a:fillRect/>
            </a:stretch>
          </p:blipFill>
          <p:spPr>
            <a:xfrm>
              <a:off x="17311864" y="6409593"/>
              <a:ext cx="40268" cy="46298"/>
            </a:xfrm>
            <a:prstGeom prst="rect">
              <a:avLst/>
            </a:prstGeom>
          </p:spPr>
        </p:pic>
        <p:pic>
          <p:nvPicPr>
            <p:cNvPr id="2265" name="Image 2251" descr=" "/>
            <p:cNvPicPr>
              <a:picLocks noChangeAspect="1"/>
            </p:cNvPicPr>
            <p:nvPr/>
          </p:nvPicPr>
          <p:blipFill>
            <a:blip r:embed="rId4504">
              <a:extLst>
                <a:ext uri="{96DAC541-7B7A-43D3-8B79-37D633B846F1}">
                  <asvg:svgBlip xmlns:asvg="http://schemas.microsoft.com/office/drawing/2016/SVG/main" r:embed="rId4505"/>
                </a:ext>
              </a:extLst>
            </a:blip>
            <a:stretch>
              <a:fillRect/>
            </a:stretch>
          </p:blipFill>
          <p:spPr>
            <a:xfrm>
              <a:off x="17248472" y="6410220"/>
              <a:ext cx="40268" cy="46385"/>
            </a:xfrm>
            <a:prstGeom prst="rect">
              <a:avLst/>
            </a:prstGeom>
          </p:spPr>
        </p:pic>
        <p:pic>
          <p:nvPicPr>
            <p:cNvPr id="2266" name="Image 2252" descr=" "/>
            <p:cNvPicPr>
              <a:picLocks noChangeAspect="1"/>
            </p:cNvPicPr>
            <p:nvPr/>
          </p:nvPicPr>
          <p:blipFill>
            <a:blip r:embed="rId4506">
              <a:extLst>
                <a:ext uri="{96DAC541-7B7A-43D3-8B79-37D633B846F1}">
                  <asvg:svgBlip xmlns:asvg="http://schemas.microsoft.com/office/drawing/2016/SVG/main" r:embed="rId4507"/>
                </a:ext>
              </a:extLst>
            </a:blip>
            <a:stretch>
              <a:fillRect/>
            </a:stretch>
          </p:blipFill>
          <p:spPr>
            <a:xfrm>
              <a:off x="15601240" y="6422250"/>
              <a:ext cx="40268" cy="45672"/>
            </a:xfrm>
            <a:prstGeom prst="rect">
              <a:avLst/>
            </a:prstGeom>
          </p:spPr>
        </p:pic>
        <p:pic>
          <p:nvPicPr>
            <p:cNvPr id="2267" name="Image 2253" descr=" "/>
            <p:cNvPicPr>
              <a:picLocks noChangeAspect="1"/>
            </p:cNvPicPr>
            <p:nvPr/>
          </p:nvPicPr>
          <p:blipFill>
            <a:blip r:embed="rId4508">
              <a:extLst>
                <a:ext uri="{96DAC541-7B7A-43D3-8B79-37D633B846F1}">
                  <asvg:svgBlip xmlns:asvg="http://schemas.microsoft.com/office/drawing/2016/SVG/main" r:embed="rId4509"/>
                </a:ext>
              </a:extLst>
            </a:blip>
            <a:stretch>
              <a:fillRect/>
            </a:stretch>
          </p:blipFill>
          <p:spPr>
            <a:xfrm>
              <a:off x="15538052" y="6422250"/>
              <a:ext cx="40101" cy="40239"/>
            </a:xfrm>
            <a:prstGeom prst="rect">
              <a:avLst/>
            </a:prstGeom>
          </p:spPr>
        </p:pic>
        <p:pic>
          <p:nvPicPr>
            <p:cNvPr id="2268" name="Image 2254" descr=" "/>
            <p:cNvPicPr>
              <a:picLocks noChangeAspect="1"/>
            </p:cNvPicPr>
            <p:nvPr/>
          </p:nvPicPr>
          <p:blipFill>
            <a:blip r:embed="rId4510">
              <a:extLst>
                <a:ext uri="{96DAC541-7B7A-43D3-8B79-37D633B846F1}">
                  <asvg:svgBlip xmlns:asvg="http://schemas.microsoft.com/office/drawing/2016/SVG/main" r:embed="rId4511"/>
                </a:ext>
              </a:extLst>
            </a:blip>
            <a:stretch>
              <a:fillRect/>
            </a:stretch>
          </p:blipFill>
          <p:spPr>
            <a:xfrm>
              <a:off x="15474614" y="6422479"/>
              <a:ext cx="40268" cy="46385"/>
            </a:xfrm>
            <a:prstGeom prst="rect">
              <a:avLst/>
            </a:prstGeom>
          </p:spPr>
        </p:pic>
        <p:pic>
          <p:nvPicPr>
            <p:cNvPr id="2269" name="Image 2255" descr=" "/>
            <p:cNvPicPr>
              <a:picLocks noChangeAspect="1"/>
            </p:cNvPicPr>
            <p:nvPr/>
          </p:nvPicPr>
          <p:blipFill>
            <a:blip r:embed="rId4512">
              <a:extLst>
                <a:ext uri="{96DAC541-7B7A-43D3-8B79-37D633B846F1}">
                  <asvg:svgBlip xmlns:asvg="http://schemas.microsoft.com/office/drawing/2016/SVG/main" r:embed="rId4513"/>
                </a:ext>
              </a:extLst>
            </a:blip>
            <a:stretch>
              <a:fillRect/>
            </a:stretch>
          </p:blipFill>
          <p:spPr>
            <a:xfrm>
              <a:off x="15411354" y="6422250"/>
              <a:ext cx="40046" cy="40239"/>
            </a:xfrm>
            <a:prstGeom prst="rect">
              <a:avLst/>
            </a:prstGeom>
          </p:spPr>
        </p:pic>
        <p:pic>
          <p:nvPicPr>
            <p:cNvPr id="2270" name="Image 2256" descr=" "/>
            <p:cNvPicPr>
              <a:picLocks noChangeAspect="1"/>
            </p:cNvPicPr>
            <p:nvPr/>
          </p:nvPicPr>
          <p:blipFill>
            <a:blip r:embed="rId4514">
              <a:extLst>
                <a:ext uri="{96DAC541-7B7A-43D3-8B79-37D633B846F1}">
                  <asvg:svgBlip xmlns:asvg="http://schemas.microsoft.com/office/drawing/2016/SVG/main" r:embed="rId4515"/>
                </a:ext>
              </a:extLst>
            </a:blip>
            <a:stretch>
              <a:fillRect/>
            </a:stretch>
          </p:blipFill>
          <p:spPr>
            <a:xfrm>
              <a:off x="15347832" y="6423267"/>
              <a:ext cx="40268" cy="46385"/>
            </a:xfrm>
            <a:prstGeom prst="rect">
              <a:avLst/>
            </a:prstGeom>
          </p:spPr>
        </p:pic>
        <p:pic>
          <p:nvPicPr>
            <p:cNvPr id="2271" name="Image 2257" descr=" "/>
            <p:cNvPicPr>
              <a:picLocks noChangeAspect="1"/>
            </p:cNvPicPr>
            <p:nvPr/>
          </p:nvPicPr>
          <p:blipFill>
            <a:blip r:embed="rId4516">
              <a:extLst>
                <a:ext uri="{96DAC541-7B7A-43D3-8B79-37D633B846F1}">
                  <asvg:svgBlip xmlns:asvg="http://schemas.microsoft.com/office/drawing/2016/SVG/main" r:embed="rId4517"/>
                </a:ext>
              </a:extLst>
            </a:blip>
            <a:stretch>
              <a:fillRect/>
            </a:stretch>
          </p:blipFill>
          <p:spPr>
            <a:xfrm>
              <a:off x="15284624" y="6423664"/>
              <a:ext cx="40073" cy="40239"/>
            </a:xfrm>
            <a:prstGeom prst="rect">
              <a:avLst/>
            </a:prstGeom>
          </p:spPr>
        </p:pic>
        <p:pic>
          <p:nvPicPr>
            <p:cNvPr id="2272" name="Image 2258" descr=" "/>
            <p:cNvPicPr>
              <a:picLocks noChangeAspect="1"/>
            </p:cNvPicPr>
            <p:nvPr/>
          </p:nvPicPr>
          <p:blipFill>
            <a:blip r:embed="rId4518">
              <a:extLst>
                <a:ext uri="{96DAC541-7B7A-43D3-8B79-37D633B846F1}">
                  <asvg:svgBlip xmlns:asvg="http://schemas.microsoft.com/office/drawing/2016/SVG/main" r:embed="rId4519"/>
                </a:ext>
              </a:extLst>
            </a:blip>
            <a:stretch>
              <a:fillRect/>
            </a:stretch>
          </p:blipFill>
          <p:spPr>
            <a:xfrm>
              <a:off x="15221206" y="6424209"/>
              <a:ext cx="40268" cy="46385"/>
            </a:xfrm>
            <a:prstGeom prst="rect">
              <a:avLst/>
            </a:prstGeom>
          </p:spPr>
        </p:pic>
        <p:pic>
          <p:nvPicPr>
            <p:cNvPr id="2273" name="Image 2259" descr=" "/>
            <p:cNvPicPr>
              <a:picLocks noChangeAspect="1"/>
            </p:cNvPicPr>
            <p:nvPr/>
          </p:nvPicPr>
          <p:blipFill>
            <a:blip r:embed="rId4520">
              <a:extLst>
                <a:ext uri="{96DAC541-7B7A-43D3-8B79-37D633B846F1}">
                  <asvg:svgBlip xmlns:asvg="http://schemas.microsoft.com/office/drawing/2016/SVG/main" r:embed="rId4521"/>
                </a:ext>
              </a:extLst>
            </a:blip>
            <a:stretch>
              <a:fillRect/>
            </a:stretch>
          </p:blipFill>
          <p:spPr>
            <a:xfrm>
              <a:off x="15157977" y="6424613"/>
              <a:ext cx="40025" cy="46056"/>
            </a:xfrm>
            <a:prstGeom prst="rect">
              <a:avLst/>
            </a:prstGeom>
          </p:spPr>
        </p:pic>
        <p:pic>
          <p:nvPicPr>
            <p:cNvPr id="2274" name="Image 2260" descr=" "/>
            <p:cNvPicPr>
              <a:picLocks noChangeAspect="1"/>
            </p:cNvPicPr>
            <p:nvPr/>
          </p:nvPicPr>
          <p:blipFill>
            <a:blip r:embed="rId4522">
              <a:extLst>
                <a:ext uri="{96DAC541-7B7A-43D3-8B79-37D633B846F1}">
                  <asvg:svgBlip xmlns:asvg="http://schemas.microsoft.com/office/drawing/2016/SVG/main" r:embed="rId4523"/>
                </a:ext>
              </a:extLst>
            </a:blip>
            <a:stretch>
              <a:fillRect/>
            </a:stretch>
          </p:blipFill>
          <p:spPr>
            <a:xfrm>
              <a:off x="15094423" y="6424997"/>
              <a:ext cx="40268" cy="46385"/>
            </a:xfrm>
            <a:prstGeom prst="rect">
              <a:avLst/>
            </a:prstGeom>
          </p:spPr>
        </p:pic>
        <p:pic>
          <p:nvPicPr>
            <p:cNvPr id="2275" name="Image 2261" descr=" "/>
            <p:cNvPicPr>
              <a:picLocks noChangeAspect="1"/>
            </p:cNvPicPr>
            <p:nvPr/>
          </p:nvPicPr>
          <p:blipFill>
            <a:blip r:embed="rId4524">
              <a:extLst>
                <a:ext uri="{96DAC541-7B7A-43D3-8B79-37D633B846F1}">
                  <asvg:svgBlip xmlns:asvg="http://schemas.microsoft.com/office/drawing/2016/SVG/main" r:embed="rId4525"/>
                </a:ext>
              </a:extLst>
            </a:blip>
            <a:stretch>
              <a:fillRect/>
            </a:stretch>
          </p:blipFill>
          <p:spPr>
            <a:xfrm>
              <a:off x="15031216" y="6425394"/>
              <a:ext cx="40073" cy="40239"/>
            </a:xfrm>
            <a:prstGeom prst="rect">
              <a:avLst/>
            </a:prstGeom>
          </p:spPr>
        </p:pic>
        <p:pic>
          <p:nvPicPr>
            <p:cNvPr id="2276" name="Image 2262" descr=" "/>
            <p:cNvPicPr>
              <a:picLocks noChangeAspect="1"/>
            </p:cNvPicPr>
            <p:nvPr/>
          </p:nvPicPr>
          <p:blipFill>
            <a:blip r:embed="rId4526">
              <a:extLst>
                <a:ext uri="{96DAC541-7B7A-43D3-8B79-37D633B846F1}">
                  <asvg:svgBlip xmlns:asvg="http://schemas.microsoft.com/office/drawing/2016/SVG/main" r:embed="rId4527"/>
                </a:ext>
              </a:extLst>
            </a:blip>
            <a:stretch>
              <a:fillRect/>
            </a:stretch>
          </p:blipFill>
          <p:spPr>
            <a:xfrm>
              <a:off x="14904406" y="6426498"/>
              <a:ext cx="40268" cy="46143"/>
            </a:xfrm>
            <a:prstGeom prst="rect">
              <a:avLst/>
            </a:prstGeom>
          </p:spPr>
        </p:pic>
        <p:pic>
          <p:nvPicPr>
            <p:cNvPr id="2277" name="Image 2263" descr=" "/>
            <p:cNvPicPr>
              <a:picLocks noChangeAspect="1"/>
            </p:cNvPicPr>
            <p:nvPr/>
          </p:nvPicPr>
          <p:blipFill>
            <a:blip r:embed="rId4528">
              <a:extLst>
                <a:ext uri="{96DAC541-7B7A-43D3-8B79-37D633B846F1}">
                  <asvg:svgBlip xmlns:asvg="http://schemas.microsoft.com/office/drawing/2016/SVG/main" r:embed="rId4529"/>
                </a:ext>
              </a:extLst>
            </a:blip>
            <a:stretch>
              <a:fillRect/>
            </a:stretch>
          </p:blipFill>
          <p:spPr>
            <a:xfrm>
              <a:off x="14840884" y="6426808"/>
              <a:ext cx="40098" cy="40239"/>
            </a:xfrm>
            <a:prstGeom prst="rect">
              <a:avLst/>
            </a:prstGeom>
          </p:spPr>
        </p:pic>
        <p:pic>
          <p:nvPicPr>
            <p:cNvPr id="2278" name="Image 2264" descr=" "/>
            <p:cNvPicPr>
              <a:picLocks noChangeAspect="1"/>
            </p:cNvPicPr>
            <p:nvPr/>
          </p:nvPicPr>
          <p:blipFill>
            <a:blip r:embed="rId4530">
              <a:extLst>
                <a:ext uri="{96DAC541-7B7A-43D3-8B79-37D633B846F1}">
                  <asvg:svgBlip xmlns:asvg="http://schemas.microsoft.com/office/drawing/2016/SVG/main" r:embed="rId4531"/>
                </a:ext>
              </a:extLst>
            </a:blip>
            <a:stretch>
              <a:fillRect/>
            </a:stretch>
          </p:blipFill>
          <p:spPr>
            <a:xfrm>
              <a:off x="14777781" y="6427595"/>
              <a:ext cx="40268" cy="45982"/>
            </a:xfrm>
            <a:prstGeom prst="rect">
              <a:avLst/>
            </a:prstGeom>
          </p:spPr>
        </p:pic>
        <p:pic>
          <p:nvPicPr>
            <p:cNvPr id="2279" name="Image 2265" descr=" "/>
            <p:cNvPicPr>
              <a:picLocks noChangeAspect="1"/>
            </p:cNvPicPr>
            <p:nvPr/>
          </p:nvPicPr>
          <p:blipFill>
            <a:blip r:embed="rId4532">
              <a:extLst>
                <a:ext uri="{96DAC541-7B7A-43D3-8B79-37D633B846F1}">
                  <asvg:svgBlip xmlns:asvg="http://schemas.microsoft.com/office/drawing/2016/SVG/main" r:embed="rId4533"/>
                </a:ext>
              </a:extLst>
            </a:blip>
            <a:stretch>
              <a:fillRect/>
            </a:stretch>
          </p:blipFill>
          <p:spPr>
            <a:xfrm>
              <a:off x="14715045" y="6427595"/>
              <a:ext cx="40073" cy="40239"/>
            </a:xfrm>
            <a:prstGeom prst="rect">
              <a:avLst/>
            </a:prstGeom>
          </p:spPr>
        </p:pic>
        <p:pic>
          <p:nvPicPr>
            <p:cNvPr id="2280" name="Image 2266" descr=" "/>
            <p:cNvPicPr>
              <a:picLocks noChangeAspect="1"/>
            </p:cNvPicPr>
            <p:nvPr/>
          </p:nvPicPr>
          <p:blipFill>
            <a:blip r:embed="rId4534">
              <a:extLst>
                <a:ext uri="{96DAC541-7B7A-43D3-8B79-37D633B846F1}">
                  <asvg:svgBlip xmlns:asvg="http://schemas.microsoft.com/office/drawing/2016/SVG/main" r:embed="rId4535"/>
                </a:ext>
              </a:extLst>
            </a:blip>
            <a:stretch>
              <a:fillRect/>
            </a:stretch>
          </p:blipFill>
          <p:spPr>
            <a:xfrm>
              <a:off x="14650998" y="6428228"/>
              <a:ext cx="40268" cy="46143"/>
            </a:xfrm>
            <a:prstGeom prst="rect">
              <a:avLst/>
            </a:prstGeom>
          </p:spPr>
        </p:pic>
        <p:pic>
          <p:nvPicPr>
            <p:cNvPr id="2281" name="Image 2267" descr=" "/>
            <p:cNvPicPr>
              <a:picLocks noChangeAspect="1"/>
            </p:cNvPicPr>
            <p:nvPr/>
          </p:nvPicPr>
          <p:blipFill>
            <a:blip r:embed="rId4536">
              <a:extLst>
                <a:ext uri="{96DAC541-7B7A-43D3-8B79-37D633B846F1}">
                  <asvg:svgBlip xmlns:asvg="http://schemas.microsoft.com/office/drawing/2016/SVG/main" r:embed="rId4537"/>
                </a:ext>
              </a:extLst>
            </a:blip>
            <a:stretch>
              <a:fillRect/>
            </a:stretch>
          </p:blipFill>
          <p:spPr>
            <a:xfrm>
              <a:off x="14587769" y="6428538"/>
              <a:ext cx="40025" cy="46056"/>
            </a:xfrm>
            <a:prstGeom prst="rect">
              <a:avLst/>
            </a:prstGeom>
          </p:spPr>
        </p:pic>
        <p:pic>
          <p:nvPicPr>
            <p:cNvPr id="2282" name="Image 2268" descr=" "/>
            <p:cNvPicPr>
              <a:picLocks noChangeAspect="1"/>
            </p:cNvPicPr>
            <p:nvPr/>
          </p:nvPicPr>
          <p:blipFill>
            <a:blip r:embed="rId4538">
              <a:extLst>
                <a:ext uri="{96DAC541-7B7A-43D3-8B79-37D633B846F1}">
                  <asvg:svgBlip xmlns:asvg="http://schemas.microsoft.com/office/drawing/2016/SVG/main" r:embed="rId4539"/>
                </a:ext>
              </a:extLst>
            </a:blip>
            <a:stretch>
              <a:fillRect/>
            </a:stretch>
          </p:blipFill>
          <p:spPr>
            <a:xfrm>
              <a:off x="14524215" y="6428929"/>
              <a:ext cx="40268" cy="46385"/>
            </a:xfrm>
            <a:prstGeom prst="rect">
              <a:avLst/>
            </a:prstGeom>
          </p:spPr>
        </p:pic>
        <p:pic>
          <p:nvPicPr>
            <p:cNvPr id="2283" name="Image 2269" descr=" "/>
            <p:cNvPicPr>
              <a:picLocks noChangeAspect="1"/>
            </p:cNvPicPr>
            <p:nvPr/>
          </p:nvPicPr>
          <p:blipFill>
            <a:blip r:embed="rId4540">
              <a:extLst>
                <a:ext uri="{96DAC541-7B7A-43D3-8B79-37D633B846F1}">
                  <asvg:svgBlip xmlns:asvg="http://schemas.microsoft.com/office/drawing/2016/SVG/main" r:embed="rId4541"/>
                </a:ext>
              </a:extLst>
            </a:blip>
            <a:stretch>
              <a:fillRect/>
            </a:stretch>
          </p:blipFill>
          <p:spPr>
            <a:xfrm>
              <a:off x="14461008" y="6429325"/>
              <a:ext cx="40073" cy="40239"/>
            </a:xfrm>
            <a:prstGeom prst="rect">
              <a:avLst/>
            </a:prstGeom>
          </p:spPr>
        </p:pic>
        <p:pic>
          <p:nvPicPr>
            <p:cNvPr id="2284" name="Image 2270" descr=" "/>
            <p:cNvPicPr>
              <a:picLocks noChangeAspect="1"/>
            </p:cNvPicPr>
            <p:nvPr/>
          </p:nvPicPr>
          <p:blipFill>
            <a:blip r:embed="rId4542">
              <a:extLst>
                <a:ext uri="{96DAC541-7B7A-43D3-8B79-37D633B846F1}">
                  <asvg:svgBlip xmlns:asvg="http://schemas.microsoft.com/office/drawing/2016/SVG/main" r:embed="rId4543"/>
                </a:ext>
              </a:extLst>
            </a:blip>
            <a:stretch>
              <a:fillRect/>
            </a:stretch>
          </p:blipFill>
          <p:spPr>
            <a:xfrm>
              <a:off x="14397762" y="6430584"/>
              <a:ext cx="39768" cy="39923"/>
            </a:xfrm>
            <a:prstGeom prst="rect">
              <a:avLst/>
            </a:prstGeom>
          </p:spPr>
        </p:pic>
        <p:pic>
          <p:nvPicPr>
            <p:cNvPr id="2285" name="Image 2271" descr=" "/>
            <p:cNvPicPr>
              <a:picLocks noChangeAspect="1"/>
            </p:cNvPicPr>
            <p:nvPr/>
          </p:nvPicPr>
          <p:blipFill>
            <a:blip r:embed="rId4544">
              <a:extLst>
                <a:ext uri="{96DAC541-7B7A-43D3-8B79-37D633B846F1}">
                  <asvg:svgBlip xmlns:asvg="http://schemas.microsoft.com/office/drawing/2016/SVG/main" r:embed="rId4545"/>
                </a:ext>
              </a:extLst>
            </a:blip>
            <a:stretch>
              <a:fillRect/>
            </a:stretch>
          </p:blipFill>
          <p:spPr>
            <a:xfrm>
              <a:off x="14334361" y="6430584"/>
              <a:ext cx="40025" cy="46056"/>
            </a:xfrm>
            <a:prstGeom prst="rect">
              <a:avLst/>
            </a:prstGeom>
          </p:spPr>
        </p:pic>
        <p:pic>
          <p:nvPicPr>
            <p:cNvPr id="2286" name="Image 2272" descr=" "/>
            <p:cNvPicPr>
              <a:picLocks noChangeAspect="1"/>
            </p:cNvPicPr>
            <p:nvPr/>
          </p:nvPicPr>
          <p:blipFill>
            <a:blip r:embed="rId4546">
              <a:extLst>
                <a:ext uri="{96DAC541-7B7A-43D3-8B79-37D633B846F1}">
                  <asvg:svgBlip xmlns:asvg="http://schemas.microsoft.com/office/drawing/2016/SVG/main" r:embed="rId4547"/>
                </a:ext>
              </a:extLst>
            </a:blip>
            <a:stretch>
              <a:fillRect/>
            </a:stretch>
          </p:blipFill>
          <p:spPr>
            <a:xfrm>
              <a:off x="14270807" y="6430497"/>
              <a:ext cx="40269" cy="46385"/>
            </a:xfrm>
            <a:prstGeom prst="rect">
              <a:avLst/>
            </a:prstGeom>
          </p:spPr>
        </p:pic>
        <p:pic>
          <p:nvPicPr>
            <p:cNvPr id="2287" name="Image 2273" descr=" "/>
            <p:cNvPicPr>
              <a:picLocks noChangeAspect="1"/>
            </p:cNvPicPr>
            <p:nvPr/>
          </p:nvPicPr>
          <p:blipFill>
            <a:blip r:embed="rId4548">
              <a:extLst>
                <a:ext uri="{96DAC541-7B7A-43D3-8B79-37D633B846F1}">
                  <asvg:svgBlip xmlns:asvg="http://schemas.microsoft.com/office/drawing/2016/SVG/main" r:embed="rId4549"/>
                </a:ext>
              </a:extLst>
            </a:blip>
            <a:stretch>
              <a:fillRect/>
            </a:stretch>
          </p:blipFill>
          <p:spPr>
            <a:xfrm>
              <a:off x="14207634" y="6431056"/>
              <a:ext cx="40128" cy="40239"/>
            </a:xfrm>
            <a:prstGeom prst="rect">
              <a:avLst/>
            </a:prstGeom>
          </p:spPr>
        </p:pic>
        <p:pic>
          <p:nvPicPr>
            <p:cNvPr id="2288" name="Image 2274" descr=" "/>
            <p:cNvPicPr>
              <a:picLocks noChangeAspect="1"/>
            </p:cNvPicPr>
            <p:nvPr/>
          </p:nvPicPr>
          <p:blipFill>
            <a:blip r:embed="rId4550">
              <a:extLst>
                <a:ext uri="{96DAC541-7B7A-43D3-8B79-37D633B846F1}">
                  <asvg:svgBlip xmlns:asvg="http://schemas.microsoft.com/office/drawing/2016/SVG/main" r:embed="rId4551"/>
                </a:ext>
              </a:extLst>
            </a:blip>
            <a:stretch>
              <a:fillRect/>
            </a:stretch>
          </p:blipFill>
          <p:spPr>
            <a:xfrm>
              <a:off x="14144221" y="6431527"/>
              <a:ext cx="40305" cy="46056"/>
            </a:xfrm>
            <a:prstGeom prst="rect">
              <a:avLst/>
            </a:prstGeom>
          </p:spPr>
        </p:pic>
        <p:pic>
          <p:nvPicPr>
            <p:cNvPr id="2289" name="Image 2275" descr=" "/>
            <p:cNvPicPr>
              <a:picLocks noChangeAspect="1"/>
            </p:cNvPicPr>
            <p:nvPr/>
          </p:nvPicPr>
          <p:blipFill>
            <a:blip r:embed="rId4552">
              <a:extLst>
                <a:ext uri="{96DAC541-7B7A-43D3-8B79-37D633B846F1}">
                  <asvg:svgBlip xmlns:asvg="http://schemas.microsoft.com/office/drawing/2016/SVG/main" r:embed="rId4553"/>
                </a:ext>
              </a:extLst>
            </a:blip>
            <a:stretch>
              <a:fillRect/>
            </a:stretch>
          </p:blipFill>
          <p:spPr>
            <a:xfrm>
              <a:off x="14080955" y="6431998"/>
              <a:ext cx="40651" cy="46056"/>
            </a:xfrm>
            <a:prstGeom prst="rect">
              <a:avLst/>
            </a:prstGeom>
          </p:spPr>
        </p:pic>
        <p:pic>
          <p:nvPicPr>
            <p:cNvPr id="2290" name="Image 2276" descr=" "/>
            <p:cNvPicPr>
              <a:picLocks noChangeAspect="1"/>
            </p:cNvPicPr>
            <p:nvPr/>
          </p:nvPicPr>
          <p:blipFill>
            <a:blip r:embed="rId4554">
              <a:extLst>
                <a:ext uri="{96DAC541-7B7A-43D3-8B79-37D633B846F1}">
                  <asvg:svgBlip xmlns:asvg="http://schemas.microsoft.com/office/drawing/2016/SVG/main" r:embed="rId4555"/>
                </a:ext>
              </a:extLst>
            </a:blip>
            <a:stretch>
              <a:fillRect/>
            </a:stretch>
          </p:blipFill>
          <p:spPr>
            <a:xfrm>
              <a:off x="14017560" y="6432469"/>
              <a:ext cx="40121" cy="40239"/>
            </a:xfrm>
            <a:prstGeom prst="rect">
              <a:avLst/>
            </a:prstGeom>
          </p:spPr>
        </p:pic>
        <p:pic>
          <p:nvPicPr>
            <p:cNvPr id="2291" name="Image 2277" descr=" "/>
            <p:cNvPicPr>
              <a:picLocks noChangeAspect="1"/>
            </p:cNvPicPr>
            <p:nvPr/>
          </p:nvPicPr>
          <p:blipFill>
            <a:blip r:embed="rId4556">
              <a:extLst>
                <a:ext uri="{96DAC541-7B7A-43D3-8B79-37D633B846F1}">
                  <asvg:svgBlip xmlns:asvg="http://schemas.microsoft.com/office/drawing/2016/SVG/main" r:embed="rId4557"/>
                </a:ext>
              </a:extLst>
            </a:blip>
            <a:stretch>
              <a:fillRect/>
            </a:stretch>
          </p:blipFill>
          <p:spPr>
            <a:xfrm>
              <a:off x="13954192" y="6432786"/>
              <a:ext cx="40073" cy="40239"/>
            </a:xfrm>
            <a:prstGeom prst="rect">
              <a:avLst/>
            </a:prstGeom>
          </p:spPr>
        </p:pic>
        <p:pic>
          <p:nvPicPr>
            <p:cNvPr id="2292" name="Image 2278" descr=" "/>
            <p:cNvPicPr>
              <a:picLocks noChangeAspect="1"/>
            </p:cNvPicPr>
            <p:nvPr/>
          </p:nvPicPr>
          <p:blipFill>
            <a:blip r:embed="rId4558">
              <a:extLst>
                <a:ext uri="{96DAC541-7B7A-43D3-8B79-37D633B846F1}">
                  <asvg:svgBlip xmlns:asvg="http://schemas.microsoft.com/office/drawing/2016/SVG/main" r:embed="rId4559"/>
                </a:ext>
              </a:extLst>
            </a:blip>
            <a:stretch>
              <a:fillRect/>
            </a:stretch>
          </p:blipFill>
          <p:spPr>
            <a:xfrm>
              <a:off x="13890802" y="6433257"/>
              <a:ext cx="40159" cy="46056"/>
            </a:xfrm>
            <a:prstGeom prst="rect">
              <a:avLst/>
            </a:prstGeom>
          </p:spPr>
        </p:pic>
        <p:pic>
          <p:nvPicPr>
            <p:cNvPr id="2293" name="Image 2279" descr=" "/>
            <p:cNvPicPr>
              <a:picLocks noChangeAspect="1"/>
            </p:cNvPicPr>
            <p:nvPr/>
          </p:nvPicPr>
          <p:blipFill>
            <a:blip r:embed="rId4560">
              <a:extLst>
                <a:ext uri="{96DAC541-7B7A-43D3-8B79-37D633B846F1}">
                  <asvg:svgBlip xmlns:asvg="http://schemas.microsoft.com/office/drawing/2016/SVG/main" r:embed="rId4561"/>
                </a:ext>
              </a:extLst>
            </a:blip>
            <a:stretch>
              <a:fillRect/>
            </a:stretch>
          </p:blipFill>
          <p:spPr>
            <a:xfrm>
              <a:off x="13827544" y="6433728"/>
              <a:ext cx="40025" cy="46056"/>
            </a:xfrm>
            <a:prstGeom prst="rect">
              <a:avLst/>
            </a:prstGeom>
          </p:spPr>
        </p:pic>
        <p:pic>
          <p:nvPicPr>
            <p:cNvPr id="2294" name="Image 2280" descr=" "/>
            <p:cNvPicPr>
              <a:picLocks noChangeAspect="1"/>
            </p:cNvPicPr>
            <p:nvPr/>
          </p:nvPicPr>
          <p:blipFill>
            <a:blip r:embed="rId4562">
              <a:extLst>
                <a:ext uri="{96DAC541-7B7A-43D3-8B79-37D633B846F1}">
                  <asvg:svgBlip xmlns:asvg="http://schemas.microsoft.com/office/drawing/2016/SVG/main" r:embed="rId4563"/>
                </a:ext>
              </a:extLst>
            </a:blip>
            <a:stretch>
              <a:fillRect/>
            </a:stretch>
          </p:blipFill>
          <p:spPr>
            <a:xfrm>
              <a:off x="13763991" y="6433796"/>
              <a:ext cx="40268" cy="46453"/>
            </a:xfrm>
            <a:prstGeom prst="rect">
              <a:avLst/>
            </a:prstGeom>
          </p:spPr>
        </p:pic>
        <p:pic>
          <p:nvPicPr>
            <p:cNvPr id="2295" name="Image 2281" descr=" "/>
            <p:cNvPicPr>
              <a:picLocks noChangeAspect="1"/>
            </p:cNvPicPr>
            <p:nvPr/>
          </p:nvPicPr>
          <p:blipFill>
            <a:blip r:embed="rId4564">
              <a:extLst>
                <a:ext uri="{96DAC541-7B7A-43D3-8B79-37D633B846F1}">
                  <asvg:svgBlip xmlns:asvg="http://schemas.microsoft.com/office/drawing/2016/SVG/main" r:embed="rId4565"/>
                </a:ext>
              </a:extLst>
            </a:blip>
            <a:stretch>
              <a:fillRect/>
            </a:stretch>
          </p:blipFill>
          <p:spPr>
            <a:xfrm>
              <a:off x="13700599" y="6434584"/>
              <a:ext cx="40269" cy="46385"/>
            </a:xfrm>
            <a:prstGeom prst="rect">
              <a:avLst/>
            </a:prstGeom>
          </p:spPr>
        </p:pic>
        <p:pic>
          <p:nvPicPr>
            <p:cNvPr id="2296" name="Image 2282" descr=" "/>
            <p:cNvPicPr>
              <a:picLocks noChangeAspect="1"/>
            </p:cNvPicPr>
            <p:nvPr/>
          </p:nvPicPr>
          <p:blipFill>
            <a:blip r:embed="rId4566">
              <a:extLst>
                <a:ext uri="{96DAC541-7B7A-43D3-8B79-37D633B846F1}">
                  <asvg:svgBlip xmlns:asvg="http://schemas.microsoft.com/office/drawing/2016/SVG/main" r:embed="rId4567"/>
                </a:ext>
              </a:extLst>
            </a:blip>
            <a:stretch>
              <a:fillRect/>
            </a:stretch>
          </p:blipFill>
          <p:spPr>
            <a:xfrm>
              <a:off x="13637394" y="6434987"/>
              <a:ext cx="40159" cy="46056"/>
            </a:xfrm>
            <a:prstGeom prst="rect">
              <a:avLst/>
            </a:prstGeom>
          </p:spPr>
        </p:pic>
        <p:pic>
          <p:nvPicPr>
            <p:cNvPr id="2297" name="Image 2283" descr=" "/>
            <p:cNvPicPr>
              <a:picLocks noChangeAspect="1"/>
            </p:cNvPicPr>
            <p:nvPr/>
          </p:nvPicPr>
          <p:blipFill>
            <a:blip r:embed="rId4568">
              <a:extLst>
                <a:ext uri="{96DAC541-7B7A-43D3-8B79-37D633B846F1}">
                  <asvg:svgBlip xmlns:asvg="http://schemas.microsoft.com/office/drawing/2016/SVG/main" r:embed="rId4569"/>
                </a:ext>
              </a:extLst>
            </a:blip>
            <a:stretch>
              <a:fillRect/>
            </a:stretch>
          </p:blipFill>
          <p:spPr>
            <a:xfrm>
              <a:off x="13574021" y="6435198"/>
              <a:ext cx="46591" cy="46527"/>
            </a:xfrm>
            <a:prstGeom prst="rect">
              <a:avLst/>
            </a:prstGeom>
          </p:spPr>
        </p:pic>
        <p:pic>
          <p:nvPicPr>
            <p:cNvPr id="2298" name="Image 2284" descr=" "/>
            <p:cNvPicPr>
              <a:picLocks noChangeAspect="1"/>
            </p:cNvPicPr>
            <p:nvPr/>
          </p:nvPicPr>
          <p:blipFill>
            <a:blip r:embed="rId4570">
              <a:extLst>
                <a:ext uri="{96DAC541-7B7A-43D3-8B79-37D633B846F1}">
                  <asvg:svgBlip xmlns:asvg="http://schemas.microsoft.com/office/drawing/2016/SVG/main" r:embed="rId4571"/>
                </a:ext>
              </a:extLst>
            </a:blip>
            <a:stretch>
              <a:fillRect/>
            </a:stretch>
          </p:blipFill>
          <p:spPr>
            <a:xfrm>
              <a:off x="13510768" y="6435527"/>
              <a:ext cx="40555" cy="46453"/>
            </a:xfrm>
            <a:prstGeom prst="rect">
              <a:avLst/>
            </a:prstGeom>
          </p:spPr>
        </p:pic>
        <p:pic>
          <p:nvPicPr>
            <p:cNvPr id="2299" name="Image 2285" descr=" "/>
            <p:cNvPicPr>
              <a:picLocks noChangeAspect="1"/>
            </p:cNvPicPr>
            <p:nvPr/>
          </p:nvPicPr>
          <p:blipFill>
            <a:blip r:embed="rId4572">
              <a:extLst>
                <a:ext uri="{96DAC541-7B7A-43D3-8B79-37D633B846F1}">
                  <asvg:svgBlip xmlns:asvg="http://schemas.microsoft.com/office/drawing/2016/SVG/main" r:embed="rId4573"/>
                </a:ext>
              </a:extLst>
            </a:blip>
            <a:stretch>
              <a:fillRect/>
            </a:stretch>
          </p:blipFill>
          <p:spPr>
            <a:xfrm>
              <a:off x="13447352" y="6436395"/>
              <a:ext cx="40121" cy="40239"/>
            </a:xfrm>
            <a:prstGeom prst="rect">
              <a:avLst/>
            </a:prstGeom>
          </p:spPr>
        </p:pic>
        <p:pic>
          <p:nvPicPr>
            <p:cNvPr id="2300" name="Image 2286" descr=" "/>
            <p:cNvPicPr>
              <a:picLocks noChangeAspect="1"/>
            </p:cNvPicPr>
            <p:nvPr/>
          </p:nvPicPr>
          <p:blipFill>
            <a:blip r:embed="rId4574">
              <a:extLst>
                <a:ext uri="{96DAC541-7B7A-43D3-8B79-37D633B846F1}">
                  <asvg:svgBlip xmlns:asvg="http://schemas.microsoft.com/office/drawing/2016/SVG/main" r:embed="rId4575"/>
                </a:ext>
              </a:extLst>
            </a:blip>
            <a:stretch>
              <a:fillRect/>
            </a:stretch>
          </p:blipFill>
          <p:spPr>
            <a:xfrm>
              <a:off x="13383984" y="6436711"/>
              <a:ext cx="40073" cy="40239"/>
            </a:xfrm>
            <a:prstGeom prst="rect">
              <a:avLst/>
            </a:prstGeom>
          </p:spPr>
        </p:pic>
        <p:pic>
          <p:nvPicPr>
            <p:cNvPr id="2301" name="Image 2287" descr=" "/>
            <p:cNvPicPr>
              <a:picLocks noChangeAspect="1"/>
            </p:cNvPicPr>
            <p:nvPr/>
          </p:nvPicPr>
          <p:blipFill>
            <a:blip r:embed="rId4576">
              <a:extLst>
                <a:ext uri="{96DAC541-7B7A-43D3-8B79-37D633B846F1}">
                  <asvg:svgBlip xmlns:asvg="http://schemas.microsoft.com/office/drawing/2016/SVG/main" r:embed="rId4577"/>
                </a:ext>
              </a:extLst>
            </a:blip>
            <a:stretch>
              <a:fillRect/>
            </a:stretch>
          </p:blipFill>
          <p:spPr>
            <a:xfrm>
              <a:off x="13320604" y="6437182"/>
              <a:ext cx="40149" cy="46056"/>
            </a:xfrm>
            <a:prstGeom prst="rect">
              <a:avLst/>
            </a:prstGeom>
          </p:spPr>
        </p:pic>
        <p:pic>
          <p:nvPicPr>
            <p:cNvPr id="2302" name="Image 2288" descr=" "/>
            <p:cNvPicPr>
              <a:picLocks noChangeAspect="1"/>
            </p:cNvPicPr>
            <p:nvPr/>
          </p:nvPicPr>
          <p:blipFill>
            <a:blip r:embed="rId4578">
              <a:extLst>
                <a:ext uri="{96DAC541-7B7A-43D3-8B79-37D633B846F1}">
                  <asvg:svgBlip xmlns:asvg="http://schemas.microsoft.com/office/drawing/2016/SVG/main" r:embed="rId4579"/>
                </a:ext>
              </a:extLst>
            </a:blip>
            <a:stretch>
              <a:fillRect/>
            </a:stretch>
          </p:blipFill>
          <p:spPr>
            <a:xfrm>
              <a:off x="13257337" y="6437654"/>
              <a:ext cx="40025" cy="46056"/>
            </a:xfrm>
            <a:prstGeom prst="rect">
              <a:avLst/>
            </a:prstGeom>
          </p:spPr>
        </p:pic>
        <p:pic>
          <p:nvPicPr>
            <p:cNvPr id="2303" name="Image 2289" descr=" "/>
            <p:cNvPicPr>
              <a:picLocks noChangeAspect="1"/>
            </p:cNvPicPr>
            <p:nvPr/>
          </p:nvPicPr>
          <p:blipFill>
            <a:blip r:embed="rId4580">
              <a:extLst>
                <a:ext uri="{96DAC541-7B7A-43D3-8B79-37D633B846F1}">
                  <asvg:svgBlip xmlns:asvg="http://schemas.microsoft.com/office/drawing/2016/SVG/main" r:embed="rId4581"/>
                </a:ext>
              </a:extLst>
            </a:blip>
            <a:stretch>
              <a:fillRect/>
            </a:stretch>
          </p:blipFill>
          <p:spPr>
            <a:xfrm>
              <a:off x="13193783" y="6437728"/>
              <a:ext cx="40269" cy="46453"/>
            </a:xfrm>
            <a:prstGeom prst="rect">
              <a:avLst/>
            </a:prstGeom>
          </p:spPr>
        </p:pic>
        <p:pic>
          <p:nvPicPr>
            <p:cNvPr id="2304" name="Image 2290" descr=" "/>
            <p:cNvPicPr>
              <a:picLocks noChangeAspect="1"/>
            </p:cNvPicPr>
            <p:nvPr/>
          </p:nvPicPr>
          <p:blipFill>
            <a:blip r:embed="rId4582">
              <a:extLst>
                <a:ext uri="{96DAC541-7B7A-43D3-8B79-37D633B846F1}">
                  <asvg:svgBlip xmlns:asvg="http://schemas.microsoft.com/office/drawing/2016/SVG/main" r:embed="rId4583"/>
                </a:ext>
              </a:extLst>
            </a:blip>
            <a:stretch>
              <a:fillRect/>
            </a:stretch>
          </p:blipFill>
          <p:spPr>
            <a:xfrm>
              <a:off x="13130391" y="6438516"/>
              <a:ext cx="40268" cy="46385"/>
            </a:xfrm>
            <a:prstGeom prst="rect">
              <a:avLst/>
            </a:prstGeom>
          </p:spPr>
        </p:pic>
        <p:pic>
          <p:nvPicPr>
            <p:cNvPr id="2305" name="Image 2291" descr=" "/>
            <p:cNvPicPr>
              <a:picLocks noChangeAspect="1"/>
            </p:cNvPicPr>
            <p:nvPr/>
          </p:nvPicPr>
          <p:blipFill>
            <a:blip r:embed="rId4584">
              <a:extLst>
                <a:ext uri="{96DAC541-7B7A-43D3-8B79-37D633B846F1}">
                  <asvg:svgBlip xmlns:asvg="http://schemas.microsoft.com/office/drawing/2016/SVG/main" r:embed="rId4585"/>
                </a:ext>
              </a:extLst>
            </a:blip>
            <a:stretch>
              <a:fillRect/>
            </a:stretch>
          </p:blipFill>
          <p:spPr>
            <a:xfrm>
              <a:off x="13067186" y="6439074"/>
              <a:ext cx="40158" cy="46056"/>
            </a:xfrm>
            <a:prstGeom prst="rect">
              <a:avLst/>
            </a:prstGeom>
          </p:spPr>
        </p:pic>
        <p:pic>
          <p:nvPicPr>
            <p:cNvPr id="2306" name="Image 2292" descr=" "/>
            <p:cNvPicPr>
              <a:picLocks noChangeAspect="1"/>
            </p:cNvPicPr>
            <p:nvPr/>
          </p:nvPicPr>
          <p:blipFill>
            <a:blip r:embed="rId4586">
              <a:extLst>
                <a:ext uri="{96DAC541-7B7A-43D3-8B79-37D633B846F1}">
                  <asvg:svgBlip xmlns:asvg="http://schemas.microsoft.com/office/drawing/2016/SVG/main" r:embed="rId4587"/>
                </a:ext>
              </a:extLst>
            </a:blip>
            <a:stretch>
              <a:fillRect/>
            </a:stretch>
          </p:blipFill>
          <p:spPr>
            <a:xfrm>
              <a:off x="13003609" y="6439303"/>
              <a:ext cx="40269" cy="46385"/>
            </a:xfrm>
            <a:prstGeom prst="rect">
              <a:avLst/>
            </a:prstGeom>
          </p:spPr>
        </p:pic>
        <p:pic>
          <p:nvPicPr>
            <p:cNvPr id="2307" name="Image 2293" descr=" "/>
            <p:cNvPicPr>
              <a:picLocks noChangeAspect="1"/>
            </p:cNvPicPr>
            <p:nvPr/>
          </p:nvPicPr>
          <p:blipFill>
            <a:blip r:embed="rId4588">
              <a:extLst>
                <a:ext uri="{96DAC541-7B7A-43D3-8B79-37D633B846F1}">
                  <asvg:svgBlip xmlns:asvg="http://schemas.microsoft.com/office/drawing/2016/SVG/main" r:embed="rId4589"/>
                </a:ext>
              </a:extLst>
            </a:blip>
            <a:stretch>
              <a:fillRect/>
            </a:stretch>
          </p:blipFill>
          <p:spPr>
            <a:xfrm>
              <a:off x="12940374" y="6439458"/>
              <a:ext cx="40269" cy="46453"/>
            </a:xfrm>
            <a:prstGeom prst="rect">
              <a:avLst/>
            </a:prstGeom>
          </p:spPr>
        </p:pic>
        <p:pic>
          <p:nvPicPr>
            <p:cNvPr id="2308" name="Image 2294" descr=" "/>
            <p:cNvPicPr>
              <a:picLocks noChangeAspect="1"/>
            </p:cNvPicPr>
            <p:nvPr/>
          </p:nvPicPr>
          <p:blipFill>
            <a:blip r:embed="rId4590">
              <a:extLst>
                <a:ext uri="{96DAC541-7B7A-43D3-8B79-37D633B846F1}">
                  <asvg:svgBlip xmlns:asvg="http://schemas.microsoft.com/office/drawing/2016/SVG/main" r:embed="rId4591"/>
                </a:ext>
              </a:extLst>
            </a:blip>
            <a:stretch>
              <a:fillRect/>
            </a:stretch>
          </p:blipFill>
          <p:spPr>
            <a:xfrm>
              <a:off x="12876983" y="6440246"/>
              <a:ext cx="40268" cy="46385"/>
            </a:xfrm>
            <a:prstGeom prst="rect">
              <a:avLst/>
            </a:prstGeom>
          </p:spPr>
        </p:pic>
        <p:pic>
          <p:nvPicPr>
            <p:cNvPr id="2309" name="Image 2295" descr=" "/>
            <p:cNvPicPr>
              <a:picLocks noChangeAspect="1"/>
            </p:cNvPicPr>
            <p:nvPr/>
          </p:nvPicPr>
          <p:blipFill>
            <a:blip r:embed="rId4592">
              <a:extLst>
                <a:ext uri="{96DAC541-7B7A-43D3-8B79-37D633B846F1}">
                  <asvg:svgBlip xmlns:asvg="http://schemas.microsoft.com/office/drawing/2016/SVG/main" r:embed="rId4593"/>
                </a:ext>
              </a:extLst>
            </a:blip>
            <a:stretch>
              <a:fillRect/>
            </a:stretch>
          </p:blipFill>
          <p:spPr>
            <a:xfrm>
              <a:off x="12813776" y="6440643"/>
              <a:ext cx="40097" cy="40239"/>
            </a:xfrm>
            <a:prstGeom prst="rect">
              <a:avLst/>
            </a:prstGeom>
          </p:spPr>
        </p:pic>
        <p:pic>
          <p:nvPicPr>
            <p:cNvPr id="2310" name="Image 2296" descr=" "/>
            <p:cNvPicPr>
              <a:picLocks noChangeAspect="1"/>
            </p:cNvPicPr>
            <p:nvPr/>
          </p:nvPicPr>
          <p:blipFill>
            <a:blip r:embed="rId4594">
              <a:extLst>
                <a:ext uri="{96DAC541-7B7A-43D3-8B79-37D633B846F1}">
                  <asvg:svgBlip xmlns:asvg="http://schemas.microsoft.com/office/drawing/2016/SVG/main" r:embed="rId4595"/>
                </a:ext>
              </a:extLst>
            </a:blip>
            <a:stretch>
              <a:fillRect/>
            </a:stretch>
          </p:blipFill>
          <p:spPr>
            <a:xfrm>
              <a:off x="12750405" y="6440853"/>
              <a:ext cx="46591" cy="46527"/>
            </a:xfrm>
            <a:prstGeom prst="rect">
              <a:avLst/>
            </a:prstGeom>
          </p:spPr>
        </p:pic>
        <p:pic>
          <p:nvPicPr>
            <p:cNvPr id="2311" name="Image 2297" descr=" "/>
            <p:cNvPicPr>
              <a:picLocks noChangeAspect="1"/>
            </p:cNvPicPr>
            <p:nvPr/>
          </p:nvPicPr>
          <p:blipFill>
            <a:blip r:embed="rId4596">
              <a:extLst>
                <a:ext uri="{96DAC541-7B7A-43D3-8B79-37D633B846F1}">
                  <asvg:svgBlip xmlns:asvg="http://schemas.microsoft.com/office/drawing/2016/SVG/main" r:embed="rId4597"/>
                </a:ext>
              </a:extLst>
            </a:blip>
            <a:stretch>
              <a:fillRect/>
            </a:stretch>
          </p:blipFill>
          <p:spPr>
            <a:xfrm>
              <a:off x="12686966" y="6441188"/>
              <a:ext cx="40268" cy="46453"/>
            </a:xfrm>
            <a:prstGeom prst="rect">
              <a:avLst/>
            </a:prstGeom>
          </p:spPr>
        </p:pic>
        <p:pic>
          <p:nvPicPr>
            <p:cNvPr id="2312" name="Image 2298" descr=" "/>
            <p:cNvPicPr>
              <a:picLocks noChangeAspect="1"/>
            </p:cNvPicPr>
            <p:nvPr/>
          </p:nvPicPr>
          <p:blipFill>
            <a:blip r:embed="rId4598">
              <a:extLst>
                <a:ext uri="{96DAC541-7B7A-43D3-8B79-37D633B846F1}">
                  <asvg:svgBlip xmlns:asvg="http://schemas.microsoft.com/office/drawing/2016/SVG/main" r:embed="rId4599"/>
                </a:ext>
              </a:extLst>
            </a:blip>
            <a:stretch>
              <a:fillRect/>
            </a:stretch>
          </p:blipFill>
          <p:spPr>
            <a:xfrm>
              <a:off x="12623749" y="6441901"/>
              <a:ext cx="40013" cy="46056"/>
            </a:xfrm>
            <a:prstGeom prst="rect">
              <a:avLst/>
            </a:prstGeom>
          </p:spPr>
        </p:pic>
        <p:pic>
          <p:nvPicPr>
            <p:cNvPr id="2313" name="Image 2299" descr=" "/>
            <p:cNvPicPr>
              <a:picLocks noChangeAspect="1"/>
            </p:cNvPicPr>
            <p:nvPr/>
          </p:nvPicPr>
          <p:blipFill>
            <a:blip r:embed="rId4600">
              <a:extLst>
                <a:ext uri="{96DAC541-7B7A-43D3-8B79-37D633B846F1}">
                  <asvg:svgBlip xmlns:asvg="http://schemas.microsoft.com/office/drawing/2016/SVG/main" r:embed="rId4601"/>
                </a:ext>
              </a:extLst>
            </a:blip>
            <a:stretch>
              <a:fillRect/>
            </a:stretch>
          </p:blipFill>
          <p:spPr>
            <a:xfrm>
              <a:off x="12560042" y="6442373"/>
              <a:ext cx="39923" cy="46056"/>
            </a:xfrm>
            <a:prstGeom prst="rect">
              <a:avLst/>
            </a:prstGeom>
          </p:spPr>
        </p:pic>
        <p:pic>
          <p:nvPicPr>
            <p:cNvPr id="2314" name="Image 2300" descr=" "/>
            <p:cNvPicPr>
              <a:picLocks noChangeAspect="1"/>
            </p:cNvPicPr>
            <p:nvPr/>
          </p:nvPicPr>
          <p:blipFill>
            <a:blip r:embed="rId4602">
              <a:extLst>
                <a:ext uri="{96DAC541-7B7A-43D3-8B79-37D633B846F1}">
                  <asvg:svgBlip xmlns:asvg="http://schemas.microsoft.com/office/drawing/2016/SVG/main" r:embed="rId4603"/>
                </a:ext>
              </a:extLst>
            </a:blip>
            <a:stretch>
              <a:fillRect/>
            </a:stretch>
          </p:blipFill>
          <p:spPr>
            <a:xfrm>
              <a:off x="12497135" y="6442844"/>
              <a:ext cx="40158" cy="46056"/>
            </a:xfrm>
            <a:prstGeom prst="rect">
              <a:avLst/>
            </a:prstGeom>
          </p:spPr>
        </p:pic>
        <p:pic>
          <p:nvPicPr>
            <p:cNvPr id="2315" name="Image 2301" descr=" "/>
            <p:cNvPicPr>
              <a:picLocks noChangeAspect="1"/>
            </p:cNvPicPr>
            <p:nvPr/>
          </p:nvPicPr>
          <p:blipFill>
            <a:blip r:embed="rId4604">
              <a:extLst>
                <a:ext uri="{96DAC541-7B7A-43D3-8B79-37D633B846F1}">
                  <asvg:svgBlip xmlns:asvg="http://schemas.microsoft.com/office/drawing/2016/SVG/main" r:embed="rId4605"/>
                </a:ext>
              </a:extLst>
            </a:blip>
            <a:stretch>
              <a:fillRect/>
            </a:stretch>
          </p:blipFill>
          <p:spPr>
            <a:xfrm>
              <a:off x="22316924" y="6303832"/>
              <a:ext cx="39639" cy="45901"/>
            </a:xfrm>
            <a:prstGeom prst="rect">
              <a:avLst/>
            </a:prstGeom>
          </p:spPr>
        </p:pic>
        <p:pic>
          <p:nvPicPr>
            <p:cNvPr id="2316" name="Image 2302" descr=" "/>
            <p:cNvPicPr>
              <a:picLocks noChangeAspect="1"/>
            </p:cNvPicPr>
            <p:nvPr/>
          </p:nvPicPr>
          <p:blipFill>
            <a:blip r:embed="rId4606">
              <a:extLst>
                <a:ext uri="{96DAC541-7B7A-43D3-8B79-37D633B846F1}">
                  <asvg:svgBlip xmlns:asvg="http://schemas.microsoft.com/office/drawing/2016/SVG/main" r:embed="rId4607"/>
                </a:ext>
              </a:extLst>
            </a:blip>
            <a:stretch>
              <a:fillRect/>
            </a:stretch>
          </p:blipFill>
          <p:spPr>
            <a:xfrm>
              <a:off x="22063073" y="6304744"/>
              <a:ext cx="40268" cy="46385"/>
            </a:xfrm>
            <a:prstGeom prst="rect">
              <a:avLst/>
            </a:prstGeom>
          </p:spPr>
        </p:pic>
        <p:pic>
          <p:nvPicPr>
            <p:cNvPr id="2317" name="Image 2303" descr=" "/>
            <p:cNvPicPr>
              <a:picLocks noChangeAspect="1"/>
            </p:cNvPicPr>
            <p:nvPr/>
          </p:nvPicPr>
          <p:blipFill>
            <a:blip r:embed="rId4608">
              <a:extLst>
                <a:ext uri="{96DAC541-7B7A-43D3-8B79-37D633B846F1}">
                  <asvg:svgBlip xmlns:asvg="http://schemas.microsoft.com/office/drawing/2016/SVG/main" r:embed="rId4609"/>
                </a:ext>
              </a:extLst>
            </a:blip>
            <a:stretch>
              <a:fillRect/>
            </a:stretch>
          </p:blipFill>
          <p:spPr>
            <a:xfrm>
              <a:off x="21999866" y="6305773"/>
              <a:ext cx="40074" cy="40239"/>
            </a:xfrm>
            <a:prstGeom prst="rect">
              <a:avLst/>
            </a:prstGeom>
          </p:spPr>
        </p:pic>
        <p:pic>
          <p:nvPicPr>
            <p:cNvPr id="2318" name="Image 2304" descr=" "/>
            <p:cNvPicPr>
              <a:picLocks noChangeAspect="1"/>
            </p:cNvPicPr>
            <p:nvPr/>
          </p:nvPicPr>
          <p:blipFill>
            <a:blip r:embed="rId4610">
              <a:extLst>
                <a:ext uri="{96DAC541-7B7A-43D3-8B79-37D633B846F1}">
                  <asvg:svgBlip xmlns:asvg="http://schemas.microsoft.com/office/drawing/2016/SVG/main" r:embed="rId4611"/>
                </a:ext>
              </a:extLst>
            </a:blip>
            <a:stretch>
              <a:fillRect/>
            </a:stretch>
          </p:blipFill>
          <p:spPr>
            <a:xfrm>
              <a:off x="21936446" y="6306406"/>
              <a:ext cx="40269" cy="46143"/>
            </a:xfrm>
            <a:prstGeom prst="rect">
              <a:avLst/>
            </a:prstGeom>
          </p:spPr>
        </p:pic>
        <p:pic>
          <p:nvPicPr>
            <p:cNvPr id="2319" name="Image 2305" descr=" "/>
            <p:cNvPicPr>
              <a:picLocks noChangeAspect="1"/>
            </p:cNvPicPr>
            <p:nvPr/>
          </p:nvPicPr>
          <p:blipFill>
            <a:blip r:embed="rId4612">
              <a:extLst>
                <a:ext uri="{96DAC541-7B7A-43D3-8B79-37D633B846F1}">
                  <asvg:svgBlip xmlns:asvg="http://schemas.microsoft.com/office/drawing/2016/SVG/main" r:embed="rId4613"/>
                </a:ext>
              </a:extLst>
            </a:blip>
            <a:stretch>
              <a:fillRect/>
            </a:stretch>
          </p:blipFill>
          <p:spPr>
            <a:xfrm>
              <a:off x="21302848" y="6310250"/>
              <a:ext cx="40268" cy="46453"/>
            </a:xfrm>
            <a:prstGeom prst="rect">
              <a:avLst/>
            </a:prstGeom>
          </p:spPr>
        </p:pic>
        <p:pic>
          <p:nvPicPr>
            <p:cNvPr id="2320" name="Image 2306" descr=" "/>
            <p:cNvPicPr>
              <a:picLocks noChangeAspect="1"/>
            </p:cNvPicPr>
            <p:nvPr/>
          </p:nvPicPr>
          <p:blipFill>
            <a:blip r:embed="rId4614">
              <a:extLst>
                <a:ext uri="{96DAC541-7B7A-43D3-8B79-37D633B846F1}">
                  <asvg:svgBlip xmlns:asvg="http://schemas.microsoft.com/office/drawing/2016/SVG/main" r:embed="rId4615"/>
                </a:ext>
              </a:extLst>
            </a:blip>
            <a:stretch>
              <a:fillRect/>
            </a:stretch>
          </p:blipFill>
          <p:spPr>
            <a:xfrm>
              <a:off x="21239630" y="6311119"/>
              <a:ext cx="40108" cy="40239"/>
            </a:xfrm>
            <a:prstGeom prst="rect">
              <a:avLst/>
            </a:prstGeom>
          </p:spPr>
        </p:pic>
        <p:pic>
          <p:nvPicPr>
            <p:cNvPr id="2321" name="Image 2307" descr=" "/>
            <p:cNvPicPr>
              <a:picLocks noChangeAspect="1"/>
            </p:cNvPicPr>
            <p:nvPr/>
          </p:nvPicPr>
          <p:blipFill>
            <a:blip r:embed="rId4616">
              <a:extLst>
                <a:ext uri="{96DAC541-7B7A-43D3-8B79-37D633B846F1}">
                  <asvg:svgBlip xmlns:asvg="http://schemas.microsoft.com/office/drawing/2016/SVG/main" r:embed="rId4617"/>
                </a:ext>
              </a:extLst>
            </a:blip>
            <a:stretch>
              <a:fillRect/>
            </a:stretch>
          </p:blipFill>
          <p:spPr>
            <a:xfrm>
              <a:off x="21176288" y="6312210"/>
              <a:ext cx="40142" cy="40239"/>
            </a:xfrm>
            <a:prstGeom prst="rect">
              <a:avLst/>
            </a:prstGeom>
          </p:spPr>
        </p:pic>
        <p:pic>
          <p:nvPicPr>
            <p:cNvPr id="2322" name="Image 2308" descr=" "/>
            <p:cNvPicPr>
              <a:picLocks noChangeAspect="1"/>
            </p:cNvPicPr>
            <p:nvPr/>
          </p:nvPicPr>
          <p:blipFill>
            <a:blip r:embed="rId4618">
              <a:extLst>
                <a:ext uri="{96DAC541-7B7A-43D3-8B79-37D633B846F1}">
                  <asvg:svgBlip xmlns:asvg="http://schemas.microsoft.com/office/drawing/2016/SVG/main" r:embed="rId4619"/>
                </a:ext>
              </a:extLst>
            </a:blip>
            <a:stretch>
              <a:fillRect/>
            </a:stretch>
          </p:blipFill>
          <p:spPr>
            <a:xfrm>
              <a:off x="21113026" y="6312216"/>
              <a:ext cx="39793" cy="39923"/>
            </a:xfrm>
            <a:prstGeom prst="rect">
              <a:avLst/>
            </a:prstGeom>
          </p:spPr>
        </p:pic>
        <p:pic>
          <p:nvPicPr>
            <p:cNvPr id="2323" name="Image 2309" descr=" "/>
            <p:cNvPicPr>
              <a:picLocks noChangeAspect="1"/>
            </p:cNvPicPr>
            <p:nvPr/>
          </p:nvPicPr>
          <p:blipFill>
            <a:blip r:embed="rId4620">
              <a:extLst>
                <a:ext uri="{96DAC541-7B7A-43D3-8B79-37D633B846F1}">
                  <asvg:svgBlip xmlns:asvg="http://schemas.microsoft.com/office/drawing/2016/SVG/main" r:embed="rId4621"/>
                </a:ext>
              </a:extLst>
            </a:blip>
            <a:stretch>
              <a:fillRect/>
            </a:stretch>
          </p:blipFill>
          <p:spPr>
            <a:xfrm>
              <a:off x="21049590" y="6312216"/>
              <a:ext cx="40955" cy="46211"/>
            </a:xfrm>
            <a:prstGeom prst="rect">
              <a:avLst/>
            </a:prstGeom>
          </p:spPr>
        </p:pic>
        <p:pic>
          <p:nvPicPr>
            <p:cNvPr id="2324" name="Image 2310" descr=" "/>
            <p:cNvPicPr>
              <a:picLocks noChangeAspect="1"/>
            </p:cNvPicPr>
            <p:nvPr/>
          </p:nvPicPr>
          <p:blipFill>
            <a:blip r:embed="rId4622">
              <a:extLst>
                <a:ext uri="{96DAC541-7B7A-43D3-8B79-37D633B846F1}">
                  <asvg:svgBlip xmlns:asvg="http://schemas.microsoft.com/office/drawing/2016/SVG/main" r:embed="rId4623"/>
                </a:ext>
              </a:extLst>
            </a:blip>
            <a:stretch>
              <a:fillRect/>
            </a:stretch>
          </p:blipFill>
          <p:spPr>
            <a:xfrm>
              <a:off x="20986048" y="6312762"/>
              <a:ext cx="40269" cy="46385"/>
            </a:xfrm>
            <a:prstGeom prst="rect">
              <a:avLst/>
            </a:prstGeom>
          </p:spPr>
        </p:pic>
        <p:pic>
          <p:nvPicPr>
            <p:cNvPr id="2325" name="Image 2311" descr=" "/>
            <p:cNvPicPr>
              <a:picLocks noChangeAspect="1"/>
            </p:cNvPicPr>
            <p:nvPr/>
          </p:nvPicPr>
          <p:blipFill>
            <a:blip r:embed="rId4624">
              <a:extLst>
                <a:ext uri="{96DAC541-7B7A-43D3-8B79-37D633B846F1}">
                  <asvg:svgBlip xmlns:asvg="http://schemas.microsoft.com/office/drawing/2016/SVG/main" r:embed="rId4625"/>
                </a:ext>
              </a:extLst>
            </a:blip>
            <a:stretch>
              <a:fillRect/>
            </a:stretch>
          </p:blipFill>
          <p:spPr>
            <a:xfrm>
              <a:off x="20922840" y="6313165"/>
              <a:ext cx="40073" cy="40239"/>
            </a:xfrm>
            <a:prstGeom prst="rect">
              <a:avLst/>
            </a:prstGeom>
          </p:spPr>
        </p:pic>
        <p:pic>
          <p:nvPicPr>
            <p:cNvPr id="2326" name="Image 2312" descr=" "/>
            <p:cNvPicPr>
              <a:picLocks noChangeAspect="1"/>
            </p:cNvPicPr>
            <p:nvPr/>
          </p:nvPicPr>
          <p:blipFill>
            <a:blip r:embed="rId4626">
              <a:extLst>
                <a:ext uri="{96DAC541-7B7A-43D3-8B79-37D633B846F1}">
                  <asvg:svgBlip xmlns:asvg="http://schemas.microsoft.com/office/drawing/2016/SVG/main" r:embed="rId4627"/>
                </a:ext>
              </a:extLst>
            </a:blip>
            <a:stretch>
              <a:fillRect/>
            </a:stretch>
          </p:blipFill>
          <p:spPr>
            <a:xfrm>
              <a:off x="20859439" y="6313320"/>
              <a:ext cx="40169" cy="46056"/>
            </a:xfrm>
            <a:prstGeom prst="rect">
              <a:avLst/>
            </a:prstGeom>
          </p:spPr>
        </p:pic>
        <p:pic>
          <p:nvPicPr>
            <p:cNvPr id="2327" name="Image 2313" descr=" "/>
            <p:cNvPicPr>
              <a:picLocks noChangeAspect="1"/>
            </p:cNvPicPr>
            <p:nvPr/>
          </p:nvPicPr>
          <p:blipFill>
            <a:blip r:embed="rId4628">
              <a:extLst>
                <a:ext uri="{96DAC541-7B7A-43D3-8B79-37D633B846F1}">
                  <asvg:svgBlip xmlns:asvg="http://schemas.microsoft.com/office/drawing/2016/SVG/main" r:embed="rId4629"/>
                </a:ext>
              </a:extLst>
            </a:blip>
            <a:stretch>
              <a:fillRect/>
            </a:stretch>
          </p:blipFill>
          <p:spPr>
            <a:xfrm>
              <a:off x="20796192" y="6314108"/>
              <a:ext cx="40025" cy="46056"/>
            </a:xfrm>
            <a:prstGeom prst="rect">
              <a:avLst/>
            </a:prstGeom>
          </p:spPr>
        </p:pic>
        <p:pic>
          <p:nvPicPr>
            <p:cNvPr id="2328" name="Image 2314" descr=" "/>
            <p:cNvPicPr>
              <a:picLocks noChangeAspect="1"/>
            </p:cNvPicPr>
            <p:nvPr/>
          </p:nvPicPr>
          <p:blipFill>
            <a:blip r:embed="rId4630">
              <a:extLst>
                <a:ext uri="{96DAC541-7B7A-43D3-8B79-37D633B846F1}">
                  <asvg:svgBlip xmlns:asvg="http://schemas.microsoft.com/office/drawing/2016/SVG/main" r:embed="rId4631"/>
                </a:ext>
              </a:extLst>
            </a:blip>
            <a:stretch>
              <a:fillRect/>
            </a:stretch>
          </p:blipFill>
          <p:spPr>
            <a:xfrm>
              <a:off x="20732639" y="6314176"/>
              <a:ext cx="40268" cy="46453"/>
            </a:xfrm>
            <a:prstGeom prst="rect">
              <a:avLst/>
            </a:prstGeom>
          </p:spPr>
        </p:pic>
        <p:pic>
          <p:nvPicPr>
            <p:cNvPr id="2329" name="Image 2315" descr=" "/>
            <p:cNvPicPr>
              <a:picLocks noChangeAspect="1"/>
            </p:cNvPicPr>
            <p:nvPr/>
          </p:nvPicPr>
          <p:blipFill>
            <a:blip r:embed="rId4632">
              <a:extLst>
                <a:ext uri="{96DAC541-7B7A-43D3-8B79-37D633B846F1}">
                  <asvg:svgBlip xmlns:asvg="http://schemas.microsoft.com/office/drawing/2016/SVG/main" r:embed="rId4633"/>
                </a:ext>
              </a:extLst>
            </a:blip>
            <a:stretch>
              <a:fillRect/>
            </a:stretch>
          </p:blipFill>
          <p:spPr>
            <a:xfrm>
              <a:off x="20669247" y="6314963"/>
              <a:ext cx="40269" cy="46385"/>
            </a:xfrm>
            <a:prstGeom prst="rect">
              <a:avLst/>
            </a:prstGeom>
          </p:spPr>
        </p:pic>
        <p:pic>
          <p:nvPicPr>
            <p:cNvPr id="2330" name="Image 2316" descr=" "/>
            <p:cNvPicPr>
              <a:picLocks noChangeAspect="1"/>
            </p:cNvPicPr>
            <p:nvPr/>
          </p:nvPicPr>
          <p:blipFill>
            <a:blip r:embed="rId4634">
              <a:extLst>
                <a:ext uri="{96DAC541-7B7A-43D3-8B79-37D633B846F1}">
                  <asvg:svgBlip xmlns:asvg="http://schemas.microsoft.com/office/drawing/2016/SVG/main" r:embed="rId4635"/>
                </a:ext>
              </a:extLst>
            </a:blip>
            <a:stretch>
              <a:fillRect/>
            </a:stretch>
          </p:blipFill>
          <p:spPr>
            <a:xfrm>
              <a:off x="20606053" y="6315360"/>
              <a:ext cx="40148" cy="46056"/>
            </a:xfrm>
            <a:prstGeom prst="rect">
              <a:avLst/>
            </a:prstGeom>
          </p:spPr>
        </p:pic>
        <p:pic>
          <p:nvPicPr>
            <p:cNvPr id="2331" name="Image 2317" descr=" "/>
            <p:cNvPicPr>
              <a:picLocks noChangeAspect="1"/>
            </p:cNvPicPr>
            <p:nvPr/>
          </p:nvPicPr>
          <p:blipFill>
            <a:blip r:embed="rId4636">
              <a:extLst>
                <a:ext uri="{96DAC541-7B7A-43D3-8B79-37D633B846F1}">
                  <asvg:svgBlip xmlns:asvg="http://schemas.microsoft.com/office/drawing/2016/SVG/main" r:embed="rId4637"/>
                </a:ext>
              </a:extLst>
            </a:blip>
            <a:stretch>
              <a:fillRect/>
            </a:stretch>
          </p:blipFill>
          <p:spPr>
            <a:xfrm>
              <a:off x="20542785" y="6315832"/>
              <a:ext cx="40025" cy="46056"/>
            </a:xfrm>
            <a:prstGeom prst="rect">
              <a:avLst/>
            </a:prstGeom>
          </p:spPr>
        </p:pic>
        <p:pic>
          <p:nvPicPr>
            <p:cNvPr id="2332" name="Image 2318" descr=" "/>
            <p:cNvPicPr>
              <a:picLocks noChangeAspect="1"/>
            </p:cNvPicPr>
            <p:nvPr/>
          </p:nvPicPr>
          <p:blipFill>
            <a:blip r:embed="rId4638">
              <a:extLst>
                <a:ext uri="{96DAC541-7B7A-43D3-8B79-37D633B846F1}">
                  <asvg:svgBlip xmlns:asvg="http://schemas.microsoft.com/office/drawing/2016/SVG/main" r:embed="rId4639"/>
                </a:ext>
              </a:extLst>
            </a:blip>
            <a:stretch>
              <a:fillRect/>
            </a:stretch>
          </p:blipFill>
          <p:spPr>
            <a:xfrm>
              <a:off x="20479389" y="6315906"/>
              <a:ext cx="40268" cy="46453"/>
            </a:xfrm>
            <a:prstGeom prst="rect">
              <a:avLst/>
            </a:prstGeom>
          </p:spPr>
        </p:pic>
        <p:pic>
          <p:nvPicPr>
            <p:cNvPr id="2333" name="Image 2319" descr=" "/>
            <p:cNvPicPr>
              <a:picLocks noChangeAspect="1"/>
            </p:cNvPicPr>
            <p:nvPr/>
          </p:nvPicPr>
          <p:blipFill>
            <a:blip r:embed="rId4640">
              <a:extLst>
                <a:ext uri="{96DAC541-7B7A-43D3-8B79-37D633B846F1}">
                  <asvg:svgBlip xmlns:asvg="http://schemas.microsoft.com/office/drawing/2016/SVG/main" r:embed="rId4641"/>
                </a:ext>
              </a:extLst>
            </a:blip>
            <a:stretch>
              <a:fillRect/>
            </a:stretch>
          </p:blipFill>
          <p:spPr>
            <a:xfrm>
              <a:off x="20415839" y="6316694"/>
              <a:ext cx="40269" cy="46385"/>
            </a:xfrm>
            <a:prstGeom prst="rect">
              <a:avLst/>
            </a:prstGeom>
          </p:spPr>
        </p:pic>
        <p:pic>
          <p:nvPicPr>
            <p:cNvPr id="2334" name="Image 2320" descr=" "/>
            <p:cNvPicPr>
              <a:picLocks noChangeAspect="1"/>
            </p:cNvPicPr>
            <p:nvPr/>
          </p:nvPicPr>
          <p:blipFill>
            <a:blip r:embed="rId4642">
              <a:extLst>
                <a:ext uri="{96DAC541-7B7A-43D3-8B79-37D633B846F1}">
                  <asvg:svgBlip xmlns:asvg="http://schemas.microsoft.com/office/drawing/2016/SVG/main" r:embed="rId4643"/>
                </a:ext>
              </a:extLst>
            </a:blip>
            <a:stretch>
              <a:fillRect/>
            </a:stretch>
          </p:blipFill>
          <p:spPr>
            <a:xfrm>
              <a:off x="20352633" y="6317090"/>
              <a:ext cx="40159" cy="46056"/>
            </a:xfrm>
            <a:prstGeom prst="rect">
              <a:avLst/>
            </a:prstGeom>
          </p:spPr>
        </p:pic>
        <p:pic>
          <p:nvPicPr>
            <p:cNvPr id="2335" name="Image 2321" descr=" "/>
            <p:cNvPicPr>
              <a:picLocks noChangeAspect="1"/>
            </p:cNvPicPr>
            <p:nvPr/>
          </p:nvPicPr>
          <p:blipFill>
            <a:blip r:embed="rId4644">
              <a:extLst>
                <a:ext uri="{96DAC541-7B7A-43D3-8B79-37D633B846F1}">
                  <asvg:svgBlip xmlns:asvg="http://schemas.microsoft.com/office/drawing/2016/SVG/main" r:embed="rId4645"/>
                </a:ext>
              </a:extLst>
            </a:blip>
            <a:stretch>
              <a:fillRect/>
            </a:stretch>
          </p:blipFill>
          <p:spPr>
            <a:xfrm>
              <a:off x="20289262" y="6317307"/>
              <a:ext cx="46591" cy="46527"/>
            </a:xfrm>
            <a:prstGeom prst="rect">
              <a:avLst/>
            </a:prstGeom>
          </p:spPr>
        </p:pic>
        <p:pic>
          <p:nvPicPr>
            <p:cNvPr id="2336" name="Image 2322" descr=" "/>
            <p:cNvPicPr>
              <a:picLocks noChangeAspect="1"/>
            </p:cNvPicPr>
            <p:nvPr/>
          </p:nvPicPr>
          <p:blipFill>
            <a:blip r:embed="rId4646">
              <a:extLst>
                <a:ext uri="{96DAC541-7B7A-43D3-8B79-37D633B846F1}">
                  <asvg:svgBlip xmlns:asvg="http://schemas.microsoft.com/office/drawing/2016/SVG/main" r:embed="rId4647"/>
                </a:ext>
              </a:extLst>
            </a:blip>
            <a:stretch>
              <a:fillRect/>
            </a:stretch>
          </p:blipFill>
          <p:spPr>
            <a:xfrm>
              <a:off x="20225824" y="6317636"/>
              <a:ext cx="40268" cy="46453"/>
            </a:xfrm>
            <a:prstGeom prst="rect">
              <a:avLst/>
            </a:prstGeom>
          </p:spPr>
        </p:pic>
        <p:pic>
          <p:nvPicPr>
            <p:cNvPr id="2337" name="Image 2323" descr=" "/>
            <p:cNvPicPr>
              <a:picLocks noChangeAspect="1"/>
            </p:cNvPicPr>
            <p:nvPr/>
          </p:nvPicPr>
          <p:blipFill>
            <a:blip r:embed="rId4648">
              <a:extLst>
                <a:ext uri="{96DAC541-7B7A-43D3-8B79-37D633B846F1}">
                  <asvg:svgBlip xmlns:asvg="http://schemas.microsoft.com/office/drawing/2016/SVG/main" r:embed="rId4649"/>
                </a:ext>
              </a:extLst>
            </a:blip>
            <a:stretch>
              <a:fillRect/>
            </a:stretch>
          </p:blipFill>
          <p:spPr>
            <a:xfrm>
              <a:off x="20162432" y="6318424"/>
              <a:ext cx="40268" cy="46385"/>
            </a:xfrm>
            <a:prstGeom prst="rect">
              <a:avLst/>
            </a:prstGeom>
          </p:spPr>
        </p:pic>
        <p:pic>
          <p:nvPicPr>
            <p:cNvPr id="2338" name="Image 2324" descr=" "/>
            <p:cNvPicPr>
              <a:picLocks noChangeAspect="1"/>
            </p:cNvPicPr>
            <p:nvPr/>
          </p:nvPicPr>
          <p:blipFill>
            <a:blip r:embed="rId4650">
              <a:extLst>
                <a:ext uri="{96DAC541-7B7A-43D3-8B79-37D633B846F1}">
                  <asvg:svgBlip xmlns:asvg="http://schemas.microsoft.com/office/drawing/2016/SVG/main" r:embed="rId4651"/>
                </a:ext>
              </a:extLst>
            </a:blip>
            <a:stretch>
              <a:fillRect/>
            </a:stretch>
          </p:blipFill>
          <p:spPr>
            <a:xfrm>
              <a:off x="20099214" y="6318821"/>
              <a:ext cx="40084" cy="40239"/>
            </a:xfrm>
            <a:prstGeom prst="rect">
              <a:avLst/>
            </a:prstGeom>
          </p:spPr>
        </p:pic>
        <p:pic>
          <p:nvPicPr>
            <p:cNvPr id="2339" name="Image 2325" descr=" "/>
            <p:cNvPicPr>
              <a:picLocks noChangeAspect="1"/>
            </p:cNvPicPr>
            <p:nvPr/>
          </p:nvPicPr>
          <p:blipFill>
            <a:blip r:embed="rId4652">
              <a:extLst>
                <a:ext uri="{96DAC541-7B7A-43D3-8B79-37D633B846F1}">
                  <asvg:svgBlip xmlns:asvg="http://schemas.microsoft.com/office/drawing/2016/SVG/main" r:embed="rId4653"/>
                </a:ext>
              </a:extLst>
            </a:blip>
            <a:stretch>
              <a:fillRect/>
            </a:stretch>
          </p:blipFill>
          <p:spPr>
            <a:xfrm>
              <a:off x="20035854" y="6319031"/>
              <a:ext cx="46591" cy="46527"/>
            </a:xfrm>
            <a:prstGeom prst="rect">
              <a:avLst/>
            </a:prstGeom>
          </p:spPr>
        </p:pic>
        <p:pic>
          <p:nvPicPr>
            <p:cNvPr id="2340" name="Image 2326" descr=" "/>
            <p:cNvPicPr>
              <a:picLocks noChangeAspect="1"/>
            </p:cNvPicPr>
            <p:nvPr/>
          </p:nvPicPr>
          <p:blipFill>
            <a:blip r:embed="rId4654">
              <a:extLst>
                <a:ext uri="{96DAC541-7B7A-43D3-8B79-37D633B846F1}">
                  <asvg:svgBlip xmlns:asvg="http://schemas.microsoft.com/office/drawing/2016/SVG/main" r:embed="rId4655"/>
                </a:ext>
              </a:extLst>
            </a:blip>
            <a:stretch>
              <a:fillRect/>
            </a:stretch>
          </p:blipFill>
          <p:spPr>
            <a:xfrm>
              <a:off x="19972415" y="6320154"/>
              <a:ext cx="40268" cy="46453"/>
            </a:xfrm>
            <a:prstGeom prst="rect">
              <a:avLst/>
            </a:prstGeom>
          </p:spPr>
        </p:pic>
        <p:pic>
          <p:nvPicPr>
            <p:cNvPr id="2341" name="Image 2327" descr=" "/>
            <p:cNvPicPr>
              <a:picLocks noChangeAspect="1"/>
            </p:cNvPicPr>
            <p:nvPr/>
          </p:nvPicPr>
          <p:blipFill>
            <a:blip r:embed="rId4656">
              <a:extLst>
                <a:ext uri="{96DAC541-7B7A-43D3-8B79-37D633B846F1}">
                  <asvg:svgBlip xmlns:asvg="http://schemas.microsoft.com/office/drawing/2016/SVG/main" r:embed="rId4657"/>
                </a:ext>
              </a:extLst>
            </a:blip>
            <a:stretch>
              <a:fillRect/>
            </a:stretch>
          </p:blipFill>
          <p:spPr>
            <a:xfrm>
              <a:off x="19909186" y="6320551"/>
              <a:ext cx="40481" cy="45901"/>
            </a:xfrm>
            <a:prstGeom prst="rect">
              <a:avLst/>
            </a:prstGeom>
          </p:spPr>
        </p:pic>
        <p:pic>
          <p:nvPicPr>
            <p:cNvPr id="2342" name="Image 2328" descr=" "/>
            <p:cNvPicPr>
              <a:picLocks noChangeAspect="1"/>
            </p:cNvPicPr>
            <p:nvPr/>
          </p:nvPicPr>
          <p:blipFill>
            <a:blip r:embed="rId4658">
              <a:extLst>
                <a:ext uri="{96DAC541-7B7A-43D3-8B79-37D633B846F1}">
                  <asvg:svgBlip xmlns:asvg="http://schemas.microsoft.com/office/drawing/2016/SVG/main" r:embed="rId4659"/>
                </a:ext>
              </a:extLst>
            </a:blip>
            <a:stretch>
              <a:fillRect/>
            </a:stretch>
          </p:blipFill>
          <p:spPr>
            <a:xfrm>
              <a:off x="19845632" y="6320464"/>
              <a:ext cx="40268" cy="46385"/>
            </a:xfrm>
            <a:prstGeom prst="rect">
              <a:avLst/>
            </a:prstGeom>
          </p:spPr>
        </p:pic>
        <p:pic>
          <p:nvPicPr>
            <p:cNvPr id="2343" name="Image 2329" descr=" "/>
            <p:cNvPicPr>
              <a:picLocks noChangeAspect="1"/>
            </p:cNvPicPr>
            <p:nvPr/>
          </p:nvPicPr>
          <p:blipFill>
            <a:blip r:embed="rId4660">
              <a:extLst>
                <a:ext uri="{96DAC541-7B7A-43D3-8B79-37D633B846F1}">
                  <asvg:svgBlip xmlns:asvg="http://schemas.microsoft.com/office/drawing/2016/SVG/main" r:embed="rId4661"/>
                </a:ext>
              </a:extLst>
            </a:blip>
            <a:stretch>
              <a:fillRect/>
            </a:stretch>
          </p:blipFill>
          <p:spPr>
            <a:xfrm>
              <a:off x="19782436" y="6320551"/>
              <a:ext cx="40149" cy="46056"/>
            </a:xfrm>
            <a:prstGeom prst="rect">
              <a:avLst/>
            </a:prstGeom>
          </p:spPr>
        </p:pic>
        <p:pic>
          <p:nvPicPr>
            <p:cNvPr id="2344" name="Image 2330" descr=" "/>
            <p:cNvPicPr>
              <a:picLocks noChangeAspect="1"/>
            </p:cNvPicPr>
            <p:nvPr/>
          </p:nvPicPr>
          <p:blipFill>
            <a:blip r:embed="rId4662">
              <a:extLst>
                <a:ext uri="{96DAC541-7B7A-43D3-8B79-37D633B846F1}">
                  <asvg:svgBlip xmlns:asvg="http://schemas.microsoft.com/office/drawing/2016/SVG/main" r:embed="rId4663"/>
                </a:ext>
              </a:extLst>
            </a:blip>
            <a:stretch>
              <a:fillRect/>
            </a:stretch>
          </p:blipFill>
          <p:spPr>
            <a:xfrm>
              <a:off x="19718849" y="6321406"/>
              <a:ext cx="40268" cy="46385"/>
            </a:xfrm>
            <a:prstGeom prst="rect">
              <a:avLst/>
            </a:prstGeom>
          </p:spPr>
        </p:pic>
        <p:pic>
          <p:nvPicPr>
            <p:cNvPr id="2345" name="Image 2331" descr=" "/>
            <p:cNvPicPr>
              <a:picLocks noChangeAspect="1"/>
            </p:cNvPicPr>
            <p:nvPr/>
          </p:nvPicPr>
          <p:blipFill>
            <a:blip r:embed="rId4664">
              <a:extLst>
                <a:ext uri="{96DAC541-7B7A-43D3-8B79-37D633B846F1}">
                  <asvg:svgBlip xmlns:asvg="http://schemas.microsoft.com/office/drawing/2016/SVG/main" r:embed="rId4665"/>
                </a:ext>
              </a:extLst>
            </a:blip>
            <a:stretch>
              <a:fillRect/>
            </a:stretch>
          </p:blipFill>
          <p:spPr>
            <a:xfrm>
              <a:off x="19655615" y="6321568"/>
              <a:ext cx="40268" cy="46453"/>
            </a:xfrm>
            <a:prstGeom prst="rect">
              <a:avLst/>
            </a:prstGeom>
          </p:spPr>
        </p:pic>
        <p:pic>
          <p:nvPicPr>
            <p:cNvPr id="2346" name="Image 2332" descr=" "/>
            <p:cNvPicPr>
              <a:picLocks noChangeAspect="1"/>
            </p:cNvPicPr>
            <p:nvPr/>
          </p:nvPicPr>
          <p:blipFill>
            <a:blip r:embed="rId4666">
              <a:extLst>
                <a:ext uri="{96DAC541-7B7A-43D3-8B79-37D633B846F1}">
                  <asvg:svgBlip xmlns:asvg="http://schemas.microsoft.com/office/drawing/2016/SVG/main" r:embed="rId4667"/>
                </a:ext>
              </a:extLst>
            </a:blip>
            <a:stretch>
              <a:fillRect/>
            </a:stretch>
          </p:blipFill>
          <p:spPr>
            <a:xfrm>
              <a:off x="19592224" y="6322349"/>
              <a:ext cx="40268" cy="46385"/>
            </a:xfrm>
            <a:prstGeom prst="rect">
              <a:avLst/>
            </a:prstGeom>
          </p:spPr>
        </p:pic>
        <p:pic>
          <p:nvPicPr>
            <p:cNvPr id="2347" name="Image 2333" descr=" "/>
            <p:cNvPicPr>
              <a:picLocks noChangeAspect="1"/>
            </p:cNvPicPr>
            <p:nvPr/>
          </p:nvPicPr>
          <p:blipFill>
            <a:blip r:embed="rId4668">
              <a:extLst>
                <a:ext uri="{96DAC541-7B7A-43D3-8B79-37D633B846F1}">
                  <asvg:svgBlip xmlns:asvg="http://schemas.microsoft.com/office/drawing/2016/SVG/main" r:embed="rId4669"/>
                </a:ext>
              </a:extLst>
            </a:blip>
            <a:stretch>
              <a:fillRect/>
            </a:stretch>
          </p:blipFill>
          <p:spPr>
            <a:xfrm>
              <a:off x="19528388" y="6322752"/>
              <a:ext cx="40097" cy="40239"/>
            </a:xfrm>
            <a:prstGeom prst="rect">
              <a:avLst/>
            </a:prstGeom>
          </p:spPr>
        </p:pic>
        <p:pic>
          <p:nvPicPr>
            <p:cNvPr id="2348" name="Image 2334" descr=" "/>
            <p:cNvPicPr>
              <a:picLocks noChangeAspect="1"/>
            </p:cNvPicPr>
            <p:nvPr/>
          </p:nvPicPr>
          <p:blipFill>
            <a:blip r:embed="rId4670">
              <a:extLst>
                <a:ext uri="{96DAC541-7B7A-43D3-8B79-37D633B846F1}">
                  <asvg:svgBlip xmlns:asvg="http://schemas.microsoft.com/office/drawing/2016/SVG/main" r:embed="rId4671"/>
                </a:ext>
              </a:extLst>
            </a:blip>
            <a:stretch>
              <a:fillRect/>
            </a:stretch>
          </p:blipFill>
          <p:spPr>
            <a:xfrm>
              <a:off x="19465283" y="6323137"/>
              <a:ext cx="40268" cy="46385"/>
            </a:xfrm>
            <a:prstGeom prst="rect">
              <a:avLst/>
            </a:prstGeom>
          </p:spPr>
        </p:pic>
        <p:pic>
          <p:nvPicPr>
            <p:cNvPr id="2349" name="Image 2335" descr=" "/>
            <p:cNvPicPr>
              <a:picLocks noChangeAspect="1"/>
            </p:cNvPicPr>
            <p:nvPr/>
          </p:nvPicPr>
          <p:blipFill>
            <a:blip r:embed="rId4672">
              <a:extLst>
                <a:ext uri="{96DAC541-7B7A-43D3-8B79-37D633B846F1}">
                  <asvg:svgBlip xmlns:asvg="http://schemas.microsoft.com/office/drawing/2016/SVG/main" r:embed="rId4673"/>
                </a:ext>
              </a:extLst>
            </a:blip>
            <a:stretch>
              <a:fillRect/>
            </a:stretch>
          </p:blipFill>
          <p:spPr>
            <a:xfrm>
              <a:off x="19402364" y="6323298"/>
              <a:ext cx="40268" cy="46453"/>
            </a:xfrm>
            <a:prstGeom prst="rect">
              <a:avLst/>
            </a:prstGeom>
          </p:spPr>
        </p:pic>
        <p:pic>
          <p:nvPicPr>
            <p:cNvPr id="2350" name="Image 2336" descr=" "/>
            <p:cNvPicPr>
              <a:picLocks noChangeAspect="1"/>
            </p:cNvPicPr>
            <p:nvPr/>
          </p:nvPicPr>
          <p:blipFill>
            <a:blip r:embed="rId4674">
              <a:extLst>
                <a:ext uri="{96DAC541-7B7A-43D3-8B79-37D633B846F1}">
                  <asvg:svgBlip xmlns:asvg="http://schemas.microsoft.com/office/drawing/2016/SVG/main" r:embed="rId4675"/>
                </a:ext>
              </a:extLst>
            </a:blip>
            <a:stretch>
              <a:fillRect/>
            </a:stretch>
          </p:blipFill>
          <p:spPr>
            <a:xfrm>
              <a:off x="19339631" y="6323769"/>
              <a:ext cx="46609" cy="46527"/>
            </a:xfrm>
            <a:prstGeom prst="rect">
              <a:avLst/>
            </a:prstGeom>
          </p:spPr>
        </p:pic>
        <p:pic>
          <p:nvPicPr>
            <p:cNvPr id="2351" name="Image 2337" descr=" "/>
            <p:cNvPicPr>
              <a:picLocks noChangeAspect="1"/>
            </p:cNvPicPr>
            <p:nvPr/>
          </p:nvPicPr>
          <p:blipFill>
            <a:blip r:embed="rId4676">
              <a:extLst>
                <a:ext uri="{96DAC541-7B7A-43D3-8B79-37D633B846F1}">
                  <asvg:svgBlip xmlns:asvg="http://schemas.microsoft.com/office/drawing/2016/SVG/main" r:embed="rId4677"/>
                </a:ext>
              </a:extLst>
            </a:blip>
            <a:stretch>
              <a:fillRect/>
            </a:stretch>
          </p:blipFill>
          <p:spPr>
            <a:xfrm>
              <a:off x="19275608" y="6324482"/>
              <a:ext cx="40097" cy="40239"/>
            </a:xfrm>
            <a:prstGeom prst="rect">
              <a:avLst/>
            </a:prstGeom>
          </p:spPr>
        </p:pic>
        <p:pic>
          <p:nvPicPr>
            <p:cNvPr id="2352" name="Image 2338" descr=" "/>
            <p:cNvPicPr>
              <a:picLocks noChangeAspect="1"/>
            </p:cNvPicPr>
            <p:nvPr/>
          </p:nvPicPr>
          <p:blipFill>
            <a:blip r:embed="rId4678">
              <a:extLst>
                <a:ext uri="{96DAC541-7B7A-43D3-8B79-37D633B846F1}">
                  <asvg:svgBlip xmlns:asvg="http://schemas.microsoft.com/office/drawing/2016/SVG/main" r:embed="rId4679"/>
                </a:ext>
              </a:extLst>
            </a:blip>
            <a:stretch>
              <a:fillRect/>
            </a:stretch>
          </p:blipFill>
          <p:spPr>
            <a:xfrm>
              <a:off x="19212238" y="6324693"/>
              <a:ext cx="46591" cy="46527"/>
            </a:xfrm>
            <a:prstGeom prst="rect">
              <a:avLst/>
            </a:prstGeom>
          </p:spPr>
        </p:pic>
        <p:pic>
          <p:nvPicPr>
            <p:cNvPr id="2353" name="Image 2339" descr=" "/>
            <p:cNvPicPr>
              <a:picLocks noChangeAspect="1"/>
            </p:cNvPicPr>
            <p:nvPr/>
          </p:nvPicPr>
          <p:blipFill>
            <a:blip r:embed="rId4680">
              <a:extLst>
                <a:ext uri="{96DAC541-7B7A-43D3-8B79-37D633B846F1}">
                  <asvg:svgBlip xmlns:asvg="http://schemas.microsoft.com/office/drawing/2016/SVG/main" r:embed="rId4681"/>
                </a:ext>
              </a:extLst>
            </a:blip>
            <a:stretch>
              <a:fillRect/>
            </a:stretch>
          </p:blipFill>
          <p:spPr>
            <a:xfrm>
              <a:off x="19148641" y="6325735"/>
              <a:ext cx="40268" cy="45982"/>
            </a:xfrm>
            <a:prstGeom prst="rect">
              <a:avLst/>
            </a:prstGeom>
          </p:spPr>
        </p:pic>
        <p:pic>
          <p:nvPicPr>
            <p:cNvPr id="2354" name="Image 2340" descr=" "/>
            <p:cNvPicPr>
              <a:picLocks noChangeAspect="1"/>
            </p:cNvPicPr>
            <p:nvPr/>
          </p:nvPicPr>
          <p:blipFill>
            <a:blip r:embed="rId4682">
              <a:extLst>
                <a:ext uri="{96DAC541-7B7A-43D3-8B79-37D633B846F1}">
                  <asvg:svgBlip xmlns:asvg="http://schemas.microsoft.com/office/drawing/2016/SVG/main" r:embed="rId4683"/>
                </a:ext>
              </a:extLst>
            </a:blip>
            <a:stretch>
              <a:fillRect/>
            </a:stretch>
          </p:blipFill>
          <p:spPr>
            <a:xfrm>
              <a:off x="19085593" y="6325499"/>
              <a:ext cx="46609" cy="46527"/>
            </a:xfrm>
            <a:prstGeom prst="rect">
              <a:avLst/>
            </a:prstGeom>
          </p:spPr>
        </p:pic>
        <p:pic>
          <p:nvPicPr>
            <p:cNvPr id="2355" name="Image 2341" descr=" "/>
            <p:cNvPicPr>
              <a:picLocks noChangeAspect="1"/>
            </p:cNvPicPr>
            <p:nvPr/>
          </p:nvPicPr>
          <p:blipFill>
            <a:blip r:embed="rId4684">
              <a:extLst>
                <a:ext uri="{96DAC541-7B7A-43D3-8B79-37D633B846F1}">
                  <asvg:svgBlip xmlns:asvg="http://schemas.microsoft.com/office/drawing/2016/SVG/main" r:embed="rId4685"/>
                </a:ext>
              </a:extLst>
            </a:blip>
            <a:stretch>
              <a:fillRect/>
            </a:stretch>
          </p:blipFill>
          <p:spPr>
            <a:xfrm>
              <a:off x="19022016" y="6326281"/>
              <a:ext cx="40268" cy="46385"/>
            </a:xfrm>
            <a:prstGeom prst="rect">
              <a:avLst/>
            </a:prstGeom>
          </p:spPr>
        </p:pic>
        <p:pic>
          <p:nvPicPr>
            <p:cNvPr id="2356" name="Image 2342" descr=" "/>
            <p:cNvPicPr>
              <a:picLocks noChangeAspect="1"/>
            </p:cNvPicPr>
            <p:nvPr/>
          </p:nvPicPr>
          <p:blipFill>
            <a:blip r:embed="rId4686">
              <a:extLst>
                <a:ext uri="{96DAC541-7B7A-43D3-8B79-37D633B846F1}">
                  <asvg:svgBlip xmlns:asvg="http://schemas.microsoft.com/office/drawing/2016/SVG/main" r:embed="rId4687"/>
                </a:ext>
              </a:extLst>
            </a:blip>
            <a:stretch>
              <a:fillRect/>
            </a:stretch>
          </p:blipFill>
          <p:spPr>
            <a:xfrm>
              <a:off x="18958829" y="6326423"/>
              <a:ext cx="46591" cy="46527"/>
            </a:xfrm>
            <a:prstGeom prst="rect">
              <a:avLst/>
            </a:prstGeom>
          </p:spPr>
        </p:pic>
        <p:pic>
          <p:nvPicPr>
            <p:cNvPr id="2357" name="Image 2343" descr=" "/>
            <p:cNvPicPr>
              <a:picLocks noChangeAspect="1"/>
            </p:cNvPicPr>
            <p:nvPr/>
          </p:nvPicPr>
          <p:blipFill>
            <a:blip r:embed="rId4688">
              <a:extLst>
                <a:ext uri="{96DAC541-7B7A-43D3-8B79-37D633B846F1}">
                  <asvg:svgBlip xmlns:asvg="http://schemas.microsoft.com/office/drawing/2016/SVG/main" r:embed="rId4689"/>
                </a:ext>
              </a:extLst>
            </a:blip>
            <a:stretch>
              <a:fillRect/>
            </a:stretch>
          </p:blipFill>
          <p:spPr>
            <a:xfrm>
              <a:off x="18895233" y="6327936"/>
              <a:ext cx="40268" cy="45510"/>
            </a:xfrm>
            <a:prstGeom prst="rect">
              <a:avLst/>
            </a:prstGeom>
          </p:spPr>
        </p:pic>
        <p:pic>
          <p:nvPicPr>
            <p:cNvPr id="2358" name="Image 2344" descr=" "/>
            <p:cNvPicPr>
              <a:picLocks noChangeAspect="1"/>
            </p:cNvPicPr>
            <p:nvPr/>
          </p:nvPicPr>
          <p:blipFill>
            <a:blip r:embed="rId4690">
              <a:extLst>
                <a:ext uri="{96DAC541-7B7A-43D3-8B79-37D633B846F1}">
                  <asvg:svgBlip xmlns:asvg="http://schemas.microsoft.com/office/drawing/2016/SVG/main" r:embed="rId4691"/>
                </a:ext>
              </a:extLst>
            </a:blip>
            <a:stretch>
              <a:fillRect/>
            </a:stretch>
          </p:blipFill>
          <p:spPr>
            <a:xfrm>
              <a:off x="18832076" y="6327229"/>
              <a:ext cx="46560" cy="46527"/>
            </a:xfrm>
            <a:prstGeom prst="rect">
              <a:avLst/>
            </a:prstGeom>
          </p:spPr>
        </p:pic>
        <p:pic>
          <p:nvPicPr>
            <p:cNvPr id="2359" name="Image 2345" descr=" "/>
            <p:cNvPicPr>
              <a:picLocks noChangeAspect="1"/>
            </p:cNvPicPr>
            <p:nvPr/>
          </p:nvPicPr>
          <p:blipFill>
            <a:blip r:embed="rId4692">
              <a:extLst>
                <a:ext uri="{96DAC541-7B7A-43D3-8B79-37D633B846F1}">
                  <asvg:svgBlip xmlns:asvg="http://schemas.microsoft.com/office/drawing/2016/SVG/main" r:embed="rId4693"/>
                </a:ext>
              </a:extLst>
            </a:blip>
            <a:stretch>
              <a:fillRect/>
            </a:stretch>
          </p:blipFill>
          <p:spPr>
            <a:xfrm>
              <a:off x="18768607" y="6328011"/>
              <a:ext cx="40268" cy="46385"/>
            </a:xfrm>
            <a:prstGeom prst="rect">
              <a:avLst/>
            </a:prstGeom>
          </p:spPr>
        </p:pic>
        <p:pic>
          <p:nvPicPr>
            <p:cNvPr id="2360" name="Image 2346" descr=" "/>
            <p:cNvPicPr>
              <a:picLocks noChangeAspect="1"/>
            </p:cNvPicPr>
            <p:nvPr/>
          </p:nvPicPr>
          <p:blipFill>
            <a:blip r:embed="rId4694">
              <a:extLst>
                <a:ext uri="{96DAC541-7B7A-43D3-8B79-37D633B846F1}">
                  <asvg:svgBlip xmlns:asvg="http://schemas.microsoft.com/office/drawing/2016/SVG/main" r:embed="rId4695"/>
                </a:ext>
              </a:extLst>
            </a:blip>
            <a:stretch>
              <a:fillRect/>
            </a:stretch>
          </p:blipFill>
          <p:spPr>
            <a:xfrm>
              <a:off x="18705376" y="6327936"/>
              <a:ext cx="40045" cy="40239"/>
            </a:xfrm>
            <a:prstGeom prst="rect">
              <a:avLst/>
            </a:prstGeom>
          </p:spPr>
        </p:pic>
        <p:pic>
          <p:nvPicPr>
            <p:cNvPr id="2361" name="Image 2347" descr=" "/>
            <p:cNvPicPr>
              <a:picLocks noChangeAspect="1"/>
            </p:cNvPicPr>
            <p:nvPr/>
          </p:nvPicPr>
          <p:blipFill>
            <a:blip r:embed="rId4696">
              <a:extLst>
                <a:ext uri="{96DAC541-7B7A-43D3-8B79-37D633B846F1}">
                  <asvg:svgBlip xmlns:asvg="http://schemas.microsoft.com/office/drawing/2016/SVG/main" r:embed="rId4697"/>
                </a:ext>
              </a:extLst>
            </a:blip>
            <a:stretch>
              <a:fillRect/>
            </a:stretch>
          </p:blipFill>
          <p:spPr>
            <a:xfrm>
              <a:off x="18641824" y="6329195"/>
              <a:ext cx="40268" cy="45982"/>
            </a:xfrm>
            <a:prstGeom prst="rect">
              <a:avLst/>
            </a:prstGeom>
          </p:spPr>
        </p:pic>
        <p:pic>
          <p:nvPicPr>
            <p:cNvPr id="2362" name="Image 2348" descr=" "/>
            <p:cNvPicPr>
              <a:picLocks noChangeAspect="1"/>
            </p:cNvPicPr>
            <p:nvPr/>
          </p:nvPicPr>
          <p:blipFill>
            <a:blip r:embed="rId4698">
              <a:extLst>
                <a:ext uri="{96DAC541-7B7A-43D3-8B79-37D633B846F1}">
                  <asvg:svgBlip xmlns:asvg="http://schemas.microsoft.com/office/drawing/2016/SVG/main" r:embed="rId4699"/>
                </a:ext>
              </a:extLst>
            </a:blip>
            <a:stretch>
              <a:fillRect/>
            </a:stretch>
          </p:blipFill>
          <p:spPr>
            <a:xfrm>
              <a:off x="18578751" y="6329350"/>
              <a:ext cx="39780" cy="39923"/>
            </a:xfrm>
            <a:prstGeom prst="rect">
              <a:avLst/>
            </a:prstGeom>
          </p:spPr>
        </p:pic>
        <p:pic>
          <p:nvPicPr>
            <p:cNvPr id="2363" name="Image 2349" descr=" "/>
            <p:cNvPicPr>
              <a:picLocks noChangeAspect="1"/>
            </p:cNvPicPr>
            <p:nvPr/>
          </p:nvPicPr>
          <p:blipFill>
            <a:blip r:embed="rId4700">
              <a:extLst>
                <a:ext uri="{96DAC541-7B7A-43D3-8B79-37D633B846F1}">
                  <asvg:svgBlip xmlns:asvg="http://schemas.microsoft.com/office/drawing/2016/SVG/main" r:embed="rId4701"/>
                </a:ext>
              </a:extLst>
            </a:blip>
            <a:stretch>
              <a:fillRect/>
            </a:stretch>
          </p:blipFill>
          <p:spPr>
            <a:xfrm>
              <a:off x="18515419" y="6328804"/>
              <a:ext cx="46575" cy="46527"/>
            </a:xfrm>
            <a:prstGeom prst="rect">
              <a:avLst/>
            </a:prstGeom>
          </p:spPr>
        </p:pic>
        <p:pic>
          <p:nvPicPr>
            <p:cNvPr id="2364" name="Image 2350" descr=" "/>
            <p:cNvPicPr>
              <a:picLocks noChangeAspect="1"/>
            </p:cNvPicPr>
            <p:nvPr/>
          </p:nvPicPr>
          <p:blipFill>
            <a:blip r:embed="rId4702">
              <a:extLst>
                <a:ext uri="{96DAC541-7B7A-43D3-8B79-37D633B846F1}">
                  <asvg:svgBlip xmlns:asvg="http://schemas.microsoft.com/office/drawing/2016/SVG/main" r:embed="rId4703"/>
                </a:ext>
              </a:extLst>
            </a:blip>
            <a:stretch>
              <a:fillRect/>
            </a:stretch>
          </p:blipFill>
          <p:spPr>
            <a:xfrm>
              <a:off x="18452001" y="6330138"/>
              <a:ext cx="40088" cy="40239"/>
            </a:xfrm>
            <a:prstGeom prst="rect">
              <a:avLst/>
            </a:prstGeom>
          </p:spPr>
        </p:pic>
        <p:pic>
          <p:nvPicPr>
            <p:cNvPr id="2365" name="Image 2351" descr=" "/>
            <p:cNvPicPr>
              <a:picLocks noChangeAspect="1"/>
            </p:cNvPicPr>
            <p:nvPr/>
          </p:nvPicPr>
          <p:blipFill>
            <a:blip r:embed="rId4704">
              <a:extLst>
                <a:ext uri="{96DAC541-7B7A-43D3-8B79-37D633B846F1}">
                  <asvg:svgBlip xmlns:asvg="http://schemas.microsoft.com/office/drawing/2016/SVG/main" r:embed="rId4705"/>
                </a:ext>
              </a:extLst>
            </a:blip>
            <a:stretch>
              <a:fillRect/>
            </a:stretch>
          </p:blipFill>
          <p:spPr>
            <a:xfrm>
              <a:off x="18388416" y="6330528"/>
              <a:ext cx="40268" cy="46385"/>
            </a:xfrm>
            <a:prstGeom prst="rect">
              <a:avLst/>
            </a:prstGeom>
          </p:spPr>
        </p:pic>
        <p:pic>
          <p:nvPicPr>
            <p:cNvPr id="2366" name="Image 2352" descr=" "/>
            <p:cNvPicPr>
              <a:picLocks noChangeAspect="1"/>
            </p:cNvPicPr>
            <p:nvPr/>
          </p:nvPicPr>
          <p:blipFill>
            <a:blip r:embed="rId4706">
              <a:extLst>
                <a:ext uri="{96DAC541-7B7A-43D3-8B79-37D633B846F1}">
                  <asvg:svgBlip xmlns:asvg="http://schemas.microsoft.com/office/drawing/2016/SVG/main" r:embed="rId4707"/>
                </a:ext>
              </a:extLst>
            </a:blip>
            <a:stretch>
              <a:fillRect/>
            </a:stretch>
          </p:blipFill>
          <p:spPr>
            <a:xfrm>
              <a:off x="18325025" y="6331396"/>
              <a:ext cx="40268" cy="45982"/>
            </a:xfrm>
            <a:prstGeom prst="rect">
              <a:avLst/>
            </a:prstGeom>
          </p:spPr>
        </p:pic>
        <p:pic>
          <p:nvPicPr>
            <p:cNvPr id="2367" name="Image 2353" descr=" "/>
            <p:cNvPicPr>
              <a:picLocks noChangeAspect="1"/>
            </p:cNvPicPr>
            <p:nvPr/>
          </p:nvPicPr>
          <p:blipFill>
            <a:blip r:embed="rId4708">
              <a:extLst>
                <a:ext uri="{96DAC541-7B7A-43D3-8B79-37D633B846F1}">
                  <asvg:svgBlip xmlns:asvg="http://schemas.microsoft.com/office/drawing/2016/SVG/main" r:embed="rId4709"/>
                </a:ext>
              </a:extLst>
            </a:blip>
            <a:stretch>
              <a:fillRect/>
            </a:stretch>
          </p:blipFill>
          <p:spPr>
            <a:xfrm>
              <a:off x="18261977" y="6331161"/>
              <a:ext cx="46610" cy="46527"/>
            </a:xfrm>
            <a:prstGeom prst="rect">
              <a:avLst/>
            </a:prstGeom>
          </p:spPr>
        </p:pic>
        <p:pic>
          <p:nvPicPr>
            <p:cNvPr id="2368" name="Image 2354" descr=" "/>
            <p:cNvPicPr>
              <a:picLocks noChangeAspect="1"/>
            </p:cNvPicPr>
            <p:nvPr/>
          </p:nvPicPr>
          <p:blipFill>
            <a:blip r:embed="rId4710">
              <a:extLst>
                <a:ext uri="{96DAC541-7B7A-43D3-8B79-37D633B846F1}">
                  <asvg:svgBlip xmlns:asvg="http://schemas.microsoft.com/office/drawing/2016/SVG/main" r:embed="rId4711"/>
                </a:ext>
              </a:extLst>
            </a:blip>
            <a:stretch>
              <a:fillRect/>
            </a:stretch>
          </p:blipFill>
          <p:spPr>
            <a:xfrm>
              <a:off x="18198400" y="6332023"/>
              <a:ext cx="40268" cy="46143"/>
            </a:xfrm>
            <a:prstGeom prst="rect">
              <a:avLst/>
            </a:prstGeom>
          </p:spPr>
        </p:pic>
        <p:pic>
          <p:nvPicPr>
            <p:cNvPr id="2369" name="Image 2355" descr=" "/>
            <p:cNvPicPr>
              <a:picLocks noChangeAspect="1"/>
            </p:cNvPicPr>
            <p:nvPr/>
          </p:nvPicPr>
          <p:blipFill>
            <a:blip r:embed="rId4712">
              <a:extLst>
                <a:ext uri="{96DAC541-7B7A-43D3-8B79-37D633B846F1}">
                  <asvg:svgBlip xmlns:asvg="http://schemas.microsoft.com/office/drawing/2016/SVG/main" r:embed="rId4713"/>
                </a:ext>
              </a:extLst>
            </a:blip>
            <a:stretch>
              <a:fillRect/>
            </a:stretch>
          </p:blipFill>
          <p:spPr>
            <a:xfrm>
              <a:off x="18135008" y="6332252"/>
              <a:ext cx="40268" cy="46385"/>
            </a:xfrm>
            <a:prstGeom prst="rect">
              <a:avLst/>
            </a:prstGeom>
          </p:spPr>
        </p:pic>
        <p:pic>
          <p:nvPicPr>
            <p:cNvPr id="2370" name="Image 2356" descr=" "/>
            <p:cNvPicPr>
              <a:picLocks noChangeAspect="1"/>
            </p:cNvPicPr>
            <p:nvPr/>
          </p:nvPicPr>
          <p:blipFill>
            <a:blip r:embed="rId4714">
              <a:extLst>
                <a:ext uri="{96DAC541-7B7A-43D3-8B79-37D633B846F1}">
                  <asvg:svgBlip xmlns:asvg="http://schemas.microsoft.com/office/drawing/2016/SVG/main" r:embed="rId4715"/>
                </a:ext>
              </a:extLst>
            </a:blip>
            <a:stretch>
              <a:fillRect/>
            </a:stretch>
          </p:blipFill>
          <p:spPr>
            <a:xfrm>
              <a:off x="18071617" y="6333127"/>
              <a:ext cx="40268" cy="45982"/>
            </a:xfrm>
            <a:prstGeom prst="rect">
              <a:avLst/>
            </a:prstGeom>
          </p:spPr>
        </p:pic>
        <p:pic>
          <p:nvPicPr>
            <p:cNvPr id="2371" name="Image 2357" descr=" "/>
            <p:cNvPicPr>
              <a:picLocks noChangeAspect="1"/>
            </p:cNvPicPr>
            <p:nvPr/>
          </p:nvPicPr>
          <p:blipFill>
            <a:blip r:embed="rId4716">
              <a:extLst>
                <a:ext uri="{96DAC541-7B7A-43D3-8B79-37D633B846F1}">
                  <asvg:svgBlip xmlns:asvg="http://schemas.microsoft.com/office/drawing/2016/SVG/main" r:embed="rId4717"/>
                </a:ext>
              </a:extLst>
            </a:blip>
            <a:stretch>
              <a:fillRect/>
            </a:stretch>
          </p:blipFill>
          <p:spPr>
            <a:xfrm>
              <a:off x="18008569" y="6332891"/>
              <a:ext cx="46609" cy="46527"/>
            </a:xfrm>
            <a:prstGeom prst="rect">
              <a:avLst/>
            </a:prstGeom>
          </p:spPr>
        </p:pic>
        <p:pic>
          <p:nvPicPr>
            <p:cNvPr id="2372" name="Image 2358" descr=" "/>
            <p:cNvPicPr>
              <a:picLocks noChangeAspect="1"/>
            </p:cNvPicPr>
            <p:nvPr/>
          </p:nvPicPr>
          <p:blipFill>
            <a:blip r:embed="rId4718">
              <a:extLst>
                <a:ext uri="{96DAC541-7B7A-43D3-8B79-37D633B846F1}">
                  <asvg:svgBlip xmlns:asvg="http://schemas.microsoft.com/office/drawing/2016/SVG/main" r:embed="rId4719"/>
                </a:ext>
              </a:extLst>
            </a:blip>
            <a:stretch>
              <a:fillRect/>
            </a:stretch>
          </p:blipFill>
          <p:spPr>
            <a:xfrm>
              <a:off x="17944991" y="6333753"/>
              <a:ext cx="40268" cy="46143"/>
            </a:xfrm>
            <a:prstGeom prst="rect">
              <a:avLst/>
            </a:prstGeom>
          </p:spPr>
        </p:pic>
        <p:pic>
          <p:nvPicPr>
            <p:cNvPr id="2373" name="Image 2359" descr=" "/>
            <p:cNvPicPr>
              <a:picLocks noChangeAspect="1"/>
            </p:cNvPicPr>
            <p:nvPr/>
          </p:nvPicPr>
          <p:blipFill>
            <a:blip r:embed="rId4720">
              <a:extLst>
                <a:ext uri="{96DAC541-7B7A-43D3-8B79-37D633B846F1}">
                  <asvg:svgBlip xmlns:asvg="http://schemas.microsoft.com/office/drawing/2016/SVG/main" r:embed="rId4721"/>
                </a:ext>
              </a:extLst>
            </a:blip>
            <a:stretch>
              <a:fillRect/>
            </a:stretch>
          </p:blipFill>
          <p:spPr>
            <a:xfrm>
              <a:off x="17881773" y="6334069"/>
              <a:ext cx="40108" cy="40239"/>
            </a:xfrm>
            <a:prstGeom prst="rect">
              <a:avLst/>
            </a:prstGeom>
          </p:spPr>
        </p:pic>
        <p:pic>
          <p:nvPicPr>
            <p:cNvPr id="2374" name="Image 2360" descr=" "/>
            <p:cNvPicPr>
              <a:picLocks noChangeAspect="1"/>
            </p:cNvPicPr>
            <p:nvPr/>
          </p:nvPicPr>
          <p:blipFill>
            <a:blip r:embed="rId4722">
              <a:extLst>
                <a:ext uri="{96DAC541-7B7A-43D3-8B79-37D633B846F1}">
                  <asvg:svgBlip xmlns:asvg="http://schemas.microsoft.com/office/drawing/2016/SVG/main" r:embed="rId4723"/>
                </a:ext>
              </a:extLst>
            </a:blip>
            <a:stretch>
              <a:fillRect/>
            </a:stretch>
          </p:blipFill>
          <p:spPr>
            <a:xfrm>
              <a:off x="17818209" y="6334857"/>
              <a:ext cx="40268" cy="45982"/>
            </a:xfrm>
            <a:prstGeom prst="rect">
              <a:avLst/>
            </a:prstGeom>
          </p:spPr>
        </p:pic>
        <p:pic>
          <p:nvPicPr>
            <p:cNvPr id="2375" name="Image 2361" descr=" "/>
            <p:cNvPicPr>
              <a:picLocks noChangeAspect="1"/>
            </p:cNvPicPr>
            <p:nvPr/>
          </p:nvPicPr>
          <p:blipFill>
            <a:blip r:embed="rId4724">
              <a:extLst>
                <a:ext uri="{96DAC541-7B7A-43D3-8B79-37D633B846F1}">
                  <asvg:svgBlip xmlns:asvg="http://schemas.microsoft.com/office/drawing/2016/SVG/main" r:embed="rId4725"/>
                </a:ext>
              </a:extLst>
            </a:blip>
            <a:stretch>
              <a:fillRect/>
            </a:stretch>
          </p:blipFill>
          <p:spPr>
            <a:xfrm>
              <a:off x="17755001" y="6334857"/>
              <a:ext cx="40073" cy="40239"/>
            </a:xfrm>
            <a:prstGeom prst="rect">
              <a:avLst/>
            </a:prstGeom>
          </p:spPr>
        </p:pic>
        <p:pic>
          <p:nvPicPr>
            <p:cNvPr id="2376" name="Image 2362" descr=" "/>
            <p:cNvPicPr>
              <a:picLocks noChangeAspect="1"/>
            </p:cNvPicPr>
            <p:nvPr/>
          </p:nvPicPr>
          <p:blipFill>
            <a:blip r:embed="rId4726">
              <a:extLst>
                <a:ext uri="{96DAC541-7B7A-43D3-8B79-37D633B846F1}">
                  <asvg:svgBlip xmlns:asvg="http://schemas.microsoft.com/office/drawing/2016/SVG/main" r:embed="rId4727"/>
                </a:ext>
              </a:extLst>
            </a:blip>
            <a:stretch>
              <a:fillRect/>
            </a:stretch>
          </p:blipFill>
          <p:spPr>
            <a:xfrm>
              <a:off x="17691583" y="6336184"/>
              <a:ext cx="40268" cy="46385"/>
            </a:xfrm>
            <a:prstGeom prst="rect">
              <a:avLst/>
            </a:prstGeom>
          </p:spPr>
        </p:pic>
        <p:pic>
          <p:nvPicPr>
            <p:cNvPr id="2377" name="Image 2363" descr=" "/>
            <p:cNvPicPr>
              <a:picLocks noChangeAspect="1"/>
            </p:cNvPicPr>
            <p:nvPr/>
          </p:nvPicPr>
          <p:blipFill>
            <a:blip r:embed="rId4728">
              <a:extLst>
                <a:ext uri="{96DAC541-7B7A-43D3-8B79-37D633B846F1}">
                  <asvg:svgBlip xmlns:asvg="http://schemas.microsoft.com/office/drawing/2016/SVG/main" r:embed="rId4729"/>
                </a:ext>
              </a:extLst>
            </a:blip>
            <a:stretch>
              <a:fillRect/>
            </a:stretch>
          </p:blipFill>
          <p:spPr>
            <a:xfrm>
              <a:off x="17628375" y="6336264"/>
              <a:ext cx="40098" cy="40239"/>
            </a:xfrm>
            <a:prstGeom prst="rect">
              <a:avLst/>
            </a:prstGeom>
          </p:spPr>
        </p:pic>
        <p:pic>
          <p:nvPicPr>
            <p:cNvPr id="2378" name="Image 2364" descr=" "/>
            <p:cNvPicPr>
              <a:picLocks noChangeAspect="1"/>
            </p:cNvPicPr>
            <p:nvPr/>
          </p:nvPicPr>
          <p:blipFill>
            <a:blip r:embed="rId4730">
              <a:extLst>
                <a:ext uri="{96DAC541-7B7A-43D3-8B79-37D633B846F1}">
                  <asvg:svgBlip xmlns:asvg="http://schemas.microsoft.com/office/drawing/2016/SVG/main" r:embed="rId4731"/>
                </a:ext>
              </a:extLst>
            </a:blip>
            <a:stretch>
              <a:fillRect/>
            </a:stretch>
          </p:blipFill>
          <p:spPr>
            <a:xfrm>
              <a:off x="17564800" y="6336184"/>
              <a:ext cx="40268" cy="46385"/>
            </a:xfrm>
            <a:prstGeom prst="rect">
              <a:avLst/>
            </a:prstGeom>
          </p:spPr>
        </p:pic>
        <p:pic>
          <p:nvPicPr>
            <p:cNvPr id="2379" name="Image 2365" descr=" "/>
            <p:cNvPicPr>
              <a:picLocks noChangeAspect="1"/>
            </p:cNvPicPr>
            <p:nvPr/>
          </p:nvPicPr>
          <p:blipFill>
            <a:blip r:embed="rId4732">
              <a:extLst>
                <a:ext uri="{96DAC541-7B7A-43D3-8B79-37D633B846F1}">
                  <asvg:svgBlip xmlns:asvg="http://schemas.microsoft.com/office/drawing/2016/SVG/main" r:embed="rId4733"/>
                </a:ext>
              </a:extLst>
            </a:blip>
            <a:stretch>
              <a:fillRect/>
            </a:stretch>
          </p:blipFill>
          <p:spPr>
            <a:xfrm>
              <a:off x="17501593" y="6336109"/>
              <a:ext cx="40073" cy="40239"/>
            </a:xfrm>
            <a:prstGeom prst="rect">
              <a:avLst/>
            </a:prstGeom>
          </p:spPr>
        </p:pic>
        <p:pic>
          <p:nvPicPr>
            <p:cNvPr id="2380" name="Image 2366" descr=" "/>
            <p:cNvPicPr>
              <a:picLocks noChangeAspect="1"/>
            </p:cNvPicPr>
            <p:nvPr/>
          </p:nvPicPr>
          <p:blipFill>
            <a:blip r:embed="rId4734">
              <a:extLst>
                <a:ext uri="{96DAC541-7B7A-43D3-8B79-37D633B846F1}">
                  <asvg:svgBlip xmlns:asvg="http://schemas.microsoft.com/office/drawing/2016/SVG/main" r:embed="rId4735"/>
                </a:ext>
              </a:extLst>
            </a:blip>
            <a:stretch>
              <a:fillRect/>
            </a:stretch>
          </p:blipFill>
          <p:spPr>
            <a:xfrm>
              <a:off x="17438175" y="6337126"/>
              <a:ext cx="40268" cy="46385"/>
            </a:xfrm>
            <a:prstGeom prst="rect">
              <a:avLst/>
            </a:prstGeom>
          </p:spPr>
        </p:pic>
        <p:pic>
          <p:nvPicPr>
            <p:cNvPr id="2381" name="Image 2367" descr=" "/>
            <p:cNvPicPr>
              <a:picLocks noChangeAspect="1"/>
            </p:cNvPicPr>
            <p:nvPr/>
          </p:nvPicPr>
          <p:blipFill>
            <a:blip r:embed="rId4736">
              <a:extLst>
                <a:ext uri="{96DAC541-7B7A-43D3-8B79-37D633B846F1}">
                  <asvg:svgBlip xmlns:asvg="http://schemas.microsoft.com/office/drawing/2016/SVG/main" r:embed="rId4737"/>
                </a:ext>
              </a:extLst>
            </a:blip>
            <a:stretch>
              <a:fillRect/>
            </a:stretch>
          </p:blipFill>
          <p:spPr>
            <a:xfrm>
              <a:off x="17247371" y="6338782"/>
              <a:ext cx="40268" cy="45982"/>
            </a:xfrm>
            <a:prstGeom prst="rect">
              <a:avLst/>
            </a:prstGeom>
          </p:spPr>
        </p:pic>
        <p:pic>
          <p:nvPicPr>
            <p:cNvPr id="2382" name="Image 2368" descr=" "/>
            <p:cNvPicPr>
              <a:picLocks noChangeAspect="1"/>
            </p:cNvPicPr>
            <p:nvPr/>
          </p:nvPicPr>
          <p:blipFill>
            <a:blip r:embed="rId4738">
              <a:extLst>
                <a:ext uri="{96DAC541-7B7A-43D3-8B79-37D633B846F1}">
                  <asvg:svgBlip xmlns:asvg="http://schemas.microsoft.com/office/drawing/2016/SVG/main" r:embed="rId4739"/>
                </a:ext>
              </a:extLst>
            </a:blip>
            <a:stretch>
              <a:fillRect/>
            </a:stretch>
          </p:blipFill>
          <p:spPr>
            <a:xfrm>
              <a:off x="15600952" y="6349628"/>
              <a:ext cx="40073" cy="40239"/>
            </a:xfrm>
            <a:prstGeom prst="rect">
              <a:avLst/>
            </a:prstGeom>
          </p:spPr>
        </p:pic>
        <p:pic>
          <p:nvPicPr>
            <p:cNvPr id="2383" name="Image 2369" descr=" "/>
            <p:cNvPicPr>
              <a:picLocks noChangeAspect="1"/>
            </p:cNvPicPr>
            <p:nvPr/>
          </p:nvPicPr>
          <p:blipFill>
            <a:blip r:embed="rId4740">
              <a:extLst>
                <a:ext uri="{96DAC541-7B7A-43D3-8B79-37D633B846F1}">
                  <asvg:svgBlip xmlns:asvg="http://schemas.microsoft.com/office/drawing/2016/SVG/main" r:embed="rId4741"/>
                </a:ext>
              </a:extLst>
            </a:blip>
            <a:stretch>
              <a:fillRect/>
            </a:stretch>
          </p:blipFill>
          <p:spPr>
            <a:xfrm>
              <a:off x="15537572" y="6350099"/>
              <a:ext cx="40149" cy="46056"/>
            </a:xfrm>
            <a:prstGeom prst="rect">
              <a:avLst/>
            </a:prstGeom>
          </p:spPr>
        </p:pic>
        <p:pic>
          <p:nvPicPr>
            <p:cNvPr id="2384" name="Image 2370" descr=" "/>
            <p:cNvPicPr>
              <a:picLocks noChangeAspect="1"/>
            </p:cNvPicPr>
            <p:nvPr/>
          </p:nvPicPr>
          <p:blipFill>
            <a:blip r:embed="rId4742">
              <a:extLst>
                <a:ext uri="{96DAC541-7B7A-43D3-8B79-37D633B846F1}">
                  <asvg:svgBlip xmlns:asvg="http://schemas.microsoft.com/office/drawing/2016/SVG/main" r:embed="rId4743"/>
                </a:ext>
              </a:extLst>
            </a:blip>
            <a:stretch>
              <a:fillRect/>
            </a:stretch>
          </p:blipFill>
          <p:spPr>
            <a:xfrm>
              <a:off x="15474305" y="6350571"/>
              <a:ext cx="40024" cy="46056"/>
            </a:xfrm>
            <a:prstGeom prst="rect">
              <a:avLst/>
            </a:prstGeom>
          </p:spPr>
        </p:pic>
        <p:pic>
          <p:nvPicPr>
            <p:cNvPr id="2385" name="Image 2371" descr=" "/>
            <p:cNvPicPr>
              <a:picLocks noChangeAspect="1"/>
            </p:cNvPicPr>
            <p:nvPr/>
          </p:nvPicPr>
          <p:blipFill>
            <a:blip r:embed="rId4744">
              <a:extLst>
                <a:ext uri="{96DAC541-7B7A-43D3-8B79-37D633B846F1}">
                  <asvg:svgBlip xmlns:asvg="http://schemas.microsoft.com/office/drawing/2016/SVG/main" r:embed="rId4745"/>
                </a:ext>
              </a:extLst>
            </a:blip>
            <a:stretch>
              <a:fillRect/>
            </a:stretch>
          </p:blipFill>
          <p:spPr>
            <a:xfrm>
              <a:off x="15410751" y="6350645"/>
              <a:ext cx="40268" cy="46453"/>
            </a:xfrm>
            <a:prstGeom prst="rect">
              <a:avLst/>
            </a:prstGeom>
          </p:spPr>
        </p:pic>
        <p:pic>
          <p:nvPicPr>
            <p:cNvPr id="2386" name="Image 2372" descr=" "/>
            <p:cNvPicPr>
              <a:picLocks noChangeAspect="1"/>
            </p:cNvPicPr>
            <p:nvPr/>
          </p:nvPicPr>
          <p:blipFill>
            <a:blip r:embed="rId4746">
              <a:extLst>
                <a:ext uri="{96DAC541-7B7A-43D3-8B79-37D633B846F1}">
                  <asvg:svgBlip xmlns:asvg="http://schemas.microsoft.com/office/drawing/2016/SVG/main" r:embed="rId4747"/>
                </a:ext>
              </a:extLst>
            </a:blip>
            <a:stretch>
              <a:fillRect/>
            </a:stretch>
          </p:blipFill>
          <p:spPr>
            <a:xfrm>
              <a:off x="15347360" y="6351904"/>
              <a:ext cx="40268" cy="46385"/>
            </a:xfrm>
            <a:prstGeom prst="rect">
              <a:avLst/>
            </a:prstGeom>
          </p:spPr>
        </p:pic>
        <p:pic>
          <p:nvPicPr>
            <p:cNvPr id="2387" name="Image 2373" descr=" "/>
            <p:cNvPicPr>
              <a:picLocks noChangeAspect="1"/>
            </p:cNvPicPr>
            <p:nvPr/>
          </p:nvPicPr>
          <p:blipFill>
            <a:blip r:embed="rId4748">
              <a:extLst>
                <a:ext uri="{96DAC541-7B7A-43D3-8B79-37D633B846F1}">
                  <asvg:svgBlip xmlns:asvg="http://schemas.microsoft.com/office/drawing/2016/SVG/main" r:embed="rId4749"/>
                </a:ext>
              </a:extLst>
            </a:blip>
            <a:stretch>
              <a:fillRect/>
            </a:stretch>
          </p:blipFill>
          <p:spPr>
            <a:xfrm>
              <a:off x="15284164" y="6351991"/>
              <a:ext cx="40149" cy="46056"/>
            </a:xfrm>
            <a:prstGeom prst="rect">
              <a:avLst/>
            </a:prstGeom>
          </p:spPr>
        </p:pic>
        <p:pic>
          <p:nvPicPr>
            <p:cNvPr id="2388" name="Image 2374" descr=" "/>
            <p:cNvPicPr>
              <a:picLocks noChangeAspect="1"/>
            </p:cNvPicPr>
            <p:nvPr/>
          </p:nvPicPr>
          <p:blipFill>
            <a:blip r:embed="rId4750">
              <a:extLst>
                <a:ext uri="{96DAC541-7B7A-43D3-8B79-37D633B846F1}">
                  <asvg:svgBlip xmlns:asvg="http://schemas.microsoft.com/office/drawing/2016/SVG/main" r:embed="rId4751"/>
                </a:ext>
              </a:extLst>
            </a:blip>
            <a:stretch>
              <a:fillRect/>
            </a:stretch>
          </p:blipFill>
          <p:spPr>
            <a:xfrm>
              <a:off x="15220782" y="6351730"/>
              <a:ext cx="46592" cy="46527"/>
            </a:xfrm>
            <a:prstGeom prst="rect">
              <a:avLst/>
            </a:prstGeom>
          </p:spPr>
        </p:pic>
        <p:pic>
          <p:nvPicPr>
            <p:cNvPr id="2389" name="Image 2375" descr=" "/>
            <p:cNvPicPr>
              <a:picLocks noChangeAspect="1"/>
            </p:cNvPicPr>
            <p:nvPr/>
          </p:nvPicPr>
          <p:blipFill>
            <a:blip r:embed="rId4752">
              <a:extLst>
                <a:ext uri="{96DAC541-7B7A-43D3-8B79-37D633B846F1}">
                  <asvg:svgBlip xmlns:asvg="http://schemas.microsoft.com/office/drawing/2016/SVG/main" r:embed="rId4753"/>
                </a:ext>
              </a:extLst>
            </a:blip>
            <a:stretch>
              <a:fillRect/>
            </a:stretch>
          </p:blipFill>
          <p:spPr>
            <a:xfrm>
              <a:off x="15157343" y="6351904"/>
              <a:ext cx="40268" cy="46924"/>
            </a:xfrm>
            <a:prstGeom prst="rect">
              <a:avLst/>
            </a:prstGeom>
          </p:spPr>
        </p:pic>
        <p:pic>
          <p:nvPicPr>
            <p:cNvPr id="2390" name="Image 2376" descr=" "/>
            <p:cNvPicPr>
              <a:picLocks noChangeAspect="1"/>
            </p:cNvPicPr>
            <p:nvPr/>
          </p:nvPicPr>
          <p:blipFill>
            <a:blip r:embed="rId4754">
              <a:extLst>
                <a:ext uri="{96DAC541-7B7A-43D3-8B79-37D633B846F1}">
                  <asvg:svgBlip xmlns:asvg="http://schemas.microsoft.com/office/drawing/2016/SVG/main" r:embed="rId4755"/>
                </a:ext>
              </a:extLst>
            </a:blip>
            <a:stretch>
              <a:fillRect/>
            </a:stretch>
          </p:blipFill>
          <p:spPr>
            <a:xfrm>
              <a:off x="15093952" y="6353163"/>
              <a:ext cx="40268" cy="46385"/>
            </a:xfrm>
            <a:prstGeom prst="rect">
              <a:avLst/>
            </a:prstGeom>
          </p:spPr>
        </p:pic>
        <p:pic>
          <p:nvPicPr>
            <p:cNvPr id="2391" name="Image 2377" descr=" "/>
            <p:cNvPicPr>
              <a:picLocks noChangeAspect="1"/>
            </p:cNvPicPr>
            <p:nvPr/>
          </p:nvPicPr>
          <p:blipFill>
            <a:blip r:embed="rId4756">
              <a:extLst>
                <a:ext uri="{96DAC541-7B7A-43D3-8B79-37D633B846F1}">
                  <asvg:svgBlip xmlns:asvg="http://schemas.microsoft.com/office/drawing/2016/SVG/main" r:embed="rId4757"/>
                </a:ext>
              </a:extLst>
            </a:blip>
            <a:stretch>
              <a:fillRect/>
            </a:stretch>
          </p:blipFill>
          <p:spPr>
            <a:xfrm>
              <a:off x="15030733" y="6353559"/>
              <a:ext cx="40084" cy="40239"/>
            </a:xfrm>
            <a:prstGeom prst="rect">
              <a:avLst/>
            </a:prstGeom>
          </p:spPr>
        </p:pic>
        <p:pic>
          <p:nvPicPr>
            <p:cNvPr id="2392" name="Image 2378" descr=" "/>
            <p:cNvPicPr>
              <a:picLocks noChangeAspect="1"/>
            </p:cNvPicPr>
            <p:nvPr/>
          </p:nvPicPr>
          <p:blipFill>
            <a:blip r:embed="rId4758">
              <a:extLst>
                <a:ext uri="{96DAC541-7B7A-43D3-8B79-37D633B846F1}">
                  <asvg:svgBlip xmlns:asvg="http://schemas.microsoft.com/office/drawing/2016/SVG/main" r:embed="rId4759"/>
                </a:ext>
              </a:extLst>
            </a:blip>
            <a:stretch>
              <a:fillRect/>
            </a:stretch>
          </p:blipFill>
          <p:spPr>
            <a:xfrm>
              <a:off x="14523744" y="6357088"/>
              <a:ext cx="40268" cy="46385"/>
            </a:xfrm>
            <a:prstGeom prst="rect">
              <a:avLst/>
            </a:prstGeom>
          </p:spPr>
        </p:pic>
        <p:pic>
          <p:nvPicPr>
            <p:cNvPr id="2393" name="Image 2379" descr=" "/>
            <p:cNvPicPr>
              <a:picLocks noChangeAspect="1"/>
            </p:cNvPicPr>
            <p:nvPr/>
          </p:nvPicPr>
          <p:blipFill>
            <a:blip r:embed="rId4760">
              <a:extLst>
                <a:ext uri="{96DAC541-7B7A-43D3-8B79-37D633B846F1}">
                  <asvg:svgBlip xmlns:asvg="http://schemas.microsoft.com/office/drawing/2016/SVG/main" r:embed="rId4761"/>
                </a:ext>
              </a:extLst>
            </a:blip>
            <a:stretch>
              <a:fillRect/>
            </a:stretch>
          </p:blipFill>
          <p:spPr>
            <a:xfrm>
              <a:off x="14460352" y="6357249"/>
              <a:ext cx="40268" cy="46298"/>
            </a:xfrm>
            <a:prstGeom prst="rect">
              <a:avLst/>
            </a:prstGeom>
          </p:spPr>
        </p:pic>
        <p:pic>
          <p:nvPicPr>
            <p:cNvPr id="2394" name="Image 2380" descr=" "/>
            <p:cNvPicPr>
              <a:picLocks noChangeAspect="1"/>
            </p:cNvPicPr>
            <p:nvPr/>
          </p:nvPicPr>
          <p:blipFill>
            <a:blip r:embed="rId4762">
              <a:extLst>
                <a:ext uri="{96DAC541-7B7A-43D3-8B79-37D633B846F1}">
                  <asvg:svgBlip xmlns:asvg="http://schemas.microsoft.com/office/drawing/2016/SVG/main" r:embed="rId4763"/>
                </a:ext>
              </a:extLst>
            </a:blip>
            <a:stretch>
              <a:fillRect/>
            </a:stretch>
          </p:blipFill>
          <p:spPr>
            <a:xfrm>
              <a:off x="14396961" y="6357875"/>
              <a:ext cx="40269" cy="46385"/>
            </a:xfrm>
            <a:prstGeom prst="rect">
              <a:avLst/>
            </a:prstGeom>
          </p:spPr>
        </p:pic>
        <p:pic>
          <p:nvPicPr>
            <p:cNvPr id="2395" name="Image 2381" descr=" "/>
            <p:cNvPicPr>
              <a:picLocks noChangeAspect="1"/>
            </p:cNvPicPr>
            <p:nvPr/>
          </p:nvPicPr>
          <p:blipFill>
            <a:blip r:embed="rId4764">
              <a:extLst>
                <a:ext uri="{96DAC541-7B7A-43D3-8B79-37D633B846F1}">
                  <asvg:svgBlip xmlns:asvg="http://schemas.microsoft.com/office/drawing/2016/SVG/main" r:embed="rId4765"/>
                </a:ext>
              </a:extLst>
            </a:blip>
            <a:stretch>
              <a:fillRect/>
            </a:stretch>
          </p:blipFill>
          <p:spPr>
            <a:xfrm>
              <a:off x="14333098" y="6358037"/>
              <a:ext cx="40268" cy="46453"/>
            </a:xfrm>
            <a:prstGeom prst="rect">
              <a:avLst/>
            </a:prstGeom>
          </p:spPr>
        </p:pic>
        <p:pic>
          <p:nvPicPr>
            <p:cNvPr id="2396" name="Image 2382" descr=" "/>
            <p:cNvPicPr>
              <a:picLocks noChangeAspect="1"/>
            </p:cNvPicPr>
            <p:nvPr/>
          </p:nvPicPr>
          <p:blipFill>
            <a:blip r:embed="rId4766">
              <a:extLst>
                <a:ext uri="{96DAC541-7B7A-43D3-8B79-37D633B846F1}">
                  <asvg:svgBlip xmlns:asvg="http://schemas.microsoft.com/office/drawing/2016/SVG/main" r:embed="rId4767"/>
                </a:ext>
              </a:extLst>
            </a:blip>
            <a:stretch>
              <a:fillRect/>
            </a:stretch>
          </p:blipFill>
          <p:spPr>
            <a:xfrm>
              <a:off x="14270413" y="6358508"/>
              <a:ext cx="46560" cy="46527"/>
            </a:xfrm>
            <a:prstGeom prst="rect">
              <a:avLst/>
            </a:prstGeom>
          </p:spPr>
        </p:pic>
        <p:pic>
          <p:nvPicPr>
            <p:cNvPr id="2397" name="Image 2383" descr=" "/>
            <p:cNvPicPr>
              <a:picLocks noChangeAspect="1"/>
            </p:cNvPicPr>
            <p:nvPr/>
          </p:nvPicPr>
          <p:blipFill>
            <a:blip r:embed="rId4768">
              <a:extLst>
                <a:ext uri="{96DAC541-7B7A-43D3-8B79-37D633B846F1}">
                  <asvg:svgBlip xmlns:asvg="http://schemas.microsoft.com/office/drawing/2016/SVG/main" r:embed="rId4769"/>
                </a:ext>
              </a:extLst>
            </a:blip>
            <a:stretch>
              <a:fillRect/>
            </a:stretch>
          </p:blipFill>
          <p:spPr>
            <a:xfrm>
              <a:off x="14207141" y="6359376"/>
              <a:ext cx="40107" cy="40239"/>
            </a:xfrm>
            <a:prstGeom prst="rect">
              <a:avLst/>
            </a:prstGeom>
          </p:spPr>
        </p:pic>
        <p:pic>
          <p:nvPicPr>
            <p:cNvPr id="2398" name="Image 2384" descr=" "/>
            <p:cNvPicPr>
              <a:picLocks noChangeAspect="1"/>
            </p:cNvPicPr>
            <p:nvPr/>
          </p:nvPicPr>
          <p:blipFill>
            <a:blip r:embed="rId4770">
              <a:extLst>
                <a:ext uri="{96DAC541-7B7A-43D3-8B79-37D633B846F1}">
                  <asvg:svgBlip xmlns:asvg="http://schemas.microsoft.com/office/drawing/2016/SVG/main" r:embed="rId4771"/>
                </a:ext>
              </a:extLst>
            </a:blip>
            <a:stretch>
              <a:fillRect/>
            </a:stretch>
          </p:blipFill>
          <p:spPr>
            <a:xfrm>
              <a:off x="14143553" y="6359606"/>
              <a:ext cx="40268" cy="46385"/>
            </a:xfrm>
            <a:prstGeom prst="rect">
              <a:avLst/>
            </a:prstGeom>
          </p:spPr>
        </p:pic>
        <p:pic>
          <p:nvPicPr>
            <p:cNvPr id="2399" name="Image 2385" descr=" "/>
            <p:cNvPicPr>
              <a:picLocks noChangeAspect="1"/>
            </p:cNvPicPr>
            <p:nvPr/>
          </p:nvPicPr>
          <p:blipFill>
            <a:blip r:embed="rId4772">
              <a:extLst>
                <a:ext uri="{96DAC541-7B7A-43D3-8B79-37D633B846F1}">
                  <asvg:svgBlip xmlns:asvg="http://schemas.microsoft.com/office/drawing/2016/SVG/main" r:embed="rId4773"/>
                </a:ext>
              </a:extLst>
            </a:blip>
            <a:stretch>
              <a:fillRect/>
            </a:stretch>
          </p:blipFill>
          <p:spPr>
            <a:xfrm>
              <a:off x="14080240" y="6360802"/>
              <a:ext cx="40268" cy="46124"/>
            </a:xfrm>
            <a:prstGeom prst="rect">
              <a:avLst/>
            </a:prstGeom>
          </p:spPr>
        </p:pic>
        <p:pic>
          <p:nvPicPr>
            <p:cNvPr id="2400" name="Image 2386" descr=" "/>
            <p:cNvPicPr>
              <a:picLocks noChangeAspect="1"/>
            </p:cNvPicPr>
            <p:nvPr/>
          </p:nvPicPr>
          <p:blipFill>
            <a:blip r:embed="rId4774">
              <a:extLst>
                <a:ext uri="{96DAC541-7B7A-43D3-8B79-37D633B846F1}">
                  <asvg:svgBlip xmlns:asvg="http://schemas.microsoft.com/office/drawing/2016/SVG/main" r:embed="rId4775"/>
                </a:ext>
              </a:extLst>
            </a:blip>
            <a:stretch>
              <a:fillRect/>
            </a:stretch>
          </p:blipFill>
          <p:spPr>
            <a:xfrm>
              <a:off x="14017113" y="6360238"/>
              <a:ext cx="46609" cy="46527"/>
            </a:xfrm>
            <a:prstGeom prst="rect">
              <a:avLst/>
            </a:prstGeom>
          </p:spPr>
        </p:pic>
        <p:pic>
          <p:nvPicPr>
            <p:cNvPr id="2401" name="Image 2387" descr=" "/>
            <p:cNvPicPr>
              <a:picLocks noChangeAspect="1"/>
            </p:cNvPicPr>
            <p:nvPr/>
          </p:nvPicPr>
          <p:blipFill>
            <a:blip r:embed="rId4776">
              <a:extLst>
                <a:ext uri="{96DAC541-7B7A-43D3-8B79-37D633B846F1}">
                  <asvg:svgBlip xmlns:asvg="http://schemas.microsoft.com/office/drawing/2016/SVG/main" r:embed="rId4777"/>
                </a:ext>
              </a:extLst>
            </a:blip>
            <a:stretch>
              <a:fillRect/>
            </a:stretch>
          </p:blipFill>
          <p:spPr>
            <a:xfrm>
              <a:off x="13953719" y="6360945"/>
              <a:ext cx="40098" cy="40239"/>
            </a:xfrm>
            <a:prstGeom prst="rect">
              <a:avLst/>
            </a:prstGeom>
          </p:spPr>
        </p:pic>
        <p:pic>
          <p:nvPicPr>
            <p:cNvPr id="2402" name="Image 2388" descr=" "/>
            <p:cNvPicPr>
              <a:picLocks noChangeAspect="1"/>
            </p:cNvPicPr>
            <p:nvPr/>
          </p:nvPicPr>
          <p:blipFill>
            <a:blip r:embed="rId4778">
              <a:extLst>
                <a:ext uri="{96DAC541-7B7A-43D3-8B79-37D633B846F1}">
                  <asvg:svgBlip xmlns:asvg="http://schemas.microsoft.com/office/drawing/2016/SVG/main" r:embed="rId4779"/>
                </a:ext>
              </a:extLst>
            </a:blip>
            <a:stretch>
              <a:fillRect/>
            </a:stretch>
          </p:blipFill>
          <p:spPr>
            <a:xfrm>
              <a:off x="13890349" y="6361162"/>
              <a:ext cx="46591" cy="46527"/>
            </a:xfrm>
            <a:prstGeom prst="rect">
              <a:avLst/>
            </a:prstGeom>
          </p:spPr>
        </p:pic>
        <p:pic>
          <p:nvPicPr>
            <p:cNvPr id="2403" name="Image 2389" descr=" "/>
            <p:cNvPicPr>
              <a:picLocks noChangeAspect="1"/>
            </p:cNvPicPr>
            <p:nvPr/>
          </p:nvPicPr>
          <p:blipFill>
            <a:blip r:embed="rId4780">
              <a:extLst>
                <a:ext uri="{96DAC541-7B7A-43D3-8B79-37D633B846F1}">
                  <asvg:svgBlip xmlns:asvg="http://schemas.microsoft.com/office/drawing/2016/SVG/main" r:embed="rId4781"/>
                </a:ext>
              </a:extLst>
            </a:blip>
            <a:stretch>
              <a:fillRect/>
            </a:stretch>
          </p:blipFill>
          <p:spPr>
            <a:xfrm>
              <a:off x="13826753" y="6362204"/>
              <a:ext cx="40268" cy="45982"/>
            </a:xfrm>
            <a:prstGeom prst="rect">
              <a:avLst/>
            </a:prstGeom>
          </p:spPr>
        </p:pic>
        <p:pic>
          <p:nvPicPr>
            <p:cNvPr id="2404" name="Image 2390" descr=" "/>
            <p:cNvPicPr>
              <a:picLocks noChangeAspect="1"/>
            </p:cNvPicPr>
            <p:nvPr/>
          </p:nvPicPr>
          <p:blipFill>
            <a:blip r:embed="rId4782">
              <a:extLst>
                <a:ext uri="{96DAC541-7B7A-43D3-8B79-37D633B846F1}">
                  <asvg:svgBlip xmlns:asvg="http://schemas.microsoft.com/office/drawing/2016/SVG/main" r:embed="rId4783"/>
                </a:ext>
              </a:extLst>
            </a:blip>
            <a:stretch>
              <a:fillRect/>
            </a:stretch>
          </p:blipFill>
          <p:spPr>
            <a:xfrm>
              <a:off x="13763705" y="6361968"/>
              <a:ext cx="46609" cy="46527"/>
            </a:xfrm>
            <a:prstGeom prst="rect">
              <a:avLst/>
            </a:prstGeom>
          </p:spPr>
        </p:pic>
        <p:pic>
          <p:nvPicPr>
            <p:cNvPr id="2405" name="Image 2391" descr=" "/>
            <p:cNvPicPr>
              <a:picLocks noChangeAspect="1"/>
            </p:cNvPicPr>
            <p:nvPr/>
          </p:nvPicPr>
          <p:blipFill>
            <a:blip r:embed="rId4784">
              <a:extLst>
                <a:ext uri="{96DAC541-7B7A-43D3-8B79-37D633B846F1}">
                  <asvg:svgBlip xmlns:asvg="http://schemas.microsoft.com/office/drawing/2016/SVG/main" r:embed="rId4785"/>
                </a:ext>
              </a:extLst>
            </a:blip>
            <a:stretch>
              <a:fillRect/>
            </a:stretch>
          </p:blipFill>
          <p:spPr>
            <a:xfrm>
              <a:off x="13700127" y="6362750"/>
              <a:ext cx="40268" cy="46385"/>
            </a:xfrm>
            <a:prstGeom prst="rect">
              <a:avLst/>
            </a:prstGeom>
          </p:spPr>
        </p:pic>
        <p:pic>
          <p:nvPicPr>
            <p:cNvPr id="2406" name="Image 2392" descr=" "/>
            <p:cNvPicPr>
              <a:picLocks noChangeAspect="1"/>
            </p:cNvPicPr>
            <p:nvPr/>
          </p:nvPicPr>
          <p:blipFill>
            <a:blip r:embed="rId4786">
              <a:extLst>
                <a:ext uri="{96DAC541-7B7A-43D3-8B79-37D633B846F1}">
                  <asvg:svgBlip xmlns:asvg="http://schemas.microsoft.com/office/drawing/2016/SVG/main" r:embed="rId4787"/>
                </a:ext>
              </a:extLst>
            </a:blip>
            <a:stretch>
              <a:fillRect/>
            </a:stretch>
          </p:blipFill>
          <p:spPr>
            <a:xfrm>
              <a:off x="13636736" y="6363066"/>
              <a:ext cx="40268" cy="46385"/>
            </a:xfrm>
            <a:prstGeom prst="rect">
              <a:avLst/>
            </a:prstGeom>
          </p:spPr>
        </p:pic>
        <p:pic>
          <p:nvPicPr>
            <p:cNvPr id="2407" name="Image 2393" descr=" "/>
            <p:cNvPicPr>
              <a:picLocks noChangeAspect="1"/>
            </p:cNvPicPr>
            <p:nvPr/>
          </p:nvPicPr>
          <p:blipFill>
            <a:blip r:embed="rId4788">
              <a:extLst>
                <a:ext uri="{96DAC541-7B7A-43D3-8B79-37D633B846F1}">
                  <asvg:svgBlip xmlns:asvg="http://schemas.microsoft.com/office/drawing/2016/SVG/main" r:embed="rId4789"/>
                </a:ext>
              </a:extLst>
            </a:blip>
            <a:stretch>
              <a:fillRect/>
            </a:stretch>
          </p:blipFill>
          <p:spPr>
            <a:xfrm>
              <a:off x="13573345" y="6363934"/>
              <a:ext cx="40268" cy="45982"/>
            </a:xfrm>
            <a:prstGeom prst="rect">
              <a:avLst/>
            </a:prstGeom>
          </p:spPr>
        </p:pic>
        <p:pic>
          <p:nvPicPr>
            <p:cNvPr id="2408" name="Image 2394" descr=" "/>
            <p:cNvPicPr>
              <a:picLocks noChangeAspect="1"/>
            </p:cNvPicPr>
            <p:nvPr/>
          </p:nvPicPr>
          <p:blipFill>
            <a:blip r:embed="rId4790">
              <a:extLst>
                <a:ext uri="{96DAC541-7B7A-43D3-8B79-37D633B846F1}">
                  <asvg:svgBlip xmlns:asvg="http://schemas.microsoft.com/office/drawing/2016/SVG/main" r:embed="rId4791"/>
                </a:ext>
              </a:extLst>
            </a:blip>
            <a:stretch>
              <a:fillRect/>
            </a:stretch>
          </p:blipFill>
          <p:spPr>
            <a:xfrm>
              <a:off x="13510297" y="6363698"/>
              <a:ext cx="46609" cy="46527"/>
            </a:xfrm>
            <a:prstGeom prst="rect">
              <a:avLst/>
            </a:prstGeom>
          </p:spPr>
        </p:pic>
        <p:pic>
          <p:nvPicPr>
            <p:cNvPr id="2409" name="Image 2395" descr=" "/>
            <p:cNvPicPr>
              <a:picLocks noChangeAspect="1"/>
            </p:cNvPicPr>
            <p:nvPr/>
          </p:nvPicPr>
          <p:blipFill>
            <a:blip r:embed="rId4792">
              <a:extLst>
                <a:ext uri="{96DAC541-7B7A-43D3-8B79-37D633B846F1}">
                  <asvg:svgBlip xmlns:asvg="http://schemas.microsoft.com/office/drawing/2016/SVG/main" r:embed="rId4793"/>
                </a:ext>
              </a:extLst>
            </a:blip>
            <a:stretch>
              <a:fillRect/>
            </a:stretch>
          </p:blipFill>
          <p:spPr>
            <a:xfrm>
              <a:off x="13446719" y="6364480"/>
              <a:ext cx="40269" cy="46385"/>
            </a:xfrm>
            <a:prstGeom prst="rect">
              <a:avLst/>
            </a:prstGeom>
          </p:spPr>
        </p:pic>
        <p:pic>
          <p:nvPicPr>
            <p:cNvPr id="2410" name="Image 2396" descr=" "/>
            <p:cNvPicPr>
              <a:picLocks noChangeAspect="1"/>
            </p:cNvPicPr>
            <p:nvPr/>
          </p:nvPicPr>
          <p:blipFill>
            <a:blip r:embed="rId4794">
              <a:extLst>
                <a:ext uri="{96DAC541-7B7A-43D3-8B79-37D633B846F1}">
                  <asvg:svgBlip xmlns:asvg="http://schemas.microsoft.com/office/drawing/2016/SVG/main" r:embed="rId4795"/>
                </a:ext>
              </a:extLst>
            </a:blip>
            <a:stretch>
              <a:fillRect/>
            </a:stretch>
          </p:blipFill>
          <p:spPr>
            <a:xfrm>
              <a:off x="13383500" y="6364877"/>
              <a:ext cx="40109" cy="40239"/>
            </a:xfrm>
            <a:prstGeom prst="rect">
              <a:avLst/>
            </a:prstGeom>
          </p:spPr>
        </p:pic>
        <p:pic>
          <p:nvPicPr>
            <p:cNvPr id="2411" name="Image 2397" descr=" "/>
            <p:cNvPicPr>
              <a:picLocks noChangeAspect="1"/>
            </p:cNvPicPr>
            <p:nvPr/>
          </p:nvPicPr>
          <p:blipFill>
            <a:blip r:embed="rId4796">
              <a:extLst>
                <a:ext uri="{96DAC541-7B7A-43D3-8B79-37D633B846F1}">
                  <asvg:svgBlip xmlns:asvg="http://schemas.microsoft.com/office/drawing/2016/SVG/main" r:embed="rId4797"/>
                </a:ext>
              </a:extLst>
            </a:blip>
            <a:stretch>
              <a:fillRect/>
            </a:stretch>
          </p:blipFill>
          <p:spPr>
            <a:xfrm>
              <a:off x="13319936" y="6365664"/>
              <a:ext cx="40268" cy="45982"/>
            </a:xfrm>
            <a:prstGeom prst="rect">
              <a:avLst/>
            </a:prstGeom>
          </p:spPr>
        </p:pic>
        <p:pic>
          <p:nvPicPr>
            <p:cNvPr id="2412" name="Image 2398" descr=" "/>
            <p:cNvPicPr>
              <a:picLocks noChangeAspect="1"/>
            </p:cNvPicPr>
            <p:nvPr/>
          </p:nvPicPr>
          <p:blipFill>
            <a:blip r:embed="rId4798">
              <a:extLst>
                <a:ext uri="{96DAC541-7B7A-43D3-8B79-37D633B846F1}">
                  <asvg:svgBlip xmlns:asvg="http://schemas.microsoft.com/office/drawing/2016/SVG/main" r:embed="rId4799"/>
                </a:ext>
              </a:extLst>
            </a:blip>
            <a:stretch>
              <a:fillRect/>
            </a:stretch>
          </p:blipFill>
          <p:spPr>
            <a:xfrm>
              <a:off x="13256545" y="6366135"/>
              <a:ext cx="40268" cy="45982"/>
            </a:xfrm>
            <a:prstGeom prst="rect">
              <a:avLst/>
            </a:prstGeom>
          </p:spPr>
        </p:pic>
        <p:pic>
          <p:nvPicPr>
            <p:cNvPr id="2413" name="Image 2399" descr=" "/>
            <p:cNvPicPr>
              <a:picLocks noChangeAspect="1"/>
            </p:cNvPicPr>
            <p:nvPr/>
          </p:nvPicPr>
          <p:blipFill>
            <a:blip r:embed="rId4800">
              <a:extLst>
                <a:ext uri="{96DAC541-7B7A-43D3-8B79-37D633B846F1}">
                  <asvg:svgBlip xmlns:asvg="http://schemas.microsoft.com/office/drawing/2016/SVG/main" r:embed="rId4801"/>
                </a:ext>
              </a:extLst>
            </a:blip>
            <a:stretch>
              <a:fillRect/>
            </a:stretch>
          </p:blipFill>
          <p:spPr>
            <a:xfrm>
              <a:off x="13193497" y="6365900"/>
              <a:ext cx="46609" cy="46527"/>
            </a:xfrm>
            <a:prstGeom prst="rect">
              <a:avLst/>
            </a:prstGeom>
          </p:spPr>
        </p:pic>
        <p:pic>
          <p:nvPicPr>
            <p:cNvPr id="2414" name="Image 2400" descr=" "/>
            <p:cNvPicPr>
              <a:picLocks noChangeAspect="1"/>
            </p:cNvPicPr>
            <p:nvPr/>
          </p:nvPicPr>
          <p:blipFill>
            <a:blip r:embed="rId4802">
              <a:extLst>
                <a:ext uri="{96DAC541-7B7A-43D3-8B79-37D633B846F1}">
                  <asvg:svgBlip xmlns:asvg="http://schemas.microsoft.com/office/drawing/2016/SVG/main" r:embed="rId4803"/>
                </a:ext>
              </a:extLst>
            </a:blip>
            <a:stretch>
              <a:fillRect/>
            </a:stretch>
          </p:blipFill>
          <p:spPr>
            <a:xfrm>
              <a:off x="13133446" y="6364325"/>
              <a:ext cx="39642" cy="45901"/>
            </a:xfrm>
            <a:prstGeom prst="rect">
              <a:avLst/>
            </a:prstGeom>
          </p:spPr>
        </p:pic>
        <p:pic>
          <p:nvPicPr>
            <p:cNvPr id="2415" name="Image 2401" descr=" "/>
            <p:cNvPicPr>
              <a:picLocks noChangeAspect="1"/>
            </p:cNvPicPr>
            <p:nvPr/>
          </p:nvPicPr>
          <p:blipFill>
            <a:blip r:embed="rId4804">
              <a:extLst>
                <a:ext uri="{96DAC541-7B7A-43D3-8B79-37D633B846F1}">
                  <asvg:svgBlip xmlns:asvg="http://schemas.microsoft.com/office/drawing/2016/SVG/main" r:embed="rId4805"/>
                </a:ext>
              </a:extLst>
            </a:blip>
            <a:stretch>
              <a:fillRect/>
            </a:stretch>
          </p:blipFill>
          <p:spPr>
            <a:xfrm>
              <a:off x="13066528" y="6367624"/>
              <a:ext cx="40269" cy="46385"/>
            </a:xfrm>
            <a:prstGeom prst="rect">
              <a:avLst/>
            </a:prstGeom>
          </p:spPr>
        </p:pic>
        <p:pic>
          <p:nvPicPr>
            <p:cNvPr id="2416" name="Image 2402" descr=" "/>
            <p:cNvPicPr>
              <a:picLocks noChangeAspect="1"/>
            </p:cNvPicPr>
            <p:nvPr/>
          </p:nvPicPr>
          <p:blipFill>
            <a:blip r:embed="rId4806">
              <a:extLst>
                <a:ext uri="{96DAC541-7B7A-43D3-8B79-37D633B846F1}">
                  <asvg:svgBlip xmlns:asvg="http://schemas.microsoft.com/office/drawing/2016/SVG/main" r:embed="rId4807"/>
                </a:ext>
              </a:extLst>
            </a:blip>
            <a:stretch>
              <a:fillRect/>
            </a:stretch>
          </p:blipFill>
          <p:spPr>
            <a:xfrm>
              <a:off x="13003137" y="6368021"/>
              <a:ext cx="40268" cy="45982"/>
            </a:xfrm>
            <a:prstGeom prst="rect">
              <a:avLst/>
            </a:prstGeom>
          </p:spPr>
        </p:pic>
        <p:pic>
          <p:nvPicPr>
            <p:cNvPr id="2417" name="Image 2403" descr=" "/>
            <p:cNvPicPr>
              <a:picLocks noChangeAspect="1"/>
            </p:cNvPicPr>
            <p:nvPr/>
          </p:nvPicPr>
          <p:blipFill>
            <a:blip r:embed="rId4808">
              <a:extLst>
                <a:ext uri="{96DAC541-7B7A-43D3-8B79-37D633B846F1}">
                  <asvg:svgBlip xmlns:asvg="http://schemas.microsoft.com/office/drawing/2016/SVG/main" r:embed="rId4809"/>
                </a:ext>
              </a:extLst>
            </a:blip>
            <a:stretch>
              <a:fillRect/>
            </a:stretch>
          </p:blipFill>
          <p:spPr>
            <a:xfrm>
              <a:off x="12940089" y="6367314"/>
              <a:ext cx="46609" cy="46527"/>
            </a:xfrm>
            <a:prstGeom prst="rect">
              <a:avLst/>
            </a:prstGeom>
          </p:spPr>
        </p:pic>
        <p:pic>
          <p:nvPicPr>
            <p:cNvPr id="2418" name="Image 2404" descr=" "/>
            <p:cNvPicPr>
              <a:picLocks noChangeAspect="1"/>
            </p:cNvPicPr>
            <p:nvPr/>
          </p:nvPicPr>
          <p:blipFill>
            <a:blip r:embed="rId4810">
              <a:extLst>
                <a:ext uri="{96DAC541-7B7A-43D3-8B79-37D633B846F1}">
                  <asvg:svgBlip xmlns:asvg="http://schemas.microsoft.com/office/drawing/2016/SVG/main" r:embed="rId4811"/>
                </a:ext>
              </a:extLst>
            </a:blip>
            <a:stretch>
              <a:fillRect/>
            </a:stretch>
          </p:blipFill>
          <p:spPr>
            <a:xfrm>
              <a:off x="12876511" y="6367866"/>
              <a:ext cx="40268" cy="46143"/>
            </a:xfrm>
            <a:prstGeom prst="rect">
              <a:avLst/>
            </a:prstGeom>
          </p:spPr>
        </p:pic>
        <p:pic>
          <p:nvPicPr>
            <p:cNvPr id="2419" name="Image 2405" descr=" "/>
            <p:cNvPicPr>
              <a:picLocks noChangeAspect="1"/>
            </p:cNvPicPr>
            <p:nvPr/>
          </p:nvPicPr>
          <p:blipFill>
            <a:blip r:embed="rId4812">
              <a:extLst>
                <a:ext uri="{96DAC541-7B7A-43D3-8B79-37D633B846F1}">
                  <asvg:svgBlip xmlns:asvg="http://schemas.microsoft.com/office/drawing/2016/SVG/main" r:embed="rId4813"/>
                </a:ext>
              </a:extLst>
            </a:blip>
            <a:stretch>
              <a:fillRect/>
            </a:stretch>
          </p:blipFill>
          <p:spPr>
            <a:xfrm>
              <a:off x="12813292" y="6368808"/>
              <a:ext cx="40109" cy="40239"/>
            </a:xfrm>
            <a:prstGeom prst="rect">
              <a:avLst/>
            </a:prstGeom>
          </p:spPr>
        </p:pic>
        <p:pic>
          <p:nvPicPr>
            <p:cNvPr id="2420" name="Image 2406" descr=" "/>
            <p:cNvPicPr>
              <a:picLocks noChangeAspect="1"/>
            </p:cNvPicPr>
            <p:nvPr/>
          </p:nvPicPr>
          <p:blipFill>
            <a:blip r:embed="rId4814">
              <a:extLst>
                <a:ext uri="{96DAC541-7B7A-43D3-8B79-37D633B846F1}">
                  <asvg:svgBlip xmlns:asvg="http://schemas.microsoft.com/office/drawing/2016/SVG/main" r:embed="rId4815"/>
                </a:ext>
              </a:extLst>
            </a:blip>
            <a:stretch>
              <a:fillRect/>
            </a:stretch>
          </p:blipFill>
          <p:spPr>
            <a:xfrm>
              <a:off x="12749728" y="6369596"/>
              <a:ext cx="40268" cy="45982"/>
            </a:xfrm>
            <a:prstGeom prst="rect">
              <a:avLst/>
            </a:prstGeom>
          </p:spPr>
        </p:pic>
        <p:pic>
          <p:nvPicPr>
            <p:cNvPr id="2421" name="Image 2407" descr=" "/>
            <p:cNvPicPr>
              <a:picLocks noChangeAspect="1"/>
            </p:cNvPicPr>
            <p:nvPr/>
          </p:nvPicPr>
          <p:blipFill>
            <a:blip r:embed="rId4816">
              <a:extLst>
                <a:ext uri="{96DAC541-7B7A-43D3-8B79-37D633B846F1}">
                  <asvg:svgBlip xmlns:asvg="http://schemas.microsoft.com/office/drawing/2016/SVG/main" r:embed="rId4817"/>
                </a:ext>
              </a:extLst>
            </a:blip>
            <a:stretch>
              <a:fillRect/>
            </a:stretch>
          </p:blipFill>
          <p:spPr>
            <a:xfrm>
              <a:off x="12685892" y="6369596"/>
              <a:ext cx="40073" cy="40239"/>
            </a:xfrm>
            <a:prstGeom prst="rect">
              <a:avLst/>
            </a:prstGeom>
          </p:spPr>
        </p:pic>
        <p:pic>
          <p:nvPicPr>
            <p:cNvPr id="2422" name="Image 2408" descr=" "/>
            <p:cNvPicPr>
              <a:picLocks noChangeAspect="1"/>
            </p:cNvPicPr>
            <p:nvPr/>
          </p:nvPicPr>
          <p:blipFill>
            <a:blip r:embed="rId4818">
              <a:extLst>
                <a:ext uri="{96DAC541-7B7A-43D3-8B79-37D633B846F1}">
                  <asvg:svgBlip xmlns:asvg="http://schemas.microsoft.com/office/drawing/2016/SVG/main" r:embed="rId4819"/>
                </a:ext>
              </a:extLst>
            </a:blip>
            <a:stretch>
              <a:fillRect/>
            </a:stretch>
          </p:blipFill>
          <p:spPr>
            <a:xfrm>
              <a:off x="22759764" y="6228748"/>
              <a:ext cx="39768" cy="39923"/>
            </a:xfrm>
            <a:prstGeom prst="rect">
              <a:avLst/>
            </a:prstGeom>
          </p:spPr>
        </p:pic>
        <p:pic>
          <p:nvPicPr>
            <p:cNvPr id="2423" name="Image 2409" descr=" "/>
            <p:cNvPicPr>
              <a:picLocks noChangeAspect="1"/>
            </p:cNvPicPr>
            <p:nvPr/>
          </p:nvPicPr>
          <p:blipFill>
            <a:blip r:embed="rId4820">
              <a:extLst>
                <a:ext uri="{96DAC541-7B7A-43D3-8B79-37D633B846F1}">
                  <asvg:svgBlip xmlns:asvg="http://schemas.microsoft.com/office/drawing/2016/SVG/main" r:embed="rId4821"/>
                </a:ext>
              </a:extLst>
            </a:blip>
            <a:stretch>
              <a:fillRect/>
            </a:stretch>
          </p:blipFill>
          <p:spPr>
            <a:xfrm>
              <a:off x="22632809" y="6229610"/>
              <a:ext cx="40269" cy="46385"/>
            </a:xfrm>
            <a:prstGeom prst="rect">
              <a:avLst/>
            </a:prstGeom>
          </p:spPr>
        </p:pic>
        <p:pic>
          <p:nvPicPr>
            <p:cNvPr id="2424" name="Image 2410" descr=" "/>
            <p:cNvPicPr>
              <a:picLocks noChangeAspect="1"/>
            </p:cNvPicPr>
            <p:nvPr/>
          </p:nvPicPr>
          <p:blipFill>
            <a:blip r:embed="rId4822">
              <a:extLst>
                <a:ext uri="{96DAC541-7B7A-43D3-8B79-37D633B846F1}">
                  <asvg:svgBlip xmlns:asvg="http://schemas.microsoft.com/office/drawing/2016/SVG/main" r:embed="rId4823"/>
                </a:ext>
              </a:extLst>
            </a:blip>
            <a:stretch>
              <a:fillRect/>
            </a:stretch>
          </p:blipFill>
          <p:spPr>
            <a:xfrm>
              <a:off x="22506230" y="6230224"/>
              <a:ext cx="46591" cy="46527"/>
            </a:xfrm>
            <a:prstGeom prst="rect">
              <a:avLst/>
            </a:prstGeom>
          </p:spPr>
        </p:pic>
        <p:pic>
          <p:nvPicPr>
            <p:cNvPr id="2425" name="Image 2411" descr=" "/>
            <p:cNvPicPr>
              <a:picLocks noChangeAspect="1"/>
            </p:cNvPicPr>
            <p:nvPr/>
          </p:nvPicPr>
          <p:blipFill>
            <a:blip r:embed="rId4824">
              <a:extLst>
                <a:ext uri="{96DAC541-7B7A-43D3-8B79-37D633B846F1}">
                  <asvg:svgBlip xmlns:asvg="http://schemas.microsoft.com/office/drawing/2016/SVG/main" r:embed="rId4825"/>
                </a:ext>
              </a:extLst>
            </a:blip>
            <a:stretch>
              <a:fillRect/>
            </a:stretch>
          </p:blipFill>
          <p:spPr>
            <a:xfrm>
              <a:off x="22379563" y="6231421"/>
              <a:ext cx="40481" cy="45901"/>
            </a:xfrm>
            <a:prstGeom prst="rect">
              <a:avLst/>
            </a:prstGeom>
          </p:spPr>
        </p:pic>
        <p:pic>
          <p:nvPicPr>
            <p:cNvPr id="2426" name="Image 2412" descr=" "/>
            <p:cNvPicPr>
              <a:picLocks noChangeAspect="1"/>
            </p:cNvPicPr>
            <p:nvPr/>
          </p:nvPicPr>
          <p:blipFill>
            <a:blip r:embed="rId4826">
              <a:extLst>
                <a:ext uri="{96DAC541-7B7A-43D3-8B79-37D633B846F1}">
                  <asvg:svgBlip xmlns:asvg="http://schemas.microsoft.com/office/drawing/2016/SVG/main" r:embed="rId4827"/>
                </a:ext>
              </a:extLst>
            </a:blip>
            <a:stretch>
              <a:fillRect/>
            </a:stretch>
          </p:blipFill>
          <p:spPr>
            <a:xfrm>
              <a:off x="22316193" y="6231737"/>
              <a:ext cx="40074" cy="40239"/>
            </a:xfrm>
            <a:prstGeom prst="rect">
              <a:avLst/>
            </a:prstGeom>
          </p:spPr>
        </p:pic>
        <p:pic>
          <p:nvPicPr>
            <p:cNvPr id="2427" name="Image 2413" descr=" "/>
            <p:cNvPicPr>
              <a:picLocks noChangeAspect="1"/>
            </p:cNvPicPr>
            <p:nvPr/>
          </p:nvPicPr>
          <p:blipFill>
            <a:blip r:embed="rId4828">
              <a:extLst>
                <a:ext uri="{96DAC541-7B7A-43D3-8B79-37D633B846F1}">
                  <asvg:svgBlip xmlns:asvg="http://schemas.microsoft.com/office/drawing/2016/SVG/main" r:embed="rId4829"/>
                </a:ext>
              </a:extLst>
            </a:blip>
            <a:stretch>
              <a:fillRect/>
            </a:stretch>
          </p:blipFill>
          <p:spPr>
            <a:xfrm>
              <a:off x="22252803" y="6232209"/>
              <a:ext cx="40158" cy="46056"/>
            </a:xfrm>
            <a:prstGeom prst="rect">
              <a:avLst/>
            </a:prstGeom>
          </p:spPr>
        </p:pic>
        <p:pic>
          <p:nvPicPr>
            <p:cNvPr id="2428" name="Image 2414" descr=" "/>
            <p:cNvPicPr>
              <a:picLocks noChangeAspect="1"/>
            </p:cNvPicPr>
            <p:nvPr/>
          </p:nvPicPr>
          <p:blipFill>
            <a:blip r:embed="rId4830">
              <a:extLst>
                <a:ext uri="{96DAC541-7B7A-43D3-8B79-37D633B846F1}">
                  <asvg:svgBlip xmlns:asvg="http://schemas.microsoft.com/office/drawing/2016/SVG/main" r:embed="rId4831"/>
                </a:ext>
              </a:extLst>
            </a:blip>
            <a:stretch>
              <a:fillRect/>
            </a:stretch>
          </p:blipFill>
          <p:spPr>
            <a:xfrm>
              <a:off x="22189545" y="6232680"/>
              <a:ext cx="40025" cy="46056"/>
            </a:xfrm>
            <a:prstGeom prst="rect">
              <a:avLst/>
            </a:prstGeom>
          </p:spPr>
        </p:pic>
        <p:pic>
          <p:nvPicPr>
            <p:cNvPr id="2429" name="Image 2415" descr=" "/>
            <p:cNvPicPr>
              <a:picLocks noChangeAspect="1"/>
            </p:cNvPicPr>
            <p:nvPr/>
          </p:nvPicPr>
          <p:blipFill>
            <a:blip r:embed="rId4832">
              <a:extLst>
                <a:ext uri="{96DAC541-7B7A-43D3-8B79-37D633B846F1}">
                  <asvg:svgBlip xmlns:asvg="http://schemas.microsoft.com/office/drawing/2016/SVG/main" r:embed="rId4833"/>
                </a:ext>
              </a:extLst>
            </a:blip>
            <a:stretch>
              <a:fillRect/>
            </a:stretch>
          </p:blipFill>
          <p:spPr>
            <a:xfrm>
              <a:off x="22125992" y="6232754"/>
              <a:ext cx="40268" cy="46453"/>
            </a:xfrm>
            <a:prstGeom prst="rect">
              <a:avLst/>
            </a:prstGeom>
          </p:spPr>
        </p:pic>
        <p:pic>
          <p:nvPicPr>
            <p:cNvPr id="2430" name="Image 2416" descr=" "/>
            <p:cNvPicPr>
              <a:picLocks noChangeAspect="1"/>
            </p:cNvPicPr>
            <p:nvPr/>
          </p:nvPicPr>
          <p:blipFill>
            <a:blip r:embed="rId4834">
              <a:extLst>
                <a:ext uri="{96DAC541-7B7A-43D3-8B79-37D633B846F1}">
                  <asvg:svgBlip xmlns:asvg="http://schemas.microsoft.com/office/drawing/2016/SVG/main" r:embed="rId4835"/>
                </a:ext>
              </a:extLst>
            </a:blip>
            <a:stretch>
              <a:fillRect/>
            </a:stretch>
          </p:blipFill>
          <p:spPr>
            <a:xfrm>
              <a:off x="22062600" y="6233542"/>
              <a:ext cx="40269" cy="46385"/>
            </a:xfrm>
            <a:prstGeom prst="rect">
              <a:avLst/>
            </a:prstGeom>
          </p:spPr>
        </p:pic>
        <p:pic>
          <p:nvPicPr>
            <p:cNvPr id="2431" name="Image 2417" descr=" "/>
            <p:cNvPicPr>
              <a:picLocks noChangeAspect="1"/>
            </p:cNvPicPr>
            <p:nvPr/>
          </p:nvPicPr>
          <p:blipFill>
            <a:blip r:embed="rId4836">
              <a:extLst>
                <a:ext uri="{96DAC541-7B7A-43D3-8B79-37D633B846F1}">
                  <asvg:svgBlip xmlns:asvg="http://schemas.microsoft.com/office/drawing/2016/SVG/main" r:embed="rId4837"/>
                </a:ext>
              </a:extLst>
            </a:blip>
            <a:stretch>
              <a:fillRect/>
            </a:stretch>
          </p:blipFill>
          <p:spPr>
            <a:xfrm>
              <a:off x="21872152" y="6234323"/>
              <a:ext cx="40700" cy="46453"/>
            </a:xfrm>
            <a:prstGeom prst="rect">
              <a:avLst/>
            </a:prstGeom>
          </p:spPr>
        </p:pic>
        <p:pic>
          <p:nvPicPr>
            <p:cNvPr id="2432" name="Image 2418" descr=" "/>
            <p:cNvPicPr>
              <a:picLocks noChangeAspect="1"/>
            </p:cNvPicPr>
            <p:nvPr/>
          </p:nvPicPr>
          <p:blipFill>
            <a:blip r:embed="rId4838">
              <a:extLst>
                <a:ext uri="{96DAC541-7B7A-43D3-8B79-37D633B846F1}">
                  <asvg:svgBlip xmlns:asvg="http://schemas.microsoft.com/office/drawing/2016/SVG/main" r:embed="rId4839"/>
                </a:ext>
              </a:extLst>
            </a:blip>
            <a:stretch>
              <a:fillRect/>
            </a:stretch>
          </p:blipFill>
          <p:spPr>
            <a:xfrm>
              <a:off x="21746299" y="6235669"/>
              <a:ext cx="40096" cy="40239"/>
            </a:xfrm>
            <a:prstGeom prst="rect">
              <a:avLst/>
            </a:prstGeom>
          </p:spPr>
        </p:pic>
        <p:pic>
          <p:nvPicPr>
            <p:cNvPr id="2433" name="Image 2419" descr=" "/>
            <p:cNvPicPr>
              <a:picLocks noChangeAspect="1"/>
            </p:cNvPicPr>
            <p:nvPr/>
          </p:nvPicPr>
          <p:blipFill>
            <a:blip r:embed="rId4840">
              <a:extLst>
                <a:ext uri="{96DAC541-7B7A-43D3-8B79-37D633B846F1}">
                  <asvg:svgBlip xmlns:asvg="http://schemas.microsoft.com/office/drawing/2016/SVG/main" r:embed="rId4841"/>
                </a:ext>
              </a:extLst>
            </a:blip>
            <a:stretch>
              <a:fillRect/>
            </a:stretch>
          </p:blipFill>
          <p:spPr>
            <a:xfrm>
              <a:off x="21365610" y="6238652"/>
              <a:ext cx="40268" cy="45982"/>
            </a:xfrm>
            <a:prstGeom prst="rect">
              <a:avLst/>
            </a:prstGeom>
          </p:spPr>
        </p:pic>
        <p:pic>
          <p:nvPicPr>
            <p:cNvPr id="2434" name="Image 2420" descr=" "/>
            <p:cNvPicPr>
              <a:picLocks noChangeAspect="1"/>
            </p:cNvPicPr>
            <p:nvPr/>
          </p:nvPicPr>
          <p:blipFill>
            <a:blip r:embed="rId4842">
              <a:extLst>
                <a:ext uri="{96DAC541-7B7A-43D3-8B79-37D633B846F1}">
                  <asvg:svgBlip xmlns:asvg="http://schemas.microsoft.com/office/drawing/2016/SVG/main" r:embed="rId4843"/>
                </a:ext>
              </a:extLst>
            </a:blip>
            <a:stretch>
              <a:fillRect/>
            </a:stretch>
          </p:blipFill>
          <p:spPr>
            <a:xfrm>
              <a:off x="21302561" y="6238416"/>
              <a:ext cx="46609" cy="46527"/>
            </a:xfrm>
            <a:prstGeom prst="rect">
              <a:avLst/>
            </a:prstGeom>
          </p:spPr>
        </p:pic>
        <p:pic>
          <p:nvPicPr>
            <p:cNvPr id="2435" name="Image 2421" descr=" "/>
            <p:cNvPicPr>
              <a:picLocks noChangeAspect="1"/>
            </p:cNvPicPr>
            <p:nvPr/>
          </p:nvPicPr>
          <p:blipFill>
            <a:blip r:embed="rId4844">
              <a:extLst>
                <a:ext uri="{96DAC541-7B7A-43D3-8B79-37D633B846F1}">
                  <asvg:svgBlip xmlns:asvg="http://schemas.microsoft.com/office/drawing/2016/SVG/main" r:embed="rId4845"/>
                </a:ext>
              </a:extLst>
            </a:blip>
            <a:stretch>
              <a:fillRect/>
            </a:stretch>
          </p:blipFill>
          <p:spPr>
            <a:xfrm>
              <a:off x="21238985" y="6239197"/>
              <a:ext cx="40268" cy="46385"/>
            </a:xfrm>
            <a:prstGeom prst="rect">
              <a:avLst/>
            </a:prstGeom>
          </p:spPr>
        </p:pic>
        <p:pic>
          <p:nvPicPr>
            <p:cNvPr id="2436" name="Image 2422" descr=" "/>
            <p:cNvPicPr>
              <a:picLocks noChangeAspect="1"/>
            </p:cNvPicPr>
            <p:nvPr/>
          </p:nvPicPr>
          <p:blipFill>
            <a:blip r:embed="rId4846">
              <a:extLst>
                <a:ext uri="{96DAC541-7B7A-43D3-8B79-37D633B846F1}">
                  <asvg:svgBlip xmlns:asvg="http://schemas.microsoft.com/office/drawing/2016/SVG/main" r:embed="rId4847"/>
                </a:ext>
              </a:extLst>
            </a:blip>
            <a:stretch>
              <a:fillRect/>
            </a:stretch>
          </p:blipFill>
          <p:spPr>
            <a:xfrm>
              <a:off x="21175787" y="6239594"/>
              <a:ext cx="40086" cy="40239"/>
            </a:xfrm>
            <a:prstGeom prst="rect">
              <a:avLst/>
            </a:prstGeom>
          </p:spPr>
        </p:pic>
        <p:pic>
          <p:nvPicPr>
            <p:cNvPr id="2437" name="Image 2423" descr=" "/>
            <p:cNvPicPr>
              <a:picLocks noChangeAspect="1"/>
            </p:cNvPicPr>
            <p:nvPr/>
          </p:nvPicPr>
          <p:blipFill>
            <a:blip r:embed="rId4848">
              <a:extLst>
                <a:ext uri="{96DAC541-7B7A-43D3-8B79-37D633B846F1}">
                  <asvg:svgBlip xmlns:asvg="http://schemas.microsoft.com/office/drawing/2016/SVG/main" r:embed="rId4849"/>
                </a:ext>
              </a:extLst>
            </a:blip>
            <a:stretch>
              <a:fillRect/>
            </a:stretch>
          </p:blipFill>
          <p:spPr>
            <a:xfrm>
              <a:off x="21112201" y="6240072"/>
              <a:ext cx="40268" cy="46298"/>
            </a:xfrm>
            <a:prstGeom prst="rect">
              <a:avLst/>
            </a:prstGeom>
          </p:spPr>
        </p:pic>
        <p:pic>
          <p:nvPicPr>
            <p:cNvPr id="2438" name="Image 2424" descr=" "/>
            <p:cNvPicPr>
              <a:picLocks noChangeAspect="1"/>
            </p:cNvPicPr>
            <p:nvPr/>
          </p:nvPicPr>
          <p:blipFill>
            <a:blip r:embed="rId4850">
              <a:extLst>
                <a:ext uri="{96DAC541-7B7A-43D3-8B79-37D633B846F1}">
                  <asvg:svgBlip xmlns:asvg="http://schemas.microsoft.com/office/drawing/2016/SVG/main" r:embed="rId4851"/>
                </a:ext>
              </a:extLst>
            </a:blip>
            <a:stretch>
              <a:fillRect/>
            </a:stretch>
          </p:blipFill>
          <p:spPr>
            <a:xfrm>
              <a:off x="21049132" y="6240543"/>
              <a:ext cx="41265" cy="45901"/>
            </a:xfrm>
            <a:prstGeom prst="rect">
              <a:avLst/>
            </a:prstGeom>
          </p:spPr>
        </p:pic>
        <p:pic>
          <p:nvPicPr>
            <p:cNvPr id="2439" name="Image 2425" descr=" "/>
            <p:cNvPicPr>
              <a:picLocks noChangeAspect="1"/>
            </p:cNvPicPr>
            <p:nvPr/>
          </p:nvPicPr>
          <p:blipFill>
            <a:blip r:embed="rId4852">
              <a:extLst>
                <a:ext uri="{96DAC541-7B7A-43D3-8B79-37D633B846F1}">
                  <asvg:svgBlip xmlns:asvg="http://schemas.microsoft.com/office/drawing/2016/SVG/main" r:embed="rId4853"/>
                </a:ext>
              </a:extLst>
            </a:blip>
            <a:stretch>
              <a:fillRect/>
            </a:stretch>
          </p:blipFill>
          <p:spPr>
            <a:xfrm>
              <a:off x="20985762" y="6240618"/>
              <a:ext cx="46608" cy="46527"/>
            </a:xfrm>
            <a:prstGeom prst="rect">
              <a:avLst/>
            </a:prstGeom>
          </p:spPr>
        </p:pic>
        <p:pic>
          <p:nvPicPr>
            <p:cNvPr id="2440" name="Image 2426" descr=" "/>
            <p:cNvPicPr>
              <a:picLocks noChangeAspect="1"/>
            </p:cNvPicPr>
            <p:nvPr/>
          </p:nvPicPr>
          <p:blipFill>
            <a:blip r:embed="rId4854">
              <a:extLst>
                <a:ext uri="{96DAC541-7B7A-43D3-8B79-37D633B846F1}">
                  <asvg:svgBlip xmlns:asvg="http://schemas.microsoft.com/office/drawing/2016/SVG/main" r:embed="rId4855"/>
                </a:ext>
              </a:extLst>
            </a:blip>
            <a:stretch>
              <a:fillRect/>
            </a:stretch>
          </p:blipFill>
          <p:spPr>
            <a:xfrm>
              <a:off x="20922378" y="6241957"/>
              <a:ext cx="40087" cy="40239"/>
            </a:xfrm>
            <a:prstGeom prst="rect">
              <a:avLst/>
            </a:prstGeom>
          </p:spPr>
        </p:pic>
        <p:pic>
          <p:nvPicPr>
            <p:cNvPr id="2441" name="Image 2427" descr=" "/>
            <p:cNvPicPr>
              <a:picLocks noChangeAspect="1"/>
            </p:cNvPicPr>
            <p:nvPr/>
          </p:nvPicPr>
          <p:blipFill>
            <a:blip r:embed="rId4856">
              <a:extLst>
                <a:ext uri="{96DAC541-7B7A-43D3-8B79-37D633B846F1}">
                  <asvg:svgBlip xmlns:asvg="http://schemas.microsoft.com/office/drawing/2016/SVG/main" r:embed="rId4857"/>
                </a:ext>
              </a:extLst>
            </a:blip>
            <a:stretch>
              <a:fillRect/>
            </a:stretch>
          </p:blipFill>
          <p:spPr>
            <a:xfrm>
              <a:off x="20858793" y="6241870"/>
              <a:ext cx="40268" cy="46385"/>
            </a:xfrm>
            <a:prstGeom prst="rect">
              <a:avLst/>
            </a:prstGeom>
          </p:spPr>
        </p:pic>
        <p:pic>
          <p:nvPicPr>
            <p:cNvPr id="2442" name="Image 2428" descr=" "/>
            <p:cNvPicPr>
              <a:picLocks noChangeAspect="1"/>
            </p:cNvPicPr>
            <p:nvPr/>
          </p:nvPicPr>
          <p:blipFill>
            <a:blip r:embed="rId4858">
              <a:extLst>
                <a:ext uri="{96DAC541-7B7A-43D3-8B79-37D633B846F1}">
                  <asvg:svgBlip xmlns:asvg="http://schemas.microsoft.com/office/drawing/2016/SVG/main" r:embed="rId4859"/>
                </a:ext>
              </a:extLst>
            </a:blip>
            <a:stretch>
              <a:fillRect/>
            </a:stretch>
          </p:blipFill>
          <p:spPr>
            <a:xfrm>
              <a:off x="20795401" y="6242267"/>
              <a:ext cx="40268" cy="45982"/>
            </a:xfrm>
            <a:prstGeom prst="rect">
              <a:avLst/>
            </a:prstGeom>
          </p:spPr>
        </p:pic>
        <p:pic>
          <p:nvPicPr>
            <p:cNvPr id="2443" name="Image 2429" descr=" "/>
            <p:cNvPicPr>
              <a:picLocks noChangeAspect="1"/>
            </p:cNvPicPr>
            <p:nvPr/>
          </p:nvPicPr>
          <p:blipFill>
            <a:blip r:embed="rId4860">
              <a:extLst>
                <a:ext uri="{96DAC541-7B7A-43D3-8B79-37D633B846F1}">
                  <asvg:svgBlip xmlns:asvg="http://schemas.microsoft.com/office/drawing/2016/SVG/main" r:embed="rId4861"/>
                </a:ext>
              </a:extLst>
            </a:blip>
            <a:stretch>
              <a:fillRect/>
            </a:stretch>
          </p:blipFill>
          <p:spPr>
            <a:xfrm>
              <a:off x="20732354" y="6242348"/>
              <a:ext cx="46609" cy="46527"/>
            </a:xfrm>
            <a:prstGeom prst="rect">
              <a:avLst/>
            </a:prstGeom>
          </p:spPr>
        </p:pic>
        <p:pic>
          <p:nvPicPr>
            <p:cNvPr id="2444" name="Image 2430" descr=" "/>
            <p:cNvPicPr>
              <a:picLocks noChangeAspect="1"/>
            </p:cNvPicPr>
            <p:nvPr/>
          </p:nvPicPr>
          <p:blipFill>
            <a:blip r:embed="rId4862">
              <a:extLst>
                <a:ext uri="{96DAC541-7B7A-43D3-8B79-37D633B846F1}">
                  <asvg:svgBlip xmlns:asvg="http://schemas.microsoft.com/office/drawing/2016/SVG/main" r:embed="rId4863"/>
                </a:ext>
              </a:extLst>
            </a:blip>
            <a:stretch>
              <a:fillRect/>
            </a:stretch>
          </p:blipFill>
          <p:spPr>
            <a:xfrm>
              <a:off x="20668776" y="6242968"/>
              <a:ext cx="40268" cy="46385"/>
            </a:xfrm>
            <a:prstGeom prst="rect">
              <a:avLst/>
            </a:prstGeom>
          </p:spPr>
        </p:pic>
        <p:pic>
          <p:nvPicPr>
            <p:cNvPr id="2445" name="Image 2431" descr=" "/>
            <p:cNvPicPr>
              <a:picLocks noChangeAspect="1"/>
            </p:cNvPicPr>
            <p:nvPr/>
          </p:nvPicPr>
          <p:blipFill>
            <a:blip r:embed="rId4864">
              <a:extLst>
                <a:ext uri="{96DAC541-7B7A-43D3-8B79-37D633B846F1}">
                  <asvg:svgBlip xmlns:asvg="http://schemas.microsoft.com/office/drawing/2016/SVG/main" r:embed="rId4865"/>
                </a:ext>
              </a:extLst>
            </a:blip>
            <a:stretch>
              <a:fillRect/>
            </a:stretch>
          </p:blipFill>
          <p:spPr>
            <a:xfrm>
              <a:off x="20605384" y="6243445"/>
              <a:ext cx="40269" cy="46385"/>
            </a:xfrm>
            <a:prstGeom prst="rect">
              <a:avLst/>
            </a:prstGeom>
          </p:spPr>
        </p:pic>
        <p:pic>
          <p:nvPicPr>
            <p:cNvPr id="2446" name="Image 2432" descr=" "/>
            <p:cNvPicPr>
              <a:picLocks noChangeAspect="1"/>
            </p:cNvPicPr>
            <p:nvPr/>
          </p:nvPicPr>
          <p:blipFill>
            <a:blip r:embed="rId4866">
              <a:extLst>
                <a:ext uri="{96DAC541-7B7A-43D3-8B79-37D633B846F1}">
                  <asvg:svgBlip xmlns:asvg="http://schemas.microsoft.com/office/drawing/2016/SVG/main" r:embed="rId4867"/>
                </a:ext>
              </a:extLst>
            </a:blip>
            <a:stretch>
              <a:fillRect/>
            </a:stretch>
          </p:blipFill>
          <p:spPr>
            <a:xfrm>
              <a:off x="20541994" y="6244313"/>
              <a:ext cx="40268" cy="45982"/>
            </a:xfrm>
            <a:prstGeom prst="rect">
              <a:avLst/>
            </a:prstGeom>
          </p:spPr>
        </p:pic>
        <p:pic>
          <p:nvPicPr>
            <p:cNvPr id="2447" name="Image 2433" descr=" "/>
            <p:cNvPicPr>
              <a:picLocks noChangeAspect="1"/>
            </p:cNvPicPr>
            <p:nvPr/>
          </p:nvPicPr>
          <p:blipFill>
            <a:blip r:embed="rId4868">
              <a:extLst>
                <a:ext uri="{96DAC541-7B7A-43D3-8B79-37D633B846F1}">
                  <asvg:svgBlip xmlns:asvg="http://schemas.microsoft.com/office/drawing/2016/SVG/main" r:embed="rId4869"/>
                </a:ext>
              </a:extLst>
            </a:blip>
            <a:stretch>
              <a:fillRect/>
            </a:stretch>
          </p:blipFill>
          <p:spPr>
            <a:xfrm>
              <a:off x="20478945" y="6244078"/>
              <a:ext cx="46609" cy="46527"/>
            </a:xfrm>
            <a:prstGeom prst="rect">
              <a:avLst/>
            </a:prstGeom>
          </p:spPr>
        </p:pic>
        <p:pic>
          <p:nvPicPr>
            <p:cNvPr id="2448" name="Image 2434" descr=" "/>
            <p:cNvPicPr>
              <a:picLocks noChangeAspect="1"/>
            </p:cNvPicPr>
            <p:nvPr/>
          </p:nvPicPr>
          <p:blipFill>
            <a:blip r:embed="rId4870">
              <a:extLst>
                <a:ext uri="{96DAC541-7B7A-43D3-8B79-37D633B846F1}">
                  <asvg:svgBlip xmlns:asvg="http://schemas.microsoft.com/office/drawing/2016/SVG/main" r:embed="rId4871"/>
                </a:ext>
              </a:extLst>
            </a:blip>
            <a:stretch>
              <a:fillRect/>
            </a:stretch>
          </p:blipFill>
          <p:spPr>
            <a:xfrm>
              <a:off x="20415368" y="6244940"/>
              <a:ext cx="40268" cy="46143"/>
            </a:xfrm>
            <a:prstGeom prst="rect">
              <a:avLst/>
            </a:prstGeom>
          </p:spPr>
        </p:pic>
        <p:pic>
          <p:nvPicPr>
            <p:cNvPr id="2449" name="Image 2435" descr=" "/>
            <p:cNvPicPr>
              <a:picLocks noChangeAspect="1"/>
            </p:cNvPicPr>
            <p:nvPr/>
          </p:nvPicPr>
          <p:blipFill>
            <a:blip r:embed="rId4872">
              <a:extLst>
                <a:ext uri="{96DAC541-7B7A-43D3-8B79-37D633B846F1}">
                  <asvg:svgBlip xmlns:asvg="http://schemas.microsoft.com/office/drawing/2016/SVG/main" r:embed="rId4873"/>
                </a:ext>
              </a:extLst>
            </a:blip>
            <a:stretch>
              <a:fillRect/>
            </a:stretch>
          </p:blipFill>
          <p:spPr>
            <a:xfrm>
              <a:off x="20352171" y="6245256"/>
              <a:ext cx="40087" cy="40239"/>
            </a:xfrm>
            <a:prstGeom prst="rect">
              <a:avLst/>
            </a:prstGeom>
          </p:spPr>
        </p:pic>
        <p:pic>
          <p:nvPicPr>
            <p:cNvPr id="2450" name="Image 2436" descr=" "/>
            <p:cNvPicPr>
              <a:picLocks noChangeAspect="1"/>
            </p:cNvPicPr>
            <p:nvPr/>
          </p:nvPicPr>
          <p:blipFill>
            <a:blip r:embed="rId4874">
              <a:extLst>
                <a:ext uri="{96DAC541-7B7A-43D3-8B79-37D633B846F1}">
                  <asvg:svgBlip xmlns:asvg="http://schemas.microsoft.com/office/drawing/2016/SVG/main" r:embed="rId4875"/>
                </a:ext>
              </a:extLst>
            </a:blip>
            <a:stretch>
              <a:fillRect/>
            </a:stretch>
          </p:blipFill>
          <p:spPr>
            <a:xfrm>
              <a:off x="20288584" y="6246044"/>
              <a:ext cx="40268" cy="45982"/>
            </a:xfrm>
            <a:prstGeom prst="rect">
              <a:avLst/>
            </a:prstGeom>
          </p:spPr>
        </p:pic>
        <p:pic>
          <p:nvPicPr>
            <p:cNvPr id="2451" name="Image 2437" descr=" "/>
            <p:cNvPicPr>
              <a:picLocks noChangeAspect="1"/>
            </p:cNvPicPr>
            <p:nvPr/>
          </p:nvPicPr>
          <p:blipFill>
            <a:blip r:embed="rId4876">
              <a:extLst>
                <a:ext uri="{96DAC541-7B7A-43D3-8B79-37D633B846F1}">
                  <asvg:svgBlip xmlns:asvg="http://schemas.microsoft.com/office/drawing/2016/SVG/main" r:embed="rId4877"/>
                </a:ext>
              </a:extLst>
            </a:blip>
            <a:stretch>
              <a:fillRect/>
            </a:stretch>
          </p:blipFill>
          <p:spPr>
            <a:xfrm>
              <a:off x="20225272" y="6245640"/>
              <a:ext cx="40268" cy="46124"/>
            </a:xfrm>
            <a:prstGeom prst="rect">
              <a:avLst/>
            </a:prstGeom>
          </p:spPr>
        </p:pic>
        <p:pic>
          <p:nvPicPr>
            <p:cNvPr id="2452" name="Image 2438" descr=" "/>
            <p:cNvPicPr>
              <a:picLocks noChangeAspect="1"/>
            </p:cNvPicPr>
            <p:nvPr/>
          </p:nvPicPr>
          <p:blipFill>
            <a:blip r:embed="rId4878">
              <a:extLst>
                <a:ext uri="{96DAC541-7B7A-43D3-8B79-37D633B846F1}">
                  <asvg:svgBlip xmlns:asvg="http://schemas.microsoft.com/office/drawing/2016/SVG/main" r:embed="rId4879"/>
                </a:ext>
              </a:extLst>
            </a:blip>
            <a:stretch>
              <a:fillRect/>
            </a:stretch>
          </p:blipFill>
          <p:spPr>
            <a:xfrm>
              <a:off x="20161959" y="6246589"/>
              <a:ext cx="40268" cy="46385"/>
            </a:xfrm>
            <a:prstGeom prst="rect">
              <a:avLst/>
            </a:prstGeom>
          </p:spPr>
        </p:pic>
        <p:pic>
          <p:nvPicPr>
            <p:cNvPr id="2453" name="Image 2439" descr=" "/>
            <p:cNvPicPr>
              <a:picLocks noChangeAspect="1"/>
            </p:cNvPicPr>
            <p:nvPr/>
          </p:nvPicPr>
          <p:blipFill>
            <a:blip r:embed="rId4880">
              <a:extLst>
                <a:ext uri="{96DAC541-7B7A-43D3-8B79-37D633B846F1}">
                  <asvg:svgBlip xmlns:asvg="http://schemas.microsoft.com/office/drawing/2016/SVG/main" r:embed="rId4881"/>
                </a:ext>
              </a:extLst>
            </a:blip>
            <a:stretch>
              <a:fillRect/>
            </a:stretch>
          </p:blipFill>
          <p:spPr>
            <a:xfrm>
              <a:off x="20098742" y="6246986"/>
              <a:ext cx="40108" cy="40239"/>
            </a:xfrm>
            <a:prstGeom prst="rect">
              <a:avLst/>
            </a:prstGeom>
          </p:spPr>
        </p:pic>
        <p:pic>
          <p:nvPicPr>
            <p:cNvPr id="2454" name="Image 2440" descr=" "/>
            <p:cNvPicPr>
              <a:picLocks noChangeAspect="1"/>
            </p:cNvPicPr>
            <p:nvPr/>
          </p:nvPicPr>
          <p:blipFill>
            <a:blip r:embed="rId4882">
              <a:extLst>
                <a:ext uri="{96DAC541-7B7A-43D3-8B79-37D633B846F1}">
                  <asvg:svgBlip xmlns:asvg="http://schemas.microsoft.com/office/drawing/2016/SVG/main" r:embed="rId4883"/>
                </a:ext>
              </a:extLst>
            </a:blip>
            <a:stretch>
              <a:fillRect/>
            </a:stretch>
          </p:blipFill>
          <p:spPr>
            <a:xfrm>
              <a:off x="20035177" y="6247774"/>
              <a:ext cx="40268" cy="45982"/>
            </a:xfrm>
            <a:prstGeom prst="rect">
              <a:avLst/>
            </a:prstGeom>
          </p:spPr>
        </p:pic>
        <p:pic>
          <p:nvPicPr>
            <p:cNvPr id="2455" name="Image 2441" descr=" "/>
            <p:cNvPicPr>
              <a:picLocks noChangeAspect="1"/>
            </p:cNvPicPr>
            <p:nvPr/>
          </p:nvPicPr>
          <p:blipFill>
            <a:blip r:embed="rId4884">
              <a:extLst>
                <a:ext uri="{96DAC541-7B7A-43D3-8B79-37D633B846F1}">
                  <asvg:svgBlip xmlns:asvg="http://schemas.microsoft.com/office/drawing/2016/SVG/main" r:embed="rId4885"/>
                </a:ext>
              </a:extLst>
            </a:blip>
            <a:stretch>
              <a:fillRect/>
            </a:stretch>
          </p:blipFill>
          <p:spPr>
            <a:xfrm>
              <a:off x="19971970" y="6247774"/>
              <a:ext cx="40073" cy="40239"/>
            </a:xfrm>
            <a:prstGeom prst="rect">
              <a:avLst/>
            </a:prstGeom>
          </p:spPr>
        </p:pic>
        <p:pic>
          <p:nvPicPr>
            <p:cNvPr id="2456" name="Image 2442" descr=" "/>
            <p:cNvPicPr>
              <a:picLocks noChangeAspect="1"/>
            </p:cNvPicPr>
            <p:nvPr/>
          </p:nvPicPr>
          <p:blipFill>
            <a:blip r:embed="rId4886">
              <a:extLst>
                <a:ext uri="{96DAC541-7B7A-43D3-8B79-37D633B846F1}">
                  <asvg:svgBlip xmlns:asvg="http://schemas.microsoft.com/office/drawing/2016/SVG/main" r:embed="rId4887"/>
                </a:ext>
              </a:extLst>
            </a:blip>
            <a:stretch>
              <a:fillRect/>
            </a:stretch>
          </p:blipFill>
          <p:spPr>
            <a:xfrm>
              <a:off x="19908551" y="6248313"/>
              <a:ext cx="40268" cy="46385"/>
            </a:xfrm>
            <a:prstGeom prst="rect">
              <a:avLst/>
            </a:prstGeom>
          </p:spPr>
        </p:pic>
        <p:pic>
          <p:nvPicPr>
            <p:cNvPr id="2457" name="Image 2443" descr=" "/>
            <p:cNvPicPr>
              <a:picLocks noChangeAspect="1"/>
            </p:cNvPicPr>
            <p:nvPr/>
          </p:nvPicPr>
          <p:blipFill>
            <a:blip r:embed="rId4888">
              <a:extLst>
                <a:ext uri="{96DAC541-7B7A-43D3-8B79-37D633B846F1}">
                  <asvg:svgBlip xmlns:asvg="http://schemas.microsoft.com/office/drawing/2016/SVG/main" r:embed="rId4889"/>
                </a:ext>
              </a:extLst>
            </a:blip>
            <a:stretch>
              <a:fillRect/>
            </a:stretch>
          </p:blipFill>
          <p:spPr>
            <a:xfrm>
              <a:off x="19845364" y="6249343"/>
              <a:ext cx="40161" cy="40239"/>
            </a:xfrm>
            <a:prstGeom prst="rect">
              <a:avLst/>
            </a:prstGeom>
          </p:spPr>
        </p:pic>
        <p:pic>
          <p:nvPicPr>
            <p:cNvPr id="2458" name="Image 2444" descr=" "/>
            <p:cNvPicPr>
              <a:picLocks noChangeAspect="1"/>
            </p:cNvPicPr>
            <p:nvPr/>
          </p:nvPicPr>
          <p:blipFill>
            <a:blip r:embed="rId4890">
              <a:extLst>
                <a:ext uri="{96DAC541-7B7A-43D3-8B79-37D633B846F1}">
                  <asvg:svgBlip xmlns:asvg="http://schemas.microsoft.com/office/drawing/2016/SVG/main" r:embed="rId4891"/>
                </a:ext>
              </a:extLst>
            </a:blip>
            <a:stretch>
              <a:fillRect/>
            </a:stretch>
          </p:blipFill>
          <p:spPr>
            <a:xfrm>
              <a:off x="19781769" y="6249101"/>
              <a:ext cx="40268" cy="46385"/>
            </a:xfrm>
            <a:prstGeom prst="rect">
              <a:avLst/>
            </a:prstGeom>
          </p:spPr>
        </p:pic>
        <p:pic>
          <p:nvPicPr>
            <p:cNvPr id="2459" name="Image 2445" descr=" "/>
            <p:cNvPicPr>
              <a:picLocks noChangeAspect="1"/>
            </p:cNvPicPr>
            <p:nvPr/>
          </p:nvPicPr>
          <p:blipFill>
            <a:blip r:embed="rId4892">
              <a:extLst>
                <a:ext uri="{96DAC541-7B7A-43D3-8B79-37D633B846F1}">
                  <asvg:svgBlip xmlns:asvg="http://schemas.microsoft.com/office/drawing/2016/SVG/main" r:embed="rId4893"/>
                </a:ext>
              </a:extLst>
            </a:blip>
            <a:stretch>
              <a:fillRect/>
            </a:stretch>
          </p:blipFill>
          <p:spPr>
            <a:xfrm>
              <a:off x="19718377" y="6249343"/>
              <a:ext cx="40268" cy="46614"/>
            </a:xfrm>
            <a:prstGeom prst="rect">
              <a:avLst/>
            </a:prstGeom>
          </p:spPr>
        </p:pic>
        <p:pic>
          <p:nvPicPr>
            <p:cNvPr id="2460" name="Image 2446" descr=" "/>
            <p:cNvPicPr>
              <a:picLocks noChangeAspect="1"/>
            </p:cNvPicPr>
            <p:nvPr/>
          </p:nvPicPr>
          <p:blipFill>
            <a:blip r:embed="rId4894">
              <a:extLst>
                <a:ext uri="{96DAC541-7B7A-43D3-8B79-37D633B846F1}">
                  <asvg:svgBlip xmlns:asvg="http://schemas.microsoft.com/office/drawing/2016/SVG/main" r:embed="rId4895"/>
                </a:ext>
              </a:extLst>
            </a:blip>
            <a:stretch>
              <a:fillRect/>
            </a:stretch>
          </p:blipFill>
          <p:spPr>
            <a:xfrm>
              <a:off x="19655292" y="6250205"/>
              <a:ext cx="46646" cy="46527"/>
            </a:xfrm>
            <a:prstGeom prst="rect">
              <a:avLst/>
            </a:prstGeom>
          </p:spPr>
        </p:pic>
        <p:pic>
          <p:nvPicPr>
            <p:cNvPr id="2461" name="Image 2447" descr=" "/>
            <p:cNvPicPr>
              <a:picLocks noChangeAspect="1"/>
            </p:cNvPicPr>
            <p:nvPr/>
          </p:nvPicPr>
          <p:blipFill>
            <a:blip r:embed="rId4896">
              <a:extLst>
                <a:ext uri="{96DAC541-7B7A-43D3-8B79-37D633B846F1}">
                  <asvg:svgBlip xmlns:asvg="http://schemas.microsoft.com/office/drawing/2016/SVG/main" r:embed="rId4897"/>
                </a:ext>
              </a:extLst>
            </a:blip>
            <a:stretch>
              <a:fillRect/>
            </a:stretch>
          </p:blipFill>
          <p:spPr>
            <a:xfrm>
              <a:off x="19591122" y="6250601"/>
              <a:ext cx="40268" cy="46143"/>
            </a:xfrm>
            <a:prstGeom prst="rect">
              <a:avLst/>
            </a:prstGeom>
          </p:spPr>
        </p:pic>
        <p:pic>
          <p:nvPicPr>
            <p:cNvPr id="2462" name="Image 2448" descr=" "/>
            <p:cNvPicPr>
              <a:picLocks noChangeAspect="1"/>
            </p:cNvPicPr>
            <p:nvPr/>
          </p:nvPicPr>
          <p:blipFill>
            <a:blip r:embed="rId4898">
              <a:extLst>
                <a:ext uri="{96DAC541-7B7A-43D3-8B79-37D633B846F1}">
                  <asvg:svgBlip xmlns:asvg="http://schemas.microsoft.com/office/drawing/2016/SVG/main" r:embed="rId4899"/>
                </a:ext>
              </a:extLst>
            </a:blip>
            <a:stretch>
              <a:fillRect/>
            </a:stretch>
          </p:blipFill>
          <p:spPr>
            <a:xfrm>
              <a:off x="19528376" y="6250911"/>
              <a:ext cx="40108" cy="40239"/>
            </a:xfrm>
            <a:prstGeom prst="rect">
              <a:avLst/>
            </a:prstGeom>
          </p:spPr>
        </p:pic>
        <p:pic>
          <p:nvPicPr>
            <p:cNvPr id="2463" name="Image 2449" descr=" "/>
            <p:cNvPicPr>
              <a:picLocks noChangeAspect="1"/>
            </p:cNvPicPr>
            <p:nvPr/>
          </p:nvPicPr>
          <p:blipFill>
            <a:blip r:embed="rId4900">
              <a:extLst>
                <a:ext uri="{96DAC541-7B7A-43D3-8B79-37D633B846F1}">
                  <asvg:svgBlip xmlns:asvg="http://schemas.microsoft.com/office/drawing/2016/SVG/main" r:embed="rId4901"/>
                </a:ext>
              </a:extLst>
            </a:blip>
            <a:stretch>
              <a:fillRect/>
            </a:stretch>
          </p:blipFill>
          <p:spPr>
            <a:xfrm>
              <a:off x="19465283" y="6251699"/>
              <a:ext cx="40268" cy="45982"/>
            </a:xfrm>
            <a:prstGeom prst="rect">
              <a:avLst/>
            </a:prstGeom>
          </p:spPr>
        </p:pic>
        <p:pic>
          <p:nvPicPr>
            <p:cNvPr id="2464" name="Image 2450" descr=" "/>
            <p:cNvPicPr>
              <a:picLocks noChangeAspect="1"/>
            </p:cNvPicPr>
            <p:nvPr/>
          </p:nvPicPr>
          <p:blipFill>
            <a:blip r:embed="rId4902">
              <a:extLst>
                <a:ext uri="{96DAC541-7B7A-43D3-8B79-37D633B846F1}">
                  <asvg:svgBlip xmlns:asvg="http://schemas.microsoft.com/office/drawing/2016/SVG/main" r:embed="rId4903"/>
                </a:ext>
              </a:extLst>
            </a:blip>
            <a:stretch>
              <a:fillRect/>
            </a:stretch>
          </p:blipFill>
          <p:spPr>
            <a:xfrm>
              <a:off x="19402548" y="6251699"/>
              <a:ext cx="40073" cy="40239"/>
            </a:xfrm>
            <a:prstGeom prst="rect">
              <a:avLst/>
            </a:prstGeom>
          </p:spPr>
        </p:pic>
        <p:pic>
          <p:nvPicPr>
            <p:cNvPr id="2465" name="Image 2451" descr=" "/>
            <p:cNvPicPr>
              <a:picLocks noChangeAspect="1"/>
            </p:cNvPicPr>
            <p:nvPr/>
          </p:nvPicPr>
          <p:blipFill>
            <a:blip r:embed="rId4904">
              <a:extLst>
                <a:ext uri="{96DAC541-7B7A-43D3-8B79-37D633B846F1}">
                  <asvg:svgBlip xmlns:asvg="http://schemas.microsoft.com/office/drawing/2016/SVG/main" r:embed="rId4905"/>
                </a:ext>
              </a:extLst>
            </a:blip>
            <a:stretch>
              <a:fillRect/>
            </a:stretch>
          </p:blipFill>
          <p:spPr>
            <a:xfrm>
              <a:off x="19338343" y="6252332"/>
              <a:ext cx="40268" cy="46143"/>
            </a:xfrm>
            <a:prstGeom prst="rect">
              <a:avLst/>
            </a:prstGeom>
          </p:spPr>
        </p:pic>
        <p:pic>
          <p:nvPicPr>
            <p:cNvPr id="2466" name="Image 2452" descr=" "/>
            <p:cNvPicPr>
              <a:picLocks noChangeAspect="1"/>
            </p:cNvPicPr>
            <p:nvPr/>
          </p:nvPicPr>
          <p:blipFill>
            <a:blip r:embed="rId4906">
              <a:extLst>
                <a:ext uri="{96DAC541-7B7A-43D3-8B79-37D633B846F1}">
                  <asvg:svgBlip xmlns:asvg="http://schemas.microsoft.com/office/drawing/2016/SVG/main" r:embed="rId4907"/>
                </a:ext>
              </a:extLst>
            </a:blip>
            <a:stretch>
              <a:fillRect/>
            </a:stretch>
          </p:blipFill>
          <p:spPr>
            <a:xfrm>
              <a:off x="19275135" y="6252642"/>
              <a:ext cx="40098" cy="40239"/>
            </a:xfrm>
            <a:prstGeom prst="rect">
              <a:avLst/>
            </a:prstGeom>
          </p:spPr>
        </p:pic>
        <p:pic>
          <p:nvPicPr>
            <p:cNvPr id="2467" name="Image 2453" descr=" "/>
            <p:cNvPicPr>
              <a:picLocks noChangeAspect="1"/>
            </p:cNvPicPr>
            <p:nvPr/>
          </p:nvPicPr>
          <p:blipFill>
            <a:blip r:embed="rId4908">
              <a:extLst>
                <a:ext uri="{96DAC541-7B7A-43D3-8B79-37D633B846F1}">
                  <asvg:svgBlip xmlns:asvg="http://schemas.microsoft.com/office/drawing/2016/SVG/main" r:embed="rId4909"/>
                </a:ext>
              </a:extLst>
            </a:blip>
            <a:stretch>
              <a:fillRect/>
            </a:stretch>
          </p:blipFill>
          <p:spPr>
            <a:xfrm>
              <a:off x="19211561" y="6253032"/>
              <a:ext cx="40268" cy="46385"/>
            </a:xfrm>
            <a:prstGeom prst="rect">
              <a:avLst/>
            </a:prstGeom>
          </p:spPr>
        </p:pic>
        <p:pic>
          <p:nvPicPr>
            <p:cNvPr id="2468" name="Image 2454" descr=" "/>
            <p:cNvPicPr>
              <a:picLocks noChangeAspect="1"/>
            </p:cNvPicPr>
            <p:nvPr/>
          </p:nvPicPr>
          <p:blipFill>
            <a:blip r:embed="rId4910">
              <a:extLst>
                <a:ext uri="{96DAC541-7B7A-43D3-8B79-37D633B846F1}">
                  <asvg:svgBlip xmlns:asvg="http://schemas.microsoft.com/office/drawing/2016/SVG/main" r:embed="rId4911"/>
                </a:ext>
              </a:extLst>
            </a:blip>
            <a:stretch>
              <a:fillRect/>
            </a:stretch>
          </p:blipFill>
          <p:spPr>
            <a:xfrm>
              <a:off x="19148354" y="6253429"/>
              <a:ext cx="40073" cy="40239"/>
            </a:xfrm>
            <a:prstGeom prst="rect">
              <a:avLst/>
            </a:prstGeom>
          </p:spPr>
        </p:pic>
        <p:pic>
          <p:nvPicPr>
            <p:cNvPr id="2469" name="Image 2455" descr=" "/>
            <p:cNvPicPr>
              <a:picLocks noChangeAspect="1"/>
            </p:cNvPicPr>
            <p:nvPr/>
          </p:nvPicPr>
          <p:blipFill>
            <a:blip r:embed="rId4912">
              <a:extLst>
                <a:ext uri="{96DAC541-7B7A-43D3-8B79-37D633B846F1}">
                  <asvg:svgBlip xmlns:asvg="http://schemas.microsoft.com/office/drawing/2016/SVG/main" r:embed="rId4913"/>
                </a:ext>
              </a:extLst>
            </a:blip>
            <a:stretch>
              <a:fillRect/>
            </a:stretch>
          </p:blipFill>
          <p:spPr>
            <a:xfrm>
              <a:off x="19084936" y="6254062"/>
              <a:ext cx="40268" cy="46143"/>
            </a:xfrm>
            <a:prstGeom prst="rect">
              <a:avLst/>
            </a:prstGeom>
          </p:spPr>
        </p:pic>
        <p:pic>
          <p:nvPicPr>
            <p:cNvPr id="2470" name="Image 2456" descr=" "/>
            <p:cNvPicPr>
              <a:picLocks noChangeAspect="1"/>
            </p:cNvPicPr>
            <p:nvPr/>
          </p:nvPicPr>
          <p:blipFill>
            <a:blip r:embed="rId4914">
              <a:extLst>
                <a:ext uri="{96DAC541-7B7A-43D3-8B79-37D633B846F1}">
                  <asvg:svgBlip xmlns:asvg="http://schemas.microsoft.com/office/drawing/2016/SVG/main" r:embed="rId4915"/>
                </a:ext>
              </a:extLst>
            </a:blip>
            <a:stretch>
              <a:fillRect/>
            </a:stretch>
          </p:blipFill>
          <p:spPr>
            <a:xfrm>
              <a:off x="19021707" y="6254372"/>
              <a:ext cx="40025" cy="46056"/>
            </a:xfrm>
            <a:prstGeom prst="rect">
              <a:avLst/>
            </a:prstGeom>
          </p:spPr>
        </p:pic>
        <p:pic>
          <p:nvPicPr>
            <p:cNvPr id="2471" name="Image 2457" descr=" "/>
            <p:cNvPicPr>
              <a:picLocks noChangeAspect="1"/>
            </p:cNvPicPr>
            <p:nvPr/>
          </p:nvPicPr>
          <p:blipFill>
            <a:blip r:embed="rId4916">
              <a:extLst>
                <a:ext uri="{96DAC541-7B7A-43D3-8B79-37D633B846F1}">
                  <asvg:svgBlip xmlns:asvg="http://schemas.microsoft.com/office/drawing/2016/SVG/main" r:embed="rId4917"/>
                </a:ext>
              </a:extLst>
            </a:blip>
            <a:stretch>
              <a:fillRect/>
            </a:stretch>
          </p:blipFill>
          <p:spPr>
            <a:xfrm>
              <a:off x="18958152" y="6254762"/>
              <a:ext cx="40268" cy="46385"/>
            </a:xfrm>
            <a:prstGeom prst="rect">
              <a:avLst/>
            </a:prstGeom>
          </p:spPr>
        </p:pic>
        <p:pic>
          <p:nvPicPr>
            <p:cNvPr id="2472" name="Image 2458" descr=" "/>
            <p:cNvPicPr>
              <a:picLocks noChangeAspect="1"/>
            </p:cNvPicPr>
            <p:nvPr/>
          </p:nvPicPr>
          <p:blipFill>
            <a:blip r:embed="rId4918">
              <a:extLst>
                <a:ext uri="{96DAC541-7B7A-43D3-8B79-37D633B846F1}">
                  <asvg:svgBlip xmlns:asvg="http://schemas.microsoft.com/office/drawing/2016/SVG/main" r:embed="rId4919"/>
                </a:ext>
              </a:extLst>
            </a:blip>
            <a:stretch>
              <a:fillRect/>
            </a:stretch>
          </p:blipFill>
          <p:spPr>
            <a:xfrm>
              <a:off x="18894947" y="6255159"/>
              <a:ext cx="40072" cy="40239"/>
            </a:xfrm>
            <a:prstGeom prst="rect">
              <a:avLst/>
            </a:prstGeom>
          </p:spPr>
        </p:pic>
        <p:pic>
          <p:nvPicPr>
            <p:cNvPr id="2473" name="Image 2459" descr=" "/>
            <p:cNvPicPr>
              <a:picLocks noChangeAspect="1"/>
            </p:cNvPicPr>
            <p:nvPr/>
          </p:nvPicPr>
          <p:blipFill>
            <a:blip r:embed="rId4920">
              <a:extLst>
                <a:ext uri="{96DAC541-7B7A-43D3-8B79-37D633B846F1}">
                  <asvg:svgBlip xmlns:asvg="http://schemas.microsoft.com/office/drawing/2016/SVG/main" r:embed="rId4921"/>
                </a:ext>
              </a:extLst>
            </a:blip>
            <a:stretch>
              <a:fillRect/>
            </a:stretch>
          </p:blipFill>
          <p:spPr>
            <a:xfrm>
              <a:off x="18831557" y="6255631"/>
              <a:ext cx="40472" cy="46056"/>
            </a:xfrm>
            <a:prstGeom prst="rect">
              <a:avLst/>
            </a:prstGeom>
          </p:spPr>
        </p:pic>
        <p:pic>
          <p:nvPicPr>
            <p:cNvPr id="2474" name="Image 2460" descr=" "/>
            <p:cNvPicPr>
              <a:picLocks noChangeAspect="1"/>
            </p:cNvPicPr>
            <p:nvPr/>
          </p:nvPicPr>
          <p:blipFill>
            <a:blip r:embed="rId4922">
              <a:extLst>
                <a:ext uri="{96DAC541-7B7A-43D3-8B79-37D633B846F1}">
                  <asvg:svgBlip xmlns:asvg="http://schemas.microsoft.com/office/drawing/2016/SVG/main" r:embed="rId4923"/>
                </a:ext>
              </a:extLst>
            </a:blip>
            <a:stretch>
              <a:fillRect/>
            </a:stretch>
          </p:blipFill>
          <p:spPr>
            <a:xfrm>
              <a:off x="18768301" y="6256102"/>
              <a:ext cx="40808" cy="46056"/>
            </a:xfrm>
            <a:prstGeom prst="rect">
              <a:avLst/>
            </a:prstGeom>
          </p:spPr>
        </p:pic>
        <p:pic>
          <p:nvPicPr>
            <p:cNvPr id="2475" name="Image 2461" descr=" "/>
            <p:cNvPicPr>
              <a:picLocks noChangeAspect="1"/>
            </p:cNvPicPr>
            <p:nvPr/>
          </p:nvPicPr>
          <p:blipFill>
            <a:blip r:embed="rId4924">
              <a:extLst>
                <a:ext uri="{96DAC541-7B7A-43D3-8B79-37D633B846F1}">
                  <asvg:svgBlip xmlns:asvg="http://schemas.microsoft.com/office/drawing/2016/SVG/main" r:embed="rId4925"/>
                </a:ext>
              </a:extLst>
            </a:blip>
            <a:stretch>
              <a:fillRect/>
            </a:stretch>
          </p:blipFill>
          <p:spPr>
            <a:xfrm>
              <a:off x="18704928" y="6256573"/>
              <a:ext cx="40098" cy="40239"/>
            </a:xfrm>
            <a:prstGeom prst="rect">
              <a:avLst/>
            </a:prstGeom>
          </p:spPr>
        </p:pic>
        <p:pic>
          <p:nvPicPr>
            <p:cNvPr id="2476" name="Image 2462" descr=" "/>
            <p:cNvPicPr>
              <a:picLocks noChangeAspect="1"/>
            </p:cNvPicPr>
            <p:nvPr/>
          </p:nvPicPr>
          <p:blipFill>
            <a:blip r:embed="rId4926">
              <a:extLst>
                <a:ext uri="{96DAC541-7B7A-43D3-8B79-37D633B846F1}">
                  <asvg:svgBlip xmlns:asvg="http://schemas.microsoft.com/office/drawing/2016/SVG/main" r:embed="rId4927"/>
                </a:ext>
              </a:extLst>
            </a:blip>
            <a:stretch>
              <a:fillRect/>
            </a:stretch>
          </p:blipFill>
          <p:spPr>
            <a:xfrm>
              <a:off x="18641537" y="6257516"/>
              <a:ext cx="40073" cy="40239"/>
            </a:xfrm>
            <a:prstGeom prst="rect">
              <a:avLst/>
            </a:prstGeom>
          </p:spPr>
        </p:pic>
        <p:pic>
          <p:nvPicPr>
            <p:cNvPr id="2477" name="Image 2463" descr=" "/>
            <p:cNvPicPr>
              <a:picLocks noChangeAspect="1"/>
            </p:cNvPicPr>
            <p:nvPr/>
          </p:nvPicPr>
          <p:blipFill>
            <a:blip r:embed="rId4928">
              <a:extLst>
                <a:ext uri="{96DAC541-7B7A-43D3-8B79-37D633B846F1}">
                  <asvg:svgBlip xmlns:asvg="http://schemas.microsoft.com/office/drawing/2016/SVG/main" r:embed="rId4929"/>
                </a:ext>
              </a:extLst>
            </a:blip>
            <a:stretch>
              <a:fillRect/>
            </a:stretch>
          </p:blipFill>
          <p:spPr>
            <a:xfrm>
              <a:off x="18578147" y="6257516"/>
              <a:ext cx="40159" cy="46056"/>
            </a:xfrm>
            <a:prstGeom prst="rect">
              <a:avLst/>
            </a:prstGeom>
          </p:spPr>
        </p:pic>
        <p:pic>
          <p:nvPicPr>
            <p:cNvPr id="2478" name="Image 2464" descr=" "/>
            <p:cNvPicPr>
              <a:picLocks noChangeAspect="1"/>
            </p:cNvPicPr>
            <p:nvPr/>
          </p:nvPicPr>
          <p:blipFill>
            <a:blip r:embed="rId4930">
              <a:extLst>
                <a:ext uri="{96DAC541-7B7A-43D3-8B79-37D633B846F1}">
                  <asvg:svgBlip xmlns:asvg="http://schemas.microsoft.com/office/drawing/2016/SVG/main" r:embed="rId4931"/>
                </a:ext>
              </a:extLst>
            </a:blip>
            <a:stretch>
              <a:fillRect/>
            </a:stretch>
          </p:blipFill>
          <p:spPr>
            <a:xfrm>
              <a:off x="18514890" y="6257677"/>
              <a:ext cx="40025" cy="46056"/>
            </a:xfrm>
            <a:prstGeom prst="rect">
              <a:avLst/>
            </a:prstGeom>
          </p:spPr>
        </p:pic>
        <p:pic>
          <p:nvPicPr>
            <p:cNvPr id="2479" name="Image 2465" descr=" "/>
            <p:cNvPicPr>
              <a:picLocks noChangeAspect="1"/>
            </p:cNvPicPr>
            <p:nvPr/>
          </p:nvPicPr>
          <p:blipFill>
            <a:blip r:embed="rId4932">
              <a:extLst>
                <a:ext uri="{96DAC541-7B7A-43D3-8B79-37D633B846F1}">
                  <asvg:svgBlip xmlns:asvg="http://schemas.microsoft.com/office/drawing/2016/SVG/main" r:embed="rId4933"/>
                </a:ext>
              </a:extLst>
            </a:blip>
            <a:stretch>
              <a:fillRect/>
            </a:stretch>
          </p:blipFill>
          <p:spPr>
            <a:xfrm>
              <a:off x="18451336" y="6257590"/>
              <a:ext cx="40268" cy="46143"/>
            </a:xfrm>
            <a:prstGeom prst="rect">
              <a:avLst/>
            </a:prstGeom>
          </p:spPr>
        </p:pic>
        <p:pic>
          <p:nvPicPr>
            <p:cNvPr id="2480" name="Image 2466" descr=" "/>
            <p:cNvPicPr>
              <a:picLocks noChangeAspect="1"/>
            </p:cNvPicPr>
            <p:nvPr/>
          </p:nvPicPr>
          <p:blipFill>
            <a:blip r:embed="rId4934">
              <a:extLst>
                <a:ext uri="{96DAC541-7B7A-43D3-8B79-37D633B846F1}">
                  <asvg:svgBlip xmlns:asvg="http://schemas.microsoft.com/office/drawing/2016/SVG/main" r:embed="rId4935"/>
                </a:ext>
              </a:extLst>
            </a:blip>
            <a:stretch>
              <a:fillRect/>
            </a:stretch>
          </p:blipFill>
          <p:spPr>
            <a:xfrm>
              <a:off x="18388118" y="6258775"/>
              <a:ext cx="40108" cy="40239"/>
            </a:xfrm>
            <a:prstGeom prst="rect">
              <a:avLst/>
            </a:prstGeom>
          </p:spPr>
        </p:pic>
        <p:pic>
          <p:nvPicPr>
            <p:cNvPr id="2481" name="Image 2467" descr=" "/>
            <p:cNvPicPr>
              <a:picLocks noChangeAspect="1"/>
            </p:cNvPicPr>
            <p:nvPr/>
          </p:nvPicPr>
          <p:blipFill>
            <a:blip r:embed="rId4936">
              <a:extLst>
                <a:ext uri="{96DAC541-7B7A-43D3-8B79-37D633B846F1}">
                  <asvg:svgBlip xmlns:asvg="http://schemas.microsoft.com/office/drawing/2016/SVG/main" r:embed="rId4937"/>
                </a:ext>
              </a:extLst>
            </a:blip>
            <a:stretch>
              <a:fillRect/>
            </a:stretch>
          </p:blipFill>
          <p:spPr>
            <a:xfrm>
              <a:off x="18324737" y="6259091"/>
              <a:ext cx="40073" cy="40239"/>
            </a:xfrm>
            <a:prstGeom prst="rect">
              <a:avLst/>
            </a:prstGeom>
          </p:spPr>
        </p:pic>
        <p:pic>
          <p:nvPicPr>
            <p:cNvPr id="2482" name="Image 2468" descr=" "/>
            <p:cNvPicPr>
              <a:picLocks noChangeAspect="1"/>
            </p:cNvPicPr>
            <p:nvPr/>
          </p:nvPicPr>
          <p:blipFill>
            <a:blip r:embed="rId4938">
              <a:extLst>
                <a:ext uri="{96DAC541-7B7A-43D3-8B79-37D633B846F1}">
                  <asvg:svgBlip xmlns:asvg="http://schemas.microsoft.com/office/drawing/2016/SVG/main" r:embed="rId4939"/>
                </a:ext>
              </a:extLst>
            </a:blip>
            <a:stretch>
              <a:fillRect/>
            </a:stretch>
          </p:blipFill>
          <p:spPr>
            <a:xfrm>
              <a:off x="18261492" y="6259562"/>
              <a:ext cx="39768" cy="39923"/>
            </a:xfrm>
            <a:prstGeom prst="rect">
              <a:avLst/>
            </a:prstGeom>
          </p:spPr>
        </p:pic>
        <p:pic>
          <p:nvPicPr>
            <p:cNvPr id="2483" name="Image 2469" descr=" "/>
            <p:cNvPicPr>
              <a:picLocks noChangeAspect="1"/>
            </p:cNvPicPr>
            <p:nvPr/>
          </p:nvPicPr>
          <p:blipFill>
            <a:blip r:embed="rId4940">
              <a:extLst>
                <a:ext uri="{96DAC541-7B7A-43D3-8B79-37D633B846F1}">
                  <asvg:svgBlip xmlns:asvg="http://schemas.microsoft.com/office/drawing/2016/SVG/main" r:embed="rId4941"/>
                </a:ext>
              </a:extLst>
            </a:blip>
            <a:stretch>
              <a:fillRect/>
            </a:stretch>
          </p:blipFill>
          <p:spPr>
            <a:xfrm>
              <a:off x="18198113" y="6259630"/>
              <a:ext cx="40712" cy="46453"/>
            </a:xfrm>
            <a:prstGeom prst="rect">
              <a:avLst/>
            </a:prstGeom>
          </p:spPr>
        </p:pic>
        <p:pic>
          <p:nvPicPr>
            <p:cNvPr id="2484" name="Image 2470" descr=" "/>
            <p:cNvPicPr>
              <a:picLocks noChangeAspect="1"/>
            </p:cNvPicPr>
            <p:nvPr/>
          </p:nvPicPr>
          <p:blipFill>
            <a:blip r:embed="rId4942">
              <a:extLst>
                <a:ext uri="{96DAC541-7B7A-43D3-8B79-37D633B846F1}">
                  <asvg:svgBlip xmlns:asvg="http://schemas.microsoft.com/office/drawing/2016/SVG/main" r:embed="rId4943"/>
                </a:ext>
              </a:extLst>
            </a:blip>
            <a:stretch>
              <a:fillRect/>
            </a:stretch>
          </p:blipFill>
          <p:spPr>
            <a:xfrm>
              <a:off x="18134709" y="6260505"/>
              <a:ext cx="40108" cy="40239"/>
            </a:xfrm>
            <a:prstGeom prst="rect">
              <a:avLst/>
            </a:prstGeom>
          </p:spPr>
        </p:pic>
        <p:pic>
          <p:nvPicPr>
            <p:cNvPr id="2485" name="Image 2471" descr=" "/>
            <p:cNvPicPr>
              <a:picLocks noChangeAspect="1"/>
            </p:cNvPicPr>
            <p:nvPr/>
          </p:nvPicPr>
          <p:blipFill>
            <a:blip r:embed="rId4944">
              <a:extLst>
                <a:ext uri="{96DAC541-7B7A-43D3-8B79-37D633B846F1}">
                  <asvg:svgBlip xmlns:asvg="http://schemas.microsoft.com/office/drawing/2016/SVG/main" r:embed="rId4945"/>
                </a:ext>
              </a:extLst>
            </a:blip>
            <a:stretch>
              <a:fillRect/>
            </a:stretch>
          </p:blipFill>
          <p:spPr>
            <a:xfrm>
              <a:off x="18071329" y="6260815"/>
              <a:ext cx="40073" cy="40239"/>
            </a:xfrm>
            <a:prstGeom prst="rect">
              <a:avLst/>
            </a:prstGeom>
          </p:spPr>
        </p:pic>
        <p:pic>
          <p:nvPicPr>
            <p:cNvPr id="2486" name="Image 2472" descr=" "/>
            <p:cNvPicPr>
              <a:picLocks noChangeAspect="1"/>
            </p:cNvPicPr>
            <p:nvPr/>
          </p:nvPicPr>
          <p:blipFill>
            <a:blip r:embed="rId4946">
              <a:extLst>
                <a:ext uri="{96DAC541-7B7A-43D3-8B79-37D633B846F1}">
                  <asvg:svgBlip xmlns:asvg="http://schemas.microsoft.com/office/drawing/2016/SVG/main" r:embed="rId4947"/>
                </a:ext>
              </a:extLst>
            </a:blip>
            <a:stretch>
              <a:fillRect/>
            </a:stretch>
          </p:blipFill>
          <p:spPr>
            <a:xfrm>
              <a:off x="18007949" y="6261292"/>
              <a:ext cx="40149" cy="46056"/>
            </a:xfrm>
            <a:prstGeom prst="rect">
              <a:avLst/>
            </a:prstGeom>
          </p:spPr>
        </p:pic>
        <p:pic>
          <p:nvPicPr>
            <p:cNvPr id="2487" name="Image 2473" descr=" "/>
            <p:cNvPicPr>
              <a:picLocks noChangeAspect="1"/>
            </p:cNvPicPr>
            <p:nvPr/>
          </p:nvPicPr>
          <p:blipFill>
            <a:blip r:embed="rId4948">
              <a:extLst>
                <a:ext uri="{96DAC541-7B7A-43D3-8B79-37D633B846F1}">
                  <asvg:svgBlip xmlns:asvg="http://schemas.microsoft.com/office/drawing/2016/SVG/main" r:embed="rId4949"/>
                </a:ext>
              </a:extLst>
            </a:blip>
            <a:stretch>
              <a:fillRect/>
            </a:stretch>
          </p:blipFill>
          <p:spPr>
            <a:xfrm>
              <a:off x="17944682" y="6261764"/>
              <a:ext cx="40025" cy="46056"/>
            </a:xfrm>
            <a:prstGeom prst="rect">
              <a:avLst/>
            </a:prstGeom>
          </p:spPr>
        </p:pic>
        <p:pic>
          <p:nvPicPr>
            <p:cNvPr id="2488" name="Image 2474" descr=" "/>
            <p:cNvPicPr>
              <a:picLocks noChangeAspect="1"/>
            </p:cNvPicPr>
            <p:nvPr/>
          </p:nvPicPr>
          <p:blipFill>
            <a:blip r:embed="rId4950">
              <a:extLst>
                <a:ext uri="{96DAC541-7B7A-43D3-8B79-37D633B846F1}">
                  <asvg:svgBlip xmlns:asvg="http://schemas.microsoft.com/office/drawing/2016/SVG/main" r:embed="rId4951"/>
                </a:ext>
              </a:extLst>
            </a:blip>
            <a:stretch>
              <a:fillRect/>
            </a:stretch>
          </p:blipFill>
          <p:spPr>
            <a:xfrm>
              <a:off x="17881128" y="6261832"/>
              <a:ext cx="40268" cy="46453"/>
            </a:xfrm>
            <a:prstGeom prst="rect">
              <a:avLst/>
            </a:prstGeom>
          </p:spPr>
        </p:pic>
        <p:pic>
          <p:nvPicPr>
            <p:cNvPr id="2489" name="Image 2475" descr=" "/>
            <p:cNvPicPr>
              <a:picLocks noChangeAspect="1"/>
            </p:cNvPicPr>
            <p:nvPr/>
          </p:nvPicPr>
          <p:blipFill>
            <a:blip r:embed="rId4952">
              <a:extLst>
                <a:ext uri="{96DAC541-7B7A-43D3-8B79-37D633B846F1}">
                  <asvg:svgBlip xmlns:asvg="http://schemas.microsoft.com/office/drawing/2016/SVG/main" r:embed="rId4953"/>
                </a:ext>
              </a:extLst>
            </a:blip>
            <a:stretch>
              <a:fillRect/>
            </a:stretch>
          </p:blipFill>
          <p:spPr>
            <a:xfrm>
              <a:off x="17817921" y="6262545"/>
              <a:ext cx="40073" cy="40239"/>
            </a:xfrm>
            <a:prstGeom prst="rect">
              <a:avLst/>
            </a:prstGeom>
          </p:spPr>
        </p:pic>
        <p:pic>
          <p:nvPicPr>
            <p:cNvPr id="2490" name="Image 2476" descr=" "/>
            <p:cNvPicPr>
              <a:picLocks noChangeAspect="1"/>
            </p:cNvPicPr>
            <p:nvPr/>
          </p:nvPicPr>
          <p:blipFill>
            <a:blip r:embed="rId4954">
              <a:extLst>
                <a:ext uri="{96DAC541-7B7A-43D3-8B79-37D633B846F1}">
                  <asvg:svgBlip xmlns:asvg="http://schemas.microsoft.com/office/drawing/2016/SVG/main" r:embed="rId4955"/>
                </a:ext>
              </a:extLst>
            </a:blip>
            <a:stretch>
              <a:fillRect/>
            </a:stretch>
          </p:blipFill>
          <p:spPr>
            <a:xfrm>
              <a:off x="17754541" y="6263016"/>
              <a:ext cx="40148" cy="46056"/>
            </a:xfrm>
            <a:prstGeom prst="rect">
              <a:avLst/>
            </a:prstGeom>
          </p:spPr>
        </p:pic>
        <p:pic>
          <p:nvPicPr>
            <p:cNvPr id="2491" name="Image 2477" descr=" "/>
            <p:cNvPicPr>
              <a:picLocks noChangeAspect="1"/>
            </p:cNvPicPr>
            <p:nvPr/>
          </p:nvPicPr>
          <p:blipFill>
            <a:blip r:embed="rId4956">
              <a:extLst>
                <a:ext uri="{96DAC541-7B7A-43D3-8B79-37D633B846F1}">
                  <asvg:svgBlip xmlns:asvg="http://schemas.microsoft.com/office/drawing/2016/SVG/main" r:embed="rId4957"/>
                </a:ext>
              </a:extLst>
            </a:blip>
            <a:stretch>
              <a:fillRect/>
            </a:stretch>
          </p:blipFill>
          <p:spPr>
            <a:xfrm>
              <a:off x="17691274" y="6263487"/>
              <a:ext cx="40025" cy="46056"/>
            </a:xfrm>
            <a:prstGeom prst="rect">
              <a:avLst/>
            </a:prstGeom>
          </p:spPr>
        </p:pic>
        <p:pic>
          <p:nvPicPr>
            <p:cNvPr id="2492" name="Image 2478" descr=" "/>
            <p:cNvPicPr>
              <a:picLocks noChangeAspect="1"/>
            </p:cNvPicPr>
            <p:nvPr/>
          </p:nvPicPr>
          <p:blipFill>
            <a:blip r:embed="rId4958">
              <a:extLst>
                <a:ext uri="{96DAC541-7B7A-43D3-8B79-37D633B846F1}">
                  <asvg:svgBlip xmlns:asvg="http://schemas.microsoft.com/office/drawing/2016/SVG/main" r:embed="rId4959"/>
                </a:ext>
              </a:extLst>
            </a:blip>
            <a:stretch>
              <a:fillRect/>
            </a:stretch>
          </p:blipFill>
          <p:spPr>
            <a:xfrm>
              <a:off x="17627720" y="6263562"/>
              <a:ext cx="40268" cy="46453"/>
            </a:xfrm>
            <a:prstGeom prst="rect">
              <a:avLst/>
            </a:prstGeom>
          </p:spPr>
        </p:pic>
        <p:pic>
          <p:nvPicPr>
            <p:cNvPr id="2493" name="Image 2479" descr=" "/>
            <p:cNvPicPr>
              <a:picLocks noChangeAspect="1"/>
            </p:cNvPicPr>
            <p:nvPr/>
          </p:nvPicPr>
          <p:blipFill>
            <a:blip r:embed="rId4960">
              <a:extLst>
                <a:ext uri="{96DAC541-7B7A-43D3-8B79-37D633B846F1}">
                  <asvg:svgBlip xmlns:asvg="http://schemas.microsoft.com/office/drawing/2016/SVG/main" r:embed="rId4961"/>
                </a:ext>
              </a:extLst>
            </a:blip>
            <a:stretch>
              <a:fillRect/>
            </a:stretch>
          </p:blipFill>
          <p:spPr>
            <a:xfrm>
              <a:off x="17564328" y="6264349"/>
              <a:ext cx="40268" cy="46385"/>
            </a:xfrm>
            <a:prstGeom prst="rect">
              <a:avLst/>
            </a:prstGeom>
          </p:spPr>
        </p:pic>
        <p:pic>
          <p:nvPicPr>
            <p:cNvPr id="2494" name="Image 2480" descr=" "/>
            <p:cNvPicPr>
              <a:picLocks noChangeAspect="1"/>
            </p:cNvPicPr>
            <p:nvPr/>
          </p:nvPicPr>
          <p:blipFill>
            <a:blip r:embed="rId4962">
              <a:extLst>
                <a:ext uri="{96DAC541-7B7A-43D3-8B79-37D633B846F1}">
                  <asvg:svgBlip xmlns:asvg="http://schemas.microsoft.com/office/drawing/2016/SVG/main" r:embed="rId4963"/>
                </a:ext>
              </a:extLst>
            </a:blip>
            <a:stretch>
              <a:fillRect/>
            </a:stretch>
          </p:blipFill>
          <p:spPr>
            <a:xfrm>
              <a:off x="17501122" y="6264746"/>
              <a:ext cx="40159" cy="46056"/>
            </a:xfrm>
            <a:prstGeom prst="rect">
              <a:avLst/>
            </a:prstGeom>
          </p:spPr>
        </p:pic>
        <p:pic>
          <p:nvPicPr>
            <p:cNvPr id="2495" name="Image 2481" descr=" "/>
            <p:cNvPicPr>
              <a:picLocks noChangeAspect="1"/>
            </p:cNvPicPr>
            <p:nvPr/>
          </p:nvPicPr>
          <p:blipFill>
            <a:blip r:embed="rId4964">
              <a:extLst>
                <a:ext uri="{96DAC541-7B7A-43D3-8B79-37D633B846F1}">
                  <asvg:svgBlip xmlns:asvg="http://schemas.microsoft.com/office/drawing/2016/SVG/main" r:embed="rId4965"/>
                </a:ext>
              </a:extLst>
            </a:blip>
            <a:stretch>
              <a:fillRect/>
            </a:stretch>
          </p:blipFill>
          <p:spPr>
            <a:xfrm>
              <a:off x="17437750" y="6264963"/>
              <a:ext cx="46591" cy="46527"/>
            </a:xfrm>
            <a:prstGeom prst="rect">
              <a:avLst/>
            </a:prstGeom>
          </p:spPr>
        </p:pic>
        <p:pic>
          <p:nvPicPr>
            <p:cNvPr id="2496" name="Image 2482" descr=" "/>
            <p:cNvPicPr>
              <a:picLocks noChangeAspect="1"/>
            </p:cNvPicPr>
            <p:nvPr/>
          </p:nvPicPr>
          <p:blipFill>
            <a:blip r:embed="rId4966">
              <a:extLst>
                <a:ext uri="{96DAC541-7B7A-43D3-8B79-37D633B846F1}">
                  <asvg:svgBlip xmlns:asvg="http://schemas.microsoft.com/office/drawing/2016/SVG/main" r:embed="rId4967"/>
                </a:ext>
              </a:extLst>
            </a:blip>
            <a:stretch>
              <a:fillRect/>
            </a:stretch>
          </p:blipFill>
          <p:spPr>
            <a:xfrm>
              <a:off x="17374312" y="6265763"/>
              <a:ext cx="40268" cy="46453"/>
            </a:xfrm>
            <a:prstGeom prst="rect">
              <a:avLst/>
            </a:prstGeom>
          </p:spPr>
        </p:pic>
        <p:pic>
          <p:nvPicPr>
            <p:cNvPr id="2497" name="Image 2483" descr=" "/>
            <p:cNvPicPr>
              <a:picLocks noChangeAspect="1"/>
            </p:cNvPicPr>
            <p:nvPr/>
          </p:nvPicPr>
          <p:blipFill>
            <a:blip r:embed="rId4968">
              <a:extLst>
                <a:ext uri="{96DAC541-7B7A-43D3-8B79-37D633B846F1}">
                  <asvg:svgBlip xmlns:asvg="http://schemas.microsoft.com/office/drawing/2016/SVG/main" r:embed="rId4969"/>
                </a:ext>
              </a:extLst>
            </a:blip>
            <a:stretch>
              <a:fillRect/>
            </a:stretch>
          </p:blipFill>
          <p:spPr>
            <a:xfrm>
              <a:off x="17310291" y="6266080"/>
              <a:ext cx="40268" cy="46385"/>
            </a:xfrm>
            <a:prstGeom prst="rect">
              <a:avLst/>
            </a:prstGeom>
          </p:spPr>
        </p:pic>
        <p:pic>
          <p:nvPicPr>
            <p:cNvPr id="2498" name="Image 2484" descr=" "/>
            <p:cNvPicPr>
              <a:picLocks noChangeAspect="1"/>
            </p:cNvPicPr>
            <p:nvPr/>
          </p:nvPicPr>
          <p:blipFill>
            <a:blip r:embed="rId4970">
              <a:extLst>
                <a:ext uri="{96DAC541-7B7A-43D3-8B79-37D633B846F1}">
                  <asvg:svgBlip xmlns:asvg="http://schemas.microsoft.com/office/drawing/2016/SVG/main" r:embed="rId4971"/>
                </a:ext>
              </a:extLst>
            </a:blip>
            <a:stretch>
              <a:fillRect/>
            </a:stretch>
          </p:blipFill>
          <p:spPr>
            <a:xfrm>
              <a:off x="17247545" y="6266476"/>
              <a:ext cx="40084" cy="40239"/>
            </a:xfrm>
            <a:prstGeom prst="rect">
              <a:avLst/>
            </a:prstGeom>
          </p:spPr>
        </p:pic>
        <p:pic>
          <p:nvPicPr>
            <p:cNvPr id="2499" name="Image 2485" descr=" "/>
            <p:cNvPicPr>
              <a:picLocks noChangeAspect="1"/>
            </p:cNvPicPr>
            <p:nvPr/>
          </p:nvPicPr>
          <p:blipFill>
            <a:blip r:embed="rId4972">
              <a:extLst>
                <a:ext uri="{96DAC541-7B7A-43D3-8B79-37D633B846F1}">
                  <asvg:svgBlip xmlns:asvg="http://schemas.microsoft.com/office/drawing/2016/SVG/main" r:embed="rId4973"/>
                </a:ext>
              </a:extLst>
            </a:blip>
            <a:stretch>
              <a:fillRect/>
            </a:stretch>
          </p:blipFill>
          <p:spPr>
            <a:xfrm>
              <a:off x="17121532" y="6267022"/>
              <a:ext cx="40268" cy="46453"/>
            </a:xfrm>
            <a:prstGeom prst="rect">
              <a:avLst/>
            </a:prstGeom>
          </p:spPr>
        </p:pic>
        <p:pic>
          <p:nvPicPr>
            <p:cNvPr id="2500" name="Image 2486" descr=" "/>
            <p:cNvPicPr>
              <a:picLocks noChangeAspect="1"/>
            </p:cNvPicPr>
            <p:nvPr/>
          </p:nvPicPr>
          <p:blipFill>
            <a:blip r:embed="rId4974">
              <a:extLst>
                <a:ext uri="{96DAC541-7B7A-43D3-8B79-37D633B846F1}">
                  <asvg:svgBlip xmlns:asvg="http://schemas.microsoft.com/office/drawing/2016/SVG/main" r:embed="rId4975"/>
                </a:ext>
              </a:extLst>
            </a:blip>
            <a:stretch>
              <a:fillRect/>
            </a:stretch>
          </p:blipFill>
          <p:spPr>
            <a:xfrm>
              <a:off x="15536905" y="6278581"/>
              <a:ext cx="40268" cy="45982"/>
            </a:xfrm>
            <a:prstGeom prst="rect">
              <a:avLst/>
            </a:prstGeom>
          </p:spPr>
        </p:pic>
        <p:pic>
          <p:nvPicPr>
            <p:cNvPr id="2501" name="Image 2487" descr=" "/>
            <p:cNvPicPr>
              <a:picLocks noChangeAspect="1"/>
            </p:cNvPicPr>
            <p:nvPr/>
          </p:nvPicPr>
          <p:blipFill>
            <a:blip r:embed="rId4976">
              <a:extLst>
                <a:ext uri="{96DAC541-7B7A-43D3-8B79-37D633B846F1}">
                  <asvg:svgBlip xmlns:asvg="http://schemas.microsoft.com/office/drawing/2016/SVG/main" r:embed="rId4977"/>
                </a:ext>
              </a:extLst>
            </a:blip>
            <a:stretch>
              <a:fillRect/>
            </a:stretch>
          </p:blipFill>
          <p:spPr>
            <a:xfrm>
              <a:off x="15473513" y="6279052"/>
              <a:ext cx="40268" cy="45982"/>
            </a:xfrm>
            <a:prstGeom prst="rect">
              <a:avLst/>
            </a:prstGeom>
          </p:spPr>
        </p:pic>
        <p:pic>
          <p:nvPicPr>
            <p:cNvPr id="2502" name="Image 2488" descr=" "/>
            <p:cNvPicPr>
              <a:picLocks noChangeAspect="1"/>
            </p:cNvPicPr>
            <p:nvPr/>
          </p:nvPicPr>
          <p:blipFill>
            <a:blip r:embed="rId4978">
              <a:extLst>
                <a:ext uri="{96DAC541-7B7A-43D3-8B79-37D633B846F1}">
                  <asvg:svgBlip xmlns:asvg="http://schemas.microsoft.com/office/drawing/2016/SVG/main" r:embed="rId4979"/>
                </a:ext>
              </a:extLst>
            </a:blip>
            <a:stretch>
              <a:fillRect/>
            </a:stretch>
          </p:blipFill>
          <p:spPr>
            <a:xfrm>
              <a:off x="15410465" y="6278817"/>
              <a:ext cx="46609" cy="46527"/>
            </a:xfrm>
            <a:prstGeom prst="rect">
              <a:avLst/>
            </a:prstGeom>
          </p:spPr>
        </p:pic>
        <p:pic>
          <p:nvPicPr>
            <p:cNvPr id="2503" name="Image 2489" descr=" "/>
            <p:cNvPicPr>
              <a:picLocks noChangeAspect="1"/>
            </p:cNvPicPr>
            <p:nvPr/>
          </p:nvPicPr>
          <p:blipFill>
            <a:blip r:embed="rId4980">
              <a:extLst>
                <a:ext uri="{96DAC541-7B7A-43D3-8B79-37D633B846F1}">
                  <asvg:svgBlip xmlns:asvg="http://schemas.microsoft.com/office/drawing/2016/SVG/main" r:embed="rId4981"/>
                </a:ext>
              </a:extLst>
            </a:blip>
            <a:stretch>
              <a:fillRect/>
            </a:stretch>
          </p:blipFill>
          <p:spPr>
            <a:xfrm>
              <a:off x="15347071" y="6279524"/>
              <a:ext cx="40098" cy="40239"/>
            </a:xfrm>
            <a:prstGeom prst="rect">
              <a:avLst/>
            </a:prstGeom>
          </p:spPr>
        </p:pic>
        <p:pic>
          <p:nvPicPr>
            <p:cNvPr id="2504" name="Image 2490" descr=" "/>
            <p:cNvPicPr>
              <a:picLocks noChangeAspect="1"/>
            </p:cNvPicPr>
            <p:nvPr/>
          </p:nvPicPr>
          <p:blipFill>
            <a:blip r:embed="rId4982">
              <a:extLst>
                <a:ext uri="{96DAC541-7B7A-43D3-8B79-37D633B846F1}">
                  <asvg:svgBlip xmlns:asvg="http://schemas.microsoft.com/office/drawing/2016/SVG/main" r:embed="rId4983"/>
                </a:ext>
              </a:extLst>
            </a:blip>
            <a:stretch>
              <a:fillRect/>
            </a:stretch>
          </p:blipFill>
          <p:spPr>
            <a:xfrm>
              <a:off x="15283496" y="6279908"/>
              <a:ext cx="40268" cy="46385"/>
            </a:xfrm>
            <a:prstGeom prst="rect">
              <a:avLst/>
            </a:prstGeom>
          </p:spPr>
        </p:pic>
        <p:pic>
          <p:nvPicPr>
            <p:cNvPr id="2505" name="Image 2491" descr=" "/>
            <p:cNvPicPr>
              <a:picLocks noChangeAspect="1"/>
            </p:cNvPicPr>
            <p:nvPr/>
          </p:nvPicPr>
          <p:blipFill>
            <a:blip r:embed="rId4984">
              <a:extLst>
                <a:ext uri="{96DAC541-7B7A-43D3-8B79-37D633B846F1}">
                  <asvg:svgBlip xmlns:asvg="http://schemas.microsoft.com/office/drawing/2016/SVG/main" r:embed="rId4985"/>
                </a:ext>
              </a:extLst>
            </a:blip>
            <a:stretch>
              <a:fillRect/>
            </a:stretch>
          </p:blipFill>
          <p:spPr>
            <a:xfrm>
              <a:off x="15220105" y="6280783"/>
              <a:ext cx="40268" cy="45982"/>
            </a:xfrm>
            <a:prstGeom prst="rect">
              <a:avLst/>
            </a:prstGeom>
          </p:spPr>
        </p:pic>
        <p:pic>
          <p:nvPicPr>
            <p:cNvPr id="2506" name="Image 2492" descr=" "/>
            <p:cNvPicPr>
              <a:picLocks noChangeAspect="1"/>
            </p:cNvPicPr>
            <p:nvPr/>
          </p:nvPicPr>
          <p:blipFill>
            <a:blip r:embed="rId4986">
              <a:extLst>
                <a:ext uri="{96DAC541-7B7A-43D3-8B79-37D633B846F1}">
                  <asvg:svgBlip xmlns:asvg="http://schemas.microsoft.com/office/drawing/2016/SVG/main" r:embed="rId4987"/>
                </a:ext>
              </a:extLst>
            </a:blip>
            <a:stretch>
              <a:fillRect/>
            </a:stretch>
          </p:blipFill>
          <p:spPr>
            <a:xfrm>
              <a:off x="15157057" y="6280547"/>
              <a:ext cx="46609" cy="46527"/>
            </a:xfrm>
            <a:prstGeom prst="rect">
              <a:avLst/>
            </a:prstGeom>
          </p:spPr>
        </p:pic>
        <p:pic>
          <p:nvPicPr>
            <p:cNvPr id="2507" name="Image 2493" descr=" "/>
            <p:cNvPicPr>
              <a:picLocks noChangeAspect="1"/>
            </p:cNvPicPr>
            <p:nvPr/>
          </p:nvPicPr>
          <p:blipFill>
            <a:blip r:embed="rId4988">
              <a:extLst>
                <a:ext uri="{96DAC541-7B7A-43D3-8B79-37D633B846F1}">
                  <asvg:svgBlip xmlns:asvg="http://schemas.microsoft.com/office/drawing/2016/SVG/main" r:embed="rId4989"/>
                </a:ext>
              </a:extLst>
            </a:blip>
            <a:stretch>
              <a:fillRect/>
            </a:stretch>
          </p:blipFill>
          <p:spPr>
            <a:xfrm>
              <a:off x="15093480" y="6280783"/>
              <a:ext cx="40268" cy="46769"/>
            </a:xfrm>
            <a:prstGeom prst="rect">
              <a:avLst/>
            </a:prstGeom>
          </p:spPr>
        </p:pic>
        <p:pic>
          <p:nvPicPr>
            <p:cNvPr id="2508" name="Image 2494" descr=" "/>
            <p:cNvPicPr>
              <a:picLocks noChangeAspect="1"/>
            </p:cNvPicPr>
            <p:nvPr/>
          </p:nvPicPr>
          <p:blipFill>
            <a:blip r:embed="rId4990">
              <a:extLst>
                <a:ext uri="{96DAC541-7B7A-43D3-8B79-37D633B846F1}">
                  <asvg:svgBlip xmlns:asvg="http://schemas.microsoft.com/office/drawing/2016/SVG/main" r:embed="rId4991"/>
                </a:ext>
              </a:extLst>
            </a:blip>
            <a:stretch>
              <a:fillRect/>
            </a:stretch>
          </p:blipFill>
          <p:spPr>
            <a:xfrm>
              <a:off x="15029632" y="6281725"/>
              <a:ext cx="40108" cy="40239"/>
            </a:xfrm>
            <a:prstGeom prst="rect">
              <a:avLst/>
            </a:prstGeom>
          </p:spPr>
        </p:pic>
        <p:pic>
          <p:nvPicPr>
            <p:cNvPr id="2509" name="Image 2495" descr=" "/>
            <p:cNvPicPr>
              <a:picLocks noChangeAspect="1"/>
            </p:cNvPicPr>
            <p:nvPr/>
          </p:nvPicPr>
          <p:blipFill>
            <a:blip r:embed="rId4992">
              <a:extLst>
                <a:ext uri="{96DAC541-7B7A-43D3-8B79-37D633B846F1}">
                  <asvg:svgBlip xmlns:asvg="http://schemas.microsoft.com/office/drawing/2016/SVG/main" r:embed="rId4993"/>
                </a:ext>
              </a:extLst>
            </a:blip>
            <a:stretch>
              <a:fillRect/>
            </a:stretch>
          </p:blipFill>
          <p:spPr>
            <a:xfrm>
              <a:off x="14523434" y="6285185"/>
              <a:ext cx="40024" cy="46056"/>
            </a:xfrm>
            <a:prstGeom prst="rect">
              <a:avLst/>
            </a:prstGeom>
          </p:spPr>
        </p:pic>
        <p:pic>
          <p:nvPicPr>
            <p:cNvPr id="2510" name="Image 2496" descr=" "/>
            <p:cNvPicPr>
              <a:picLocks noChangeAspect="1"/>
            </p:cNvPicPr>
            <p:nvPr/>
          </p:nvPicPr>
          <p:blipFill>
            <a:blip r:embed="rId4994">
              <a:extLst>
                <a:ext uri="{96DAC541-7B7A-43D3-8B79-37D633B846F1}">
                  <asvg:svgBlip xmlns:asvg="http://schemas.microsoft.com/office/drawing/2016/SVG/main" r:embed="rId4995"/>
                </a:ext>
              </a:extLst>
            </a:blip>
            <a:stretch>
              <a:fillRect/>
            </a:stretch>
          </p:blipFill>
          <p:spPr>
            <a:xfrm>
              <a:off x="14459880" y="6285570"/>
              <a:ext cx="40269" cy="46385"/>
            </a:xfrm>
            <a:prstGeom prst="rect">
              <a:avLst/>
            </a:prstGeom>
          </p:spPr>
        </p:pic>
        <p:pic>
          <p:nvPicPr>
            <p:cNvPr id="2511" name="Image 2497" descr=" "/>
            <p:cNvPicPr>
              <a:picLocks noChangeAspect="1"/>
            </p:cNvPicPr>
            <p:nvPr/>
          </p:nvPicPr>
          <p:blipFill>
            <a:blip r:embed="rId4996">
              <a:extLst>
                <a:ext uri="{96DAC541-7B7A-43D3-8B79-37D633B846F1}">
                  <asvg:svgBlip xmlns:asvg="http://schemas.microsoft.com/office/drawing/2016/SVG/main" r:embed="rId4997"/>
                </a:ext>
              </a:extLst>
            </a:blip>
            <a:stretch>
              <a:fillRect/>
            </a:stretch>
          </p:blipFill>
          <p:spPr>
            <a:xfrm>
              <a:off x="14396671" y="6285967"/>
              <a:ext cx="40075" cy="40239"/>
            </a:xfrm>
            <a:prstGeom prst="rect">
              <a:avLst/>
            </a:prstGeom>
          </p:spPr>
        </p:pic>
        <p:pic>
          <p:nvPicPr>
            <p:cNvPr id="2512" name="Image 2498" descr=" "/>
            <p:cNvPicPr>
              <a:picLocks noChangeAspect="1"/>
            </p:cNvPicPr>
            <p:nvPr/>
          </p:nvPicPr>
          <p:blipFill>
            <a:blip r:embed="rId4998">
              <a:extLst>
                <a:ext uri="{96DAC541-7B7A-43D3-8B79-37D633B846F1}">
                  <asvg:svgBlip xmlns:asvg="http://schemas.microsoft.com/office/drawing/2016/SVG/main" r:embed="rId4999"/>
                </a:ext>
              </a:extLst>
            </a:blip>
            <a:stretch>
              <a:fillRect/>
            </a:stretch>
          </p:blipFill>
          <p:spPr>
            <a:xfrm>
              <a:off x="14333282" y="6286438"/>
              <a:ext cx="40002" cy="46056"/>
            </a:xfrm>
            <a:prstGeom prst="rect">
              <a:avLst/>
            </a:prstGeom>
          </p:spPr>
        </p:pic>
        <p:pic>
          <p:nvPicPr>
            <p:cNvPr id="2513" name="Image 2499" descr=" "/>
            <p:cNvPicPr>
              <a:picLocks noChangeAspect="1"/>
            </p:cNvPicPr>
            <p:nvPr/>
          </p:nvPicPr>
          <p:blipFill>
            <a:blip r:embed="rId5000">
              <a:extLst>
                <a:ext uri="{96DAC541-7B7A-43D3-8B79-37D633B846F1}">
                  <asvg:svgBlip xmlns:asvg="http://schemas.microsoft.com/office/drawing/2016/SVG/main" r:embed="rId5001"/>
                </a:ext>
              </a:extLst>
            </a:blip>
            <a:stretch>
              <a:fillRect/>
            </a:stretch>
          </p:blipFill>
          <p:spPr>
            <a:xfrm>
              <a:off x="14269863" y="6286909"/>
              <a:ext cx="40268" cy="46298"/>
            </a:xfrm>
            <a:prstGeom prst="rect">
              <a:avLst/>
            </a:prstGeom>
          </p:spPr>
        </p:pic>
        <p:pic>
          <p:nvPicPr>
            <p:cNvPr id="2514" name="Image 2500" descr=" "/>
            <p:cNvPicPr>
              <a:picLocks noChangeAspect="1"/>
            </p:cNvPicPr>
            <p:nvPr/>
          </p:nvPicPr>
          <p:blipFill>
            <a:blip r:embed="rId5002">
              <a:extLst>
                <a:ext uri="{96DAC541-7B7A-43D3-8B79-37D633B846F1}">
                  <asvg:svgBlip xmlns:asvg="http://schemas.microsoft.com/office/drawing/2016/SVG/main" r:embed="rId5003"/>
                </a:ext>
              </a:extLst>
            </a:blip>
            <a:stretch>
              <a:fillRect/>
            </a:stretch>
          </p:blipFill>
          <p:spPr>
            <a:xfrm>
              <a:off x="14206656" y="6287381"/>
              <a:ext cx="40098" cy="40239"/>
            </a:xfrm>
            <a:prstGeom prst="rect">
              <a:avLst/>
            </a:prstGeom>
          </p:spPr>
        </p:pic>
        <p:pic>
          <p:nvPicPr>
            <p:cNvPr id="2515" name="Image 2501" descr=" "/>
            <p:cNvPicPr>
              <a:picLocks noChangeAspect="1"/>
            </p:cNvPicPr>
            <p:nvPr/>
          </p:nvPicPr>
          <p:blipFill>
            <a:blip r:embed="rId5004">
              <a:extLst>
                <a:ext uri="{96DAC541-7B7A-43D3-8B79-37D633B846F1}">
                  <asvg:svgBlip xmlns:asvg="http://schemas.microsoft.com/office/drawing/2016/SVG/main" r:embed="rId5005"/>
                </a:ext>
              </a:extLst>
            </a:blip>
            <a:stretch>
              <a:fillRect/>
            </a:stretch>
          </p:blipFill>
          <p:spPr>
            <a:xfrm>
              <a:off x="14143254" y="6287852"/>
              <a:ext cx="40108" cy="40239"/>
            </a:xfrm>
            <a:prstGeom prst="rect">
              <a:avLst/>
            </a:prstGeom>
          </p:spPr>
        </p:pic>
        <p:pic>
          <p:nvPicPr>
            <p:cNvPr id="2516" name="Image 2502" descr=" "/>
            <p:cNvPicPr>
              <a:picLocks noChangeAspect="1"/>
            </p:cNvPicPr>
            <p:nvPr/>
          </p:nvPicPr>
          <p:blipFill>
            <a:blip r:embed="rId5006">
              <a:extLst>
                <a:ext uri="{96DAC541-7B7A-43D3-8B79-37D633B846F1}">
                  <asvg:svgBlip xmlns:asvg="http://schemas.microsoft.com/office/drawing/2016/SVG/main" r:embed="rId5007"/>
                </a:ext>
              </a:extLst>
            </a:blip>
            <a:stretch>
              <a:fillRect/>
            </a:stretch>
          </p:blipFill>
          <p:spPr>
            <a:xfrm>
              <a:off x="14079873" y="6288956"/>
              <a:ext cx="40073" cy="40239"/>
            </a:xfrm>
            <a:prstGeom prst="rect">
              <a:avLst/>
            </a:prstGeom>
          </p:spPr>
        </p:pic>
        <p:pic>
          <p:nvPicPr>
            <p:cNvPr id="2517" name="Image 2503" descr=" "/>
            <p:cNvPicPr>
              <a:picLocks noChangeAspect="1"/>
            </p:cNvPicPr>
            <p:nvPr/>
          </p:nvPicPr>
          <p:blipFill>
            <a:blip r:embed="rId5008">
              <a:extLst>
                <a:ext uri="{96DAC541-7B7A-43D3-8B79-37D633B846F1}">
                  <asvg:svgBlip xmlns:asvg="http://schemas.microsoft.com/office/drawing/2016/SVG/main" r:embed="rId5009"/>
                </a:ext>
              </a:extLst>
            </a:blip>
            <a:stretch>
              <a:fillRect/>
            </a:stretch>
          </p:blipFill>
          <p:spPr>
            <a:xfrm>
              <a:off x="14016455" y="6289272"/>
              <a:ext cx="40268" cy="46143"/>
            </a:xfrm>
            <a:prstGeom prst="rect">
              <a:avLst/>
            </a:prstGeom>
          </p:spPr>
        </p:pic>
        <p:pic>
          <p:nvPicPr>
            <p:cNvPr id="2518" name="Image 2504" descr=" "/>
            <p:cNvPicPr>
              <a:picLocks noChangeAspect="1"/>
            </p:cNvPicPr>
            <p:nvPr/>
          </p:nvPicPr>
          <p:blipFill>
            <a:blip r:embed="rId5010">
              <a:extLst>
                <a:ext uri="{96DAC541-7B7A-43D3-8B79-37D633B846F1}">
                  <asvg:svgBlip xmlns:asvg="http://schemas.microsoft.com/office/drawing/2016/SVG/main" r:embed="rId5011"/>
                </a:ext>
              </a:extLst>
            </a:blip>
            <a:stretch>
              <a:fillRect/>
            </a:stretch>
          </p:blipFill>
          <p:spPr>
            <a:xfrm>
              <a:off x="13953226" y="6289111"/>
              <a:ext cx="40025" cy="46056"/>
            </a:xfrm>
            <a:prstGeom prst="rect">
              <a:avLst/>
            </a:prstGeom>
          </p:spPr>
        </p:pic>
        <p:pic>
          <p:nvPicPr>
            <p:cNvPr id="2519" name="Image 2505" descr=" "/>
            <p:cNvPicPr>
              <a:picLocks noChangeAspect="1"/>
            </p:cNvPicPr>
            <p:nvPr/>
          </p:nvPicPr>
          <p:blipFill>
            <a:blip r:embed="rId5012">
              <a:extLst>
                <a:ext uri="{96DAC541-7B7A-43D3-8B79-37D633B846F1}">
                  <asvg:svgBlip xmlns:asvg="http://schemas.microsoft.com/office/drawing/2016/SVG/main" r:embed="rId5013"/>
                </a:ext>
              </a:extLst>
            </a:blip>
            <a:stretch>
              <a:fillRect/>
            </a:stretch>
          </p:blipFill>
          <p:spPr>
            <a:xfrm>
              <a:off x="13889672" y="6289030"/>
              <a:ext cx="40268" cy="46385"/>
            </a:xfrm>
            <a:prstGeom prst="rect">
              <a:avLst/>
            </a:prstGeom>
          </p:spPr>
        </p:pic>
        <p:pic>
          <p:nvPicPr>
            <p:cNvPr id="2520" name="Image 2506" descr=" "/>
            <p:cNvPicPr>
              <a:picLocks noChangeAspect="1"/>
            </p:cNvPicPr>
            <p:nvPr/>
          </p:nvPicPr>
          <p:blipFill>
            <a:blip r:embed="rId5014">
              <a:extLst>
                <a:ext uri="{96DAC541-7B7A-43D3-8B79-37D633B846F1}">
                  <asvg:svgBlip xmlns:asvg="http://schemas.microsoft.com/office/drawing/2016/SVG/main" r:embed="rId5015"/>
                </a:ext>
              </a:extLst>
            </a:blip>
            <a:stretch>
              <a:fillRect/>
            </a:stretch>
          </p:blipFill>
          <p:spPr>
            <a:xfrm>
              <a:off x="13826465" y="6289898"/>
              <a:ext cx="40073" cy="40239"/>
            </a:xfrm>
            <a:prstGeom prst="rect">
              <a:avLst/>
            </a:prstGeom>
          </p:spPr>
        </p:pic>
        <p:pic>
          <p:nvPicPr>
            <p:cNvPr id="2521" name="Image 2507" descr=" "/>
            <p:cNvPicPr>
              <a:picLocks noChangeAspect="1"/>
            </p:cNvPicPr>
            <p:nvPr/>
          </p:nvPicPr>
          <p:blipFill>
            <a:blip r:embed="rId5016">
              <a:extLst>
                <a:ext uri="{96DAC541-7B7A-43D3-8B79-37D633B846F1}">
                  <asvg:svgBlip xmlns:asvg="http://schemas.microsoft.com/office/drawing/2016/SVG/main" r:embed="rId5017"/>
                </a:ext>
              </a:extLst>
            </a:blip>
            <a:stretch>
              <a:fillRect/>
            </a:stretch>
          </p:blipFill>
          <p:spPr>
            <a:xfrm>
              <a:off x="13763085" y="6290370"/>
              <a:ext cx="40148" cy="46056"/>
            </a:xfrm>
            <a:prstGeom prst="rect">
              <a:avLst/>
            </a:prstGeom>
          </p:spPr>
        </p:pic>
        <p:pic>
          <p:nvPicPr>
            <p:cNvPr id="2522" name="Image 2508" descr=" "/>
            <p:cNvPicPr>
              <a:picLocks noChangeAspect="1"/>
            </p:cNvPicPr>
            <p:nvPr/>
          </p:nvPicPr>
          <p:blipFill>
            <a:blip r:embed="rId5018">
              <a:extLst>
                <a:ext uri="{96DAC541-7B7A-43D3-8B79-37D633B846F1}">
                  <asvg:svgBlip xmlns:asvg="http://schemas.microsoft.com/office/drawing/2016/SVG/main" r:embed="rId5019"/>
                </a:ext>
              </a:extLst>
            </a:blip>
            <a:stretch>
              <a:fillRect/>
            </a:stretch>
          </p:blipFill>
          <p:spPr>
            <a:xfrm>
              <a:off x="13699818" y="6290841"/>
              <a:ext cx="40025" cy="46056"/>
            </a:xfrm>
            <a:prstGeom prst="rect">
              <a:avLst/>
            </a:prstGeom>
          </p:spPr>
        </p:pic>
        <p:pic>
          <p:nvPicPr>
            <p:cNvPr id="2523" name="Image 2509" descr=" "/>
            <p:cNvPicPr>
              <a:picLocks noChangeAspect="1"/>
            </p:cNvPicPr>
            <p:nvPr/>
          </p:nvPicPr>
          <p:blipFill>
            <a:blip r:embed="rId5020">
              <a:extLst>
                <a:ext uri="{96DAC541-7B7A-43D3-8B79-37D633B846F1}">
                  <asvg:svgBlip xmlns:asvg="http://schemas.microsoft.com/office/drawing/2016/SVG/main" r:embed="rId5021"/>
                </a:ext>
              </a:extLst>
            </a:blip>
            <a:stretch>
              <a:fillRect/>
            </a:stretch>
          </p:blipFill>
          <p:spPr>
            <a:xfrm>
              <a:off x="13636264" y="6291225"/>
              <a:ext cx="40268" cy="46385"/>
            </a:xfrm>
            <a:prstGeom prst="rect">
              <a:avLst/>
            </a:prstGeom>
          </p:spPr>
        </p:pic>
        <p:pic>
          <p:nvPicPr>
            <p:cNvPr id="2524" name="Image 2510" descr=" "/>
            <p:cNvPicPr>
              <a:picLocks noChangeAspect="1"/>
            </p:cNvPicPr>
            <p:nvPr/>
          </p:nvPicPr>
          <p:blipFill>
            <a:blip r:embed="rId5022">
              <a:extLst>
                <a:ext uri="{96DAC541-7B7A-43D3-8B79-37D633B846F1}">
                  <asvg:svgBlip xmlns:asvg="http://schemas.microsoft.com/office/drawing/2016/SVG/main" r:embed="rId5023"/>
                </a:ext>
              </a:extLst>
            </a:blip>
            <a:stretch>
              <a:fillRect/>
            </a:stretch>
          </p:blipFill>
          <p:spPr>
            <a:xfrm>
              <a:off x="13573057" y="6291628"/>
              <a:ext cx="40073" cy="40239"/>
            </a:xfrm>
            <a:prstGeom prst="rect">
              <a:avLst/>
            </a:prstGeom>
          </p:spPr>
        </p:pic>
        <p:pic>
          <p:nvPicPr>
            <p:cNvPr id="2525" name="Image 2511" descr=" "/>
            <p:cNvPicPr>
              <a:picLocks noChangeAspect="1"/>
            </p:cNvPicPr>
            <p:nvPr/>
          </p:nvPicPr>
          <p:blipFill>
            <a:blip r:embed="rId5024">
              <a:extLst>
                <a:ext uri="{96DAC541-7B7A-43D3-8B79-37D633B846F1}">
                  <asvg:svgBlip xmlns:asvg="http://schemas.microsoft.com/office/drawing/2016/SVG/main" r:embed="rId5025"/>
                </a:ext>
              </a:extLst>
            </a:blip>
            <a:stretch>
              <a:fillRect/>
            </a:stretch>
          </p:blipFill>
          <p:spPr>
            <a:xfrm>
              <a:off x="13509667" y="6292100"/>
              <a:ext cx="40159" cy="46056"/>
            </a:xfrm>
            <a:prstGeom prst="rect">
              <a:avLst/>
            </a:prstGeom>
          </p:spPr>
        </p:pic>
        <p:pic>
          <p:nvPicPr>
            <p:cNvPr id="2526" name="Image 2512" descr=" "/>
            <p:cNvPicPr>
              <a:picLocks noChangeAspect="1"/>
            </p:cNvPicPr>
            <p:nvPr/>
          </p:nvPicPr>
          <p:blipFill>
            <a:blip r:embed="rId5026">
              <a:extLst>
                <a:ext uri="{96DAC541-7B7A-43D3-8B79-37D633B846F1}">
                  <asvg:svgBlip xmlns:asvg="http://schemas.microsoft.com/office/drawing/2016/SVG/main" r:embed="rId5027"/>
                </a:ext>
              </a:extLst>
            </a:blip>
            <a:stretch>
              <a:fillRect/>
            </a:stretch>
          </p:blipFill>
          <p:spPr>
            <a:xfrm>
              <a:off x="13446410" y="6292571"/>
              <a:ext cx="40025" cy="46056"/>
            </a:xfrm>
            <a:prstGeom prst="rect">
              <a:avLst/>
            </a:prstGeom>
          </p:spPr>
        </p:pic>
        <p:pic>
          <p:nvPicPr>
            <p:cNvPr id="2527" name="Image 2513" descr=" "/>
            <p:cNvPicPr>
              <a:picLocks noChangeAspect="1"/>
            </p:cNvPicPr>
            <p:nvPr/>
          </p:nvPicPr>
          <p:blipFill>
            <a:blip r:embed="rId5028">
              <a:extLst>
                <a:ext uri="{96DAC541-7B7A-43D3-8B79-37D633B846F1}">
                  <asvg:svgBlip xmlns:asvg="http://schemas.microsoft.com/office/drawing/2016/SVG/main" r:embed="rId5029"/>
                </a:ext>
              </a:extLst>
            </a:blip>
            <a:stretch>
              <a:fillRect/>
            </a:stretch>
          </p:blipFill>
          <p:spPr>
            <a:xfrm>
              <a:off x="13382856" y="6292645"/>
              <a:ext cx="40268" cy="46453"/>
            </a:xfrm>
            <a:prstGeom prst="rect">
              <a:avLst/>
            </a:prstGeom>
          </p:spPr>
        </p:pic>
        <p:pic>
          <p:nvPicPr>
            <p:cNvPr id="2528" name="Image 2514" descr=" "/>
            <p:cNvPicPr>
              <a:picLocks noChangeAspect="1"/>
            </p:cNvPicPr>
            <p:nvPr/>
          </p:nvPicPr>
          <p:blipFill>
            <a:blip r:embed="rId5030">
              <a:extLst>
                <a:ext uri="{96DAC541-7B7A-43D3-8B79-37D633B846F1}">
                  <asvg:svgBlip xmlns:asvg="http://schemas.microsoft.com/office/drawing/2016/SVG/main" r:embed="rId5031"/>
                </a:ext>
              </a:extLst>
            </a:blip>
            <a:stretch>
              <a:fillRect/>
            </a:stretch>
          </p:blipFill>
          <p:spPr>
            <a:xfrm>
              <a:off x="13319464" y="6293427"/>
              <a:ext cx="40268" cy="46385"/>
            </a:xfrm>
            <a:prstGeom prst="rect">
              <a:avLst/>
            </a:prstGeom>
          </p:spPr>
        </p:pic>
        <p:pic>
          <p:nvPicPr>
            <p:cNvPr id="2529" name="Image 2515" descr=" "/>
            <p:cNvPicPr>
              <a:picLocks noChangeAspect="1"/>
            </p:cNvPicPr>
            <p:nvPr/>
          </p:nvPicPr>
          <p:blipFill>
            <a:blip r:embed="rId5032">
              <a:extLst>
                <a:ext uri="{96DAC541-7B7A-43D3-8B79-37D633B846F1}">
                  <asvg:svgBlip xmlns:asvg="http://schemas.microsoft.com/office/drawing/2016/SVG/main" r:embed="rId5033"/>
                </a:ext>
              </a:extLst>
            </a:blip>
            <a:stretch>
              <a:fillRect/>
            </a:stretch>
          </p:blipFill>
          <p:spPr>
            <a:xfrm>
              <a:off x="13256259" y="6293830"/>
              <a:ext cx="40159" cy="46056"/>
            </a:xfrm>
            <a:prstGeom prst="rect">
              <a:avLst/>
            </a:prstGeom>
          </p:spPr>
        </p:pic>
        <p:pic>
          <p:nvPicPr>
            <p:cNvPr id="2530" name="Image 2516" descr=" "/>
            <p:cNvPicPr>
              <a:picLocks noChangeAspect="1"/>
            </p:cNvPicPr>
            <p:nvPr/>
          </p:nvPicPr>
          <p:blipFill>
            <a:blip r:embed="rId5034">
              <a:extLst>
                <a:ext uri="{96DAC541-7B7A-43D3-8B79-37D633B846F1}">
                  <asvg:svgBlip xmlns:asvg="http://schemas.microsoft.com/office/drawing/2016/SVG/main" r:embed="rId5035"/>
                </a:ext>
              </a:extLst>
            </a:blip>
            <a:stretch>
              <a:fillRect/>
            </a:stretch>
          </p:blipFill>
          <p:spPr>
            <a:xfrm>
              <a:off x="13193001" y="6294301"/>
              <a:ext cx="40025" cy="46056"/>
            </a:xfrm>
            <a:prstGeom prst="rect">
              <a:avLst/>
            </a:prstGeom>
          </p:spPr>
        </p:pic>
        <p:pic>
          <p:nvPicPr>
            <p:cNvPr id="2531" name="Image 2517" descr=" "/>
            <p:cNvPicPr>
              <a:picLocks noChangeAspect="1"/>
            </p:cNvPicPr>
            <p:nvPr/>
          </p:nvPicPr>
          <p:blipFill>
            <a:blip r:embed="rId5036">
              <a:extLst>
                <a:ext uri="{96DAC541-7B7A-43D3-8B79-37D633B846F1}">
                  <asvg:svgBlip xmlns:asvg="http://schemas.microsoft.com/office/drawing/2016/SVG/main" r:embed="rId5037"/>
                </a:ext>
              </a:extLst>
            </a:blip>
            <a:stretch>
              <a:fillRect/>
            </a:stretch>
          </p:blipFill>
          <p:spPr>
            <a:xfrm>
              <a:off x="13129448" y="6294369"/>
              <a:ext cx="40269" cy="46453"/>
            </a:xfrm>
            <a:prstGeom prst="rect">
              <a:avLst/>
            </a:prstGeom>
          </p:spPr>
        </p:pic>
        <p:pic>
          <p:nvPicPr>
            <p:cNvPr id="2532" name="Image 2518" descr=" "/>
            <p:cNvPicPr>
              <a:picLocks noChangeAspect="1"/>
            </p:cNvPicPr>
            <p:nvPr/>
          </p:nvPicPr>
          <p:blipFill>
            <a:blip r:embed="rId5038">
              <a:extLst>
                <a:ext uri="{96DAC541-7B7A-43D3-8B79-37D633B846F1}">
                  <asvg:svgBlip xmlns:asvg="http://schemas.microsoft.com/office/drawing/2016/SVG/main" r:embed="rId5039"/>
                </a:ext>
              </a:extLst>
            </a:blip>
            <a:stretch>
              <a:fillRect/>
            </a:stretch>
          </p:blipFill>
          <p:spPr>
            <a:xfrm>
              <a:off x="13066056" y="6295157"/>
              <a:ext cx="40268" cy="46385"/>
            </a:xfrm>
            <a:prstGeom prst="rect">
              <a:avLst/>
            </a:prstGeom>
          </p:spPr>
        </p:pic>
        <p:pic>
          <p:nvPicPr>
            <p:cNvPr id="2533" name="Image 2519" descr=" "/>
            <p:cNvPicPr>
              <a:picLocks noChangeAspect="1"/>
            </p:cNvPicPr>
            <p:nvPr/>
          </p:nvPicPr>
          <p:blipFill>
            <a:blip r:embed="rId5040">
              <a:extLst>
                <a:ext uri="{96DAC541-7B7A-43D3-8B79-37D633B846F1}">
                  <asvg:svgBlip xmlns:asvg="http://schemas.microsoft.com/office/drawing/2016/SVG/main" r:embed="rId5041"/>
                </a:ext>
              </a:extLst>
            </a:blip>
            <a:stretch>
              <a:fillRect/>
            </a:stretch>
          </p:blipFill>
          <p:spPr>
            <a:xfrm>
              <a:off x="13002851" y="6295554"/>
              <a:ext cx="40159" cy="46056"/>
            </a:xfrm>
            <a:prstGeom prst="rect">
              <a:avLst/>
            </a:prstGeom>
          </p:spPr>
        </p:pic>
        <p:pic>
          <p:nvPicPr>
            <p:cNvPr id="2534" name="Image 2520" descr=" "/>
            <p:cNvPicPr>
              <a:picLocks noChangeAspect="1"/>
            </p:cNvPicPr>
            <p:nvPr/>
          </p:nvPicPr>
          <p:blipFill>
            <a:blip r:embed="rId5042">
              <a:extLst>
                <a:ext uri="{96DAC541-7B7A-43D3-8B79-37D633B846F1}">
                  <asvg:svgBlip xmlns:asvg="http://schemas.microsoft.com/office/drawing/2016/SVG/main" r:embed="rId5043"/>
                </a:ext>
              </a:extLst>
            </a:blip>
            <a:stretch>
              <a:fillRect/>
            </a:stretch>
          </p:blipFill>
          <p:spPr>
            <a:xfrm>
              <a:off x="12939478" y="6295771"/>
              <a:ext cx="46591" cy="46527"/>
            </a:xfrm>
            <a:prstGeom prst="rect">
              <a:avLst/>
            </a:prstGeom>
          </p:spPr>
        </p:pic>
        <p:pic>
          <p:nvPicPr>
            <p:cNvPr id="2535" name="Image 2521" descr=" "/>
            <p:cNvPicPr>
              <a:picLocks noChangeAspect="1"/>
            </p:cNvPicPr>
            <p:nvPr/>
          </p:nvPicPr>
          <p:blipFill>
            <a:blip r:embed="rId5044">
              <a:extLst>
                <a:ext uri="{96DAC541-7B7A-43D3-8B79-37D633B846F1}">
                  <asvg:svgBlip xmlns:asvg="http://schemas.microsoft.com/office/drawing/2016/SVG/main" r:embed="rId5045"/>
                </a:ext>
              </a:extLst>
            </a:blip>
            <a:stretch>
              <a:fillRect/>
            </a:stretch>
          </p:blipFill>
          <p:spPr>
            <a:xfrm>
              <a:off x="12876039" y="6296099"/>
              <a:ext cx="40269" cy="46453"/>
            </a:xfrm>
            <a:prstGeom prst="rect">
              <a:avLst/>
            </a:prstGeom>
          </p:spPr>
        </p:pic>
        <p:pic>
          <p:nvPicPr>
            <p:cNvPr id="2536" name="Image 2522" descr=" "/>
            <p:cNvPicPr>
              <a:picLocks noChangeAspect="1"/>
            </p:cNvPicPr>
            <p:nvPr/>
          </p:nvPicPr>
          <p:blipFill>
            <a:blip r:embed="rId5046">
              <a:extLst>
                <a:ext uri="{96DAC541-7B7A-43D3-8B79-37D633B846F1}">
                  <asvg:svgBlip xmlns:asvg="http://schemas.microsoft.com/office/drawing/2016/SVG/main" r:embed="rId5047"/>
                </a:ext>
              </a:extLst>
            </a:blip>
            <a:stretch>
              <a:fillRect/>
            </a:stretch>
          </p:blipFill>
          <p:spPr>
            <a:xfrm>
              <a:off x="12748811" y="6297284"/>
              <a:ext cx="40073" cy="40239"/>
            </a:xfrm>
            <a:prstGeom prst="rect">
              <a:avLst/>
            </a:prstGeom>
          </p:spPr>
        </p:pic>
        <p:pic>
          <p:nvPicPr>
            <p:cNvPr id="2537" name="Image 2523" descr=" "/>
            <p:cNvPicPr>
              <a:picLocks noChangeAspect="1"/>
            </p:cNvPicPr>
            <p:nvPr/>
          </p:nvPicPr>
          <p:blipFill>
            <a:blip r:embed="rId5048">
              <a:extLst>
                <a:ext uri="{96DAC541-7B7A-43D3-8B79-37D633B846F1}">
                  <asvg:svgBlip xmlns:asvg="http://schemas.microsoft.com/office/drawing/2016/SVG/main" r:embed="rId5049"/>
                </a:ext>
              </a:extLst>
            </a:blip>
            <a:stretch>
              <a:fillRect/>
            </a:stretch>
          </p:blipFill>
          <p:spPr>
            <a:xfrm>
              <a:off x="22758962" y="6157230"/>
              <a:ext cx="40268" cy="45982"/>
            </a:xfrm>
            <a:prstGeom prst="rect">
              <a:avLst/>
            </a:prstGeom>
          </p:spPr>
        </p:pic>
        <p:pic>
          <p:nvPicPr>
            <p:cNvPr id="2538" name="Image 2524" descr=" "/>
            <p:cNvPicPr>
              <a:picLocks noChangeAspect="1"/>
            </p:cNvPicPr>
            <p:nvPr/>
          </p:nvPicPr>
          <p:blipFill>
            <a:blip r:embed="rId5050">
              <a:extLst>
                <a:ext uri="{96DAC541-7B7A-43D3-8B79-37D633B846F1}">
                  <asvg:svgBlip xmlns:asvg="http://schemas.microsoft.com/office/drawing/2016/SVG/main" r:embed="rId5051"/>
                </a:ext>
              </a:extLst>
            </a:blip>
            <a:stretch>
              <a:fillRect/>
            </a:stretch>
          </p:blipFill>
          <p:spPr>
            <a:xfrm>
              <a:off x="22695913" y="6156995"/>
              <a:ext cx="46609" cy="46527"/>
            </a:xfrm>
            <a:prstGeom prst="rect">
              <a:avLst/>
            </a:prstGeom>
          </p:spPr>
        </p:pic>
        <p:pic>
          <p:nvPicPr>
            <p:cNvPr id="2539" name="Image 2525" descr=" "/>
            <p:cNvPicPr>
              <a:picLocks noChangeAspect="1"/>
            </p:cNvPicPr>
            <p:nvPr/>
          </p:nvPicPr>
          <p:blipFill>
            <a:blip r:embed="rId5052">
              <a:extLst>
                <a:ext uri="{96DAC541-7B7A-43D3-8B79-37D633B846F1}">
                  <asvg:svgBlip xmlns:asvg="http://schemas.microsoft.com/office/drawing/2016/SVG/main" r:embed="rId5053"/>
                </a:ext>
              </a:extLst>
            </a:blip>
            <a:stretch>
              <a:fillRect/>
            </a:stretch>
          </p:blipFill>
          <p:spPr>
            <a:xfrm>
              <a:off x="22632337" y="6157857"/>
              <a:ext cx="40268" cy="46143"/>
            </a:xfrm>
            <a:prstGeom prst="rect">
              <a:avLst/>
            </a:prstGeom>
          </p:spPr>
        </p:pic>
        <p:pic>
          <p:nvPicPr>
            <p:cNvPr id="2540" name="Image 2526" descr=" "/>
            <p:cNvPicPr>
              <a:picLocks noChangeAspect="1"/>
            </p:cNvPicPr>
            <p:nvPr/>
          </p:nvPicPr>
          <p:blipFill>
            <a:blip r:embed="rId5054">
              <a:extLst>
                <a:ext uri="{96DAC541-7B7A-43D3-8B79-37D633B846F1}">
                  <asvg:svgBlip xmlns:asvg="http://schemas.microsoft.com/office/drawing/2016/SVG/main" r:embed="rId5055"/>
                </a:ext>
              </a:extLst>
            </a:blip>
            <a:stretch>
              <a:fillRect/>
            </a:stretch>
          </p:blipFill>
          <p:spPr>
            <a:xfrm>
              <a:off x="22569119" y="6158173"/>
              <a:ext cx="40107" cy="40239"/>
            </a:xfrm>
            <a:prstGeom prst="rect">
              <a:avLst/>
            </a:prstGeom>
          </p:spPr>
        </p:pic>
        <p:pic>
          <p:nvPicPr>
            <p:cNvPr id="2541" name="Image 2527" descr=" "/>
            <p:cNvPicPr>
              <a:picLocks noChangeAspect="1"/>
            </p:cNvPicPr>
            <p:nvPr/>
          </p:nvPicPr>
          <p:blipFill>
            <a:blip r:embed="rId5056">
              <a:extLst>
                <a:ext uri="{96DAC541-7B7A-43D3-8B79-37D633B846F1}">
                  <asvg:svgBlip xmlns:asvg="http://schemas.microsoft.com/office/drawing/2016/SVG/main" r:embed="rId5057"/>
                </a:ext>
              </a:extLst>
            </a:blip>
            <a:stretch>
              <a:fillRect/>
            </a:stretch>
          </p:blipFill>
          <p:spPr>
            <a:xfrm>
              <a:off x="22505554" y="6158960"/>
              <a:ext cx="40268" cy="45982"/>
            </a:xfrm>
            <a:prstGeom prst="rect">
              <a:avLst/>
            </a:prstGeom>
          </p:spPr>
        </p:pic>
        <p:pic>
          <p:nvPicPr>
            <p:cNvPr id="2542" name="Image 2528" descr=" "/>
            <p:cNvPicPr>
              <a:picLocks noChangeAspect="1"/>
            </p:cNvPicPr>
            <p:nvPr/>
          </p:nvPicPr>
          <p:blipFill>
            <a:blip r:embed="rId5058">
              <a:extLst>
                <a:ext uri="{96DAC541-7B7A-43D3-8B79-37D633B846F1}">
                  <asvg:svgBlip xmlns:asvg="http://schemas.microsoft.com/office/drawing/2016/SVG/main" r:embed="rId5059"/>
                </a:ext>
              </a:extLst>
            </a:blip>
            <a:stretch>
              <a:fillRect/>
            </a:stretch>
          </p:blipFill>
          <p:spPr>
            <a:xfrm>
              <a:off x="22442347" y="6158960"/>
              <a:ext cx="40073" cy="40239"/>
            </a:xfrm>
            <a:prstGeom prst="rect">
              <a:avLst/>
            </a:prstGeom>
          </p:spPr>
        </p:pic>
        <p:pic>
          <p:nvPicPr>
            <p:cNvPr id="2543" name="Image 2529" descr=" "/>
            <p:cNvPicPr>
              <a:picLocks noChangeAspect="1"/>
            </p:cNvPicPr>
            <p:nvPr/>
          </p:nvPicPr>
          <p:blipFill>
            <a:blip r:embed="rId5060">
              <a:extLst>
                <a:ext uri="{96DAC541-7B7A-43D3-8B79-37D633B846F1}">
                  <asvg:svgBlip xmlns:asvg="http://schemas.microsoft.com/office/drawing/2016/SVG/main" r:embed="rId5061"/>
                </a:ext>
              </a:extLst>
            </a:blip>
            <a:stretch>
              <a:fillRect/>
            </a:stretch>
          </p:blipFill>
          <p:spPr>
            <a:xfrm>
              <a:off x="22379175" y="6159581"/>
              <a:ext cx="39640" cy="45901"/>
            </a:xfrm>
            <a:prstGeom prst="rect">
              <a:avLst/>
            </a:prstGeom>
          </p:spPr>
        </p:pic>
        <p:pic>
          <p:nvPicPr>
            <p:cNvPr id="2544" name="Image 2530" descr=" "/>
            <p:cNvPicPr>
              <a:picLocks noChangeAspect="1"/>
            </p:cNvPicPr>
            <p:nvPr/>
          </p:nvPicPr>
          <p:blipFill>
            <a:blip r:embed="rId5062">
              <a:extLst>
                <a:ext uri="{96DAC541-7B7A-43D3-8B79-37D633B846F1}">
                  <asvg:svgBlip xmlns:asvg="http://schemas.microsoft.com/office/drawing/2016/SVG/main" r:embed="rId5063"/>
                </a:ext>
              </a:extLst>
            </a:blip>
            <a:stretch>
              <a:fillRect/>
            </a:stretch>
          </p:blipFill>
          <p:spPr>
            <a:xfrm>
              <a:off x="22315709" y="6159903"/>
              <a:ext cx="40109" cy="40239"/>
            </a:xfrm>
            <a:prstGeom prst="rect">
              <a:avLst/>
            </a:prstGeom>
          </p:spPr>
        </p:pic>
        <p:pic>
          <p:nvPicPr>
            <p:cNvPr id="2545" name="Image 2531" descr=" "/>
            <p:cNvPicPr>
              <a:picLocks noChangeAspect="1"/>
            </p:cNvPicPr>
            <p:nvPr/>
          </p:nvPicPr>
          <p:blipFill>
            <a:blip r:embed="rId5064">
              <a:extLst>
                <a:ext uri="{96DAC541-7B7A-43D3-8B79-37D633B846F1}">
                  <asvg:svgBlip xmlns:asvg="http://schemas.microsoft.com/office/drawing/2016/SVG/main" r:embed="rId5065"/>
                </a:ext>
              </a:extLst>
            </a:blip>
            <a:stretch>
              <a:fillRect/>
            </a:stretch>
          </p:blipFill>
          <p:spPr>
            <a:xfrm>
              <a:off x="22252146" y="6160691"/>
              <a:ext cx="40269" cy="45982"/>
            </a:xfrm>
            <a:prstGeom prst="rect">
              <a:avLst/>
            </a:prstGeom>
          </p:spPr>
        </p:pic>
        <p:pic>
          <p:nvPicPr>
            <p:cNvPr id="2546" name="Image 2532" descr=" "/>
            <p:cNvPicPr>
              <a:picLocks noChangeAspect="1"/>
            </p:cNvPicPr>
            <p:nvPr/>
          </p:nvPicPr>
          <p:blipFill>
            <a:blip r:embed="rId5066">
              <a:extLst>
                <a:ext uri="{96DAC541-7B7A-43D3-8B79-37D633B846F1}">
                  <asvg:svgBlip xmlns:asvg="http://schemas.microsoft.com/office/drawing/2016/SVG/main" r:embed="rId5067"/>
                </a:ext>
              </a:extLst>
            </a:blip>
            <a:stretch>
              <a:fillRect/>
            </a:stretch>
          </p:blipFill>
          <p:spPr>
            <a:xfrm>
              <a:off x="22188938" y="6160691"/>
              <a:ext cx="40073" cy="40239"/>
            </a:xfrm>
            <a:prstGeom prst="rect">
              <a:avLst/>
            </a:prstGeom>
          </p:spPr>
        </p:pic>
        <p:pic>
          <p:nvPicPr>
            <p:cNvPr id="2547" name="Image 2533" descr=" "/>
            <p:cNvPicPr>
              <a:picLocks noChangeAspect="1"/>
            </p:cNvPicPr>
            <p:nvPr/>
          </p:nvPicPr>
          <p:blipFill>
            <a:blip r:embed="rId5068">
              <a:extLst>
                <a:ext uri="{96DAC541-7B7A-43D3-8B79-37D633B846F1}">
                  <asvg:svgBlip xmlns:asvg="http://schemas.microsoft.com/office/drawing/2016/SVG/main" r:embed="rId5069"/>
                </a:ext>
              </a:extLst>
            </a:blip>
            <a:stretch>
              <a:fillRect/>
            </a:stretch>
          </p:blipFill>
          <p:spPr>
            <a:xfrm>
              <a:off x="22125520" y="6161230"/>
              <a:ext cx="40269" cy="46385"/>
            </a:xfrm>
            <a:prstGeom prst="rect">
              <a:avLst/>
            </a:prstGeom>
          </p:spPr>
        </p:pic>
        <p:pic>
          <p:nvPicPr>
            <p:cNvPr id="2548" name="Image 2534" descr=" "/>
            <p:cNvPicPr>
              <a:picLocks noChangeAspect="1"/>
            </p:cNvPicPr>
            <p:nvPr/>
          </p:nvPicPr>
          <p:blipFill>
            <a:blip r:embed="rId5070">
              <a:extLst>
                <a:ext uri="{96DAC541-7B7A-43D3-8B79-37D633B846F1}">
                  <asvg:svgBlip xmlns:asvg="http://schemas.microsoft.com/office/drawing/2016/SVG/main" r:embed="rId5071"/>
                </a:ext>
              </a:extLst>
            </a:blip>
            <a:stretch>
              <a:fillRect/>
            </a:stretch>
          </p:blipFill>
          <p:spPr>
            <a:xfrm>
              <a:off x="22062129" y="6161788"/>
              <a:ext cx="40268" cy="46143"/>
            </a:xfrm>
            <a:prstGeom prst="rect">
              <a:avLst/>
            </a:prstGeom>
          </p:spPr>
        </p:pic>
        <p:pic>
          <p:nvPicPr>
            <p:cNvPr id="2549" name="Image 2535" descr=" "/>
            <p:cNvPicPr>
              <a:picLocks noChangeAspect="1"/>
            </p:cNvPicPr>
            <p:nvPr/>
          </p:nvPicPr>
          <p:blipFill>
            <a:blip r:embed="rId5072">
              <a:extLst>
                <a:ext uri="{96DAC541-7B7A-43D3-8B79-37D633B846F1}">
                  <asvg:svgBlip xmlns:asvg="http://schemas.microsoft.com/office/drawing/2016/SVG/main" r:embed="rId5073"/>
                </a:ext>
              </a:extLst>
            </a:blip>
            <a:stretch>
              <a:fillRect/>
            </a:stretch>
          </p:blipFill>
          <p:spPr>
            <a:xfrm>
              <a:off x="21998737" y="6162018"/>
              <a:ext cx="40268" cy="46385"/>
            </a:xfrm>
            <a:prstGeom prst="rect">
              <a:avLst/>
            </a:prstGeom>
          </p:spPr>
        </p:pic>
        <p:pic>
          <p:nvPicPr>
            <p:cNvPr id="2550" name="Image 2536" descr=" "/>
            <p:cNvPicPr>
              <a:picLocks noChangeAspect="1"/>
            </p:cNvPicPr>
            <p:nvPr/>
          </p:nvPicPr>
          <p:blipFill>
            <a:blip r:embed="rId5074">
              <a:extLst>
                <a:ext uri="{96DAC541-7B7A-43D3-8B79-37D633B846F1}">
                  <asvg:svgBlip xmlns:asvg="http://schemas.microsoft.com/office/drawing/2016/SVG/main" r:embed="rId5075"/>
                </a:ext>
              </a:extLst>
            </a:blip>
            <a:stretch>
              <a:fillRect/>
            </a:stretch>
          </p:blipFill>
          <p:spPr>
            <a:xfrm>
              <a:off x="21934874" y="6163673"/>
              <a:ext cx="40268" cy="45982"/>
            </a:xfrm>
            <a:prstGeom prst="rect">
              <a:avLst/>
            </a:prstGeom>
          </p:spPr>
        </p:pic>
        <p:pic>
          <p:nvPicPr>
            <p:cNvPr id="2551" name="Image 2537" descr=" "/>
            <p:cNvPicPr>
              <a:picLocks noChangeAspect="1"/>
            </p:cNvPicPr>
            <p:nvPr/>
          </p:nvPicPr>
          <p:blipFill>
            <a:blip r:embed="rId5076">
              <a:extLst>
                <a:ext uri="{96DAC541-7B7A-43D3-8B79-37D633B846F1}">
                  <asvg:svgBlip xmlns:asvg="http://schemas.microsoft.com/office/drawing/2016/SVG/main" r:embed="rId5077"/>
                </a:ext>
              </a:extLst>
            </a:blip>
            <a:stretch>
              <a:fillRect/>
            </a:stretch>
          </p:blipFill>
          <p:spPr>
            <a:xfrm>
              <a:off x="21871876" y="6162805"/>
              <a:ext cx="40268" cy="46124"/>
            </a:xfrm>
            <a:prstGeom prst="rect">
              <a:avLst/>
            </a:prstGeom>
          </p:spPr>
        </p:pic>
        <p:pic>
          <p:nvPicPr>
            <p:cNvPr id="2552" name="Image 2538" descr=" "/>
            <p:cNvPicPr>
              <a:picLocks noChangeAspect="1"/>
            </p:cNvPicPr>
            <p:nvPr/>
          </p:nvPicPr>
          <p:blipFill>
            <a:blip r:embed="rId5078">
              <a:extLst>
                <a:ext uri="{96DAC541-7B7A-43D3-8B79-37D633B846F1}">
                  <asvg:svgBlip xmlns:asvg="http://schemas.microsoft.com/office/drawing/2016/SVG/main" r:embed="rId5079"/>
                </a:ext>
              </a:extLst>
            </a:blip>
            <a:stretch>
              <a:fillRect/>
            </a:stretch>
          </p:blipFill>
          <p:spPr>
            <a:xfrm>
              <a:off x="21809035" y="6163518"/>
              <a:ext cx="40268" cy="46143"/>
            </a:xfrm>
            <a:prstGeom prst="rect">
              <a:avLst/>
            </a:prstGeom>
          </p:spPr>
        </p:pic>
        <p:pic>
          <p:nvPicPr>
            <p:cNvPr id="2553" name="Image 2539" descr=" "/>
            <p:cNvPicPr>
              <a:picLocks noChangeAspect="1"/>
            </p:cNvPicPr>
            <p:nvPr/>
          </p:nvPicPr>
          <p:blipFill>
            <a:blip r:embed="rId5080">
              <a:extLst>
                <a:ext uri="{96DAC541-7B7A-43D3-8B79-37D633B846F1}">
                  <asvg:svgBlip xmlns:asvg="http://schemas.microsoft.com/office/drawing/2016/SVG/main" r:embed="rId5081"/>
                </a:ext>
              </a:extLst>
            </a:blip>
            <a:stretch>
              <a:fillRect/>
            </a:stretch>
          </p:blipFill>
          <p:spPr>
            <a:xfrm>
              <a:off x="21746288" y="6163357"/>
              <a:ext cx="40109" cy="40239"/>
            </a:xfrm>
            <a:prstGeom prst="rect">
              <a:avLst/>
            </a:prstGeom>
          </p:spPr>
        </p:pic>
        <p:pic>
          <p:nvPicPr>
            <p:cNvPr id="2554" name="Image 2540" descr=" "/>
            <p:cNvPicPr>
              <a:picLocks noChangeAspect="1"/>
            </p:cNvPicPr>
            <p:nvPr/>
          </p:nvPicPr>
          <p:blipFill>
            <a:blip r:embed="rId5082">
              <a:extLst>
                <a:ext uri="{96DAC541-7B7A-43D3-8B79-37D633B846F1}">
                  <asvg:svgBlip xmlns:asvg="http://schemas.microsoft.com/office/drawing/2016/SVG/main" r:embed="rId5083"/>
                </a:ext>
              </a:extLst>
            </a:blip>
            <a:stretch>
              <a:fillRect/>
            </a:stretch>
          </p:blipFill>
          <p:spPr>
            <a:xfrm>
              <a:off x="21681937" y="6164616"/>
              <a:ext cx="40269" cy="45982"/>
            </a:xfrm>
            <a:prstGeom prst="rect">
              <a:avLst/>
            </a:prstGeom>
          </p:spPr>
        </p:pic>
        <p:pic>
          <p:nvPicPr>
            <p:cNvPr id="2555" name="Image 2541" descr=" "/>
            <p:cNvPicPr>
              <a:picLocks noChangeAspect="1"/>
            </p:cNvPicPr>
            <p:nvPr/>
          </p:nvPicPr>
          <p:blipFill>
            <a:blip r:embed="rId5084">
              <a:extLst>
                <a:ext uri="{96DAC541-7B7A-43D3-8B79-37D633B846F1}">
                  <asvg:svgBlip xmlns:asvg="http://schemas.microsoft.com/office/drawing/2016/SVG/main" r:embed="rId5085"/>
                </a:ext>
              </a:extLst>
            </a:blip>
            <a:stretch>
              <a:fillRect/>
            </a:stretch>
          </p:blipFill>
          <p:spPr>
            <a:xfrm>
              <a:off x="21618730" y="6164616"/>
              <a:ext cx="40073" cy="40239"/>
            </a:xfrm>
            <a:prstGeom prst="rect">
              <a:avLst/>
            </a:prstGeom>
          </p:spPr>
        </p:pic>
        <p:pic>
          <p:nvPicPr>
            <p:cNvPr id="2556" name="Image 2542" descr=" "/>
            <p:cNvPicPr>
              <a:picLocks noChangeAspect="1"/>
            </p:cNvPicPr>
            <p:nvPr/>
          </p:nvPicPr>
          <p:blipFill>
            <a:blip r:embed="rId5086">
              <a:extLst>
                <a:ext uri="{96DAC541-7B7A-43D3-8B79-37D633B846F1}">
                  <asvg:svgBlip xmlns:asvg="http://schemas.microsoft.com/office/drawing/2016/SVG/main" r:embed="rId5087"/>
                </a:ext>
              </a:extLst>
            </a:blip>
            <a:stretch>
              <a:fillRect/>
            </a:stretch>
          </p:blipFill>
          <p:spPr>
            <a:xfrm>
              <a:off x="21555312" y="6165248"/>
              <a:ext cx="40269" cy="46143"/>
            </a:xfrm>
            <a:prstGeom prst="rect">
              <a:avLst/>
            </a:prstGeom>
          </p:spPr>
        </p:pic>
        <p:pic>
          <p:nvPicPr>
            <p:cNvPr id="2557" name="Image 2543" descr=" "/>
            <p:cNvPicPr>
              <a:picLocks noChangeAspect="1"/>
            </p:cNvPicPr>
            <p:nvPr/>
          </p:nvPicPr>
          <p:blipFill>
            <a:blip r:embed="rId5088">
              <a:extLst>
                <a:ext uri="{96DAC541-7B7A-43D3-8B79-37D633B846F1}">
                  <asvg:svgBlip xmlns:asvg="http://schemas.microsoft.com/office/drawing/2016/SVG/main" r:embed="rId5089"/>
                </a:ext>
              </a:extLst>
            </a:blip>
            <a:stretch>
              <a:fillRect/>
            </a:stretch>
          </p:blipFill>
          <p:spPr>
            <a:xfrm>
              <a:off x="21492105" y="6165559"/>
              <a:ext cx="40098" cy="40239"/>
            </a:xfrm>
            <a:prstGeom prst="rect">
              <a:avLst/>
            </a:prstGeom>
          </p:spPr>
        </p:pic>
        <p:pic>
          <p:nvPicPr>
            <p:cNvPr id="2558" name="Image 2544" descr=" "/>
            <p:cNvPicPr>
              <a:picLocks noChangeAspect="1"/>
            </p:cNvPicPr>
            <p:nvPr/>
          </p:nvPicPr>
          <p:blipFill>
            <a:blip r:embed="rId5090">
              <a:extLst>
                <a:ext uri="{96DAC541-7B7A-43D3-8B79-37D633B846F1}">
                  <asvg:svgBlip xmlns:asvg="http://schemas.microsoft.com/office/drawing/2016/SVG/main" r:embed="rId5091"/>
                </a:ext>
              </a:extLst>
            </a:blip>
            <a:stretch>
              <a:fillRect/>
            </a:stretch>
          </p:blipFill>
          <p:spPr>
            <a:xfrm>
              <a:off x="21428529" y="6165949"/>
              <a:ext cx="40268" cy="46385"/>
            </a:xfrm>
            <a:prstGeom prst="rect">
              <a:avLst/>
            </a:prstGeom>
          </p:spPr>
        </p:pic>
        <p:pic>
          <p:nvPicPr>
            <p:cNvPr id="2559" name="Image 2545" descr=" "/>
            <p:cNvPicPr>
              <a:picLocks noChangeAspect="1"/>
            </p:cNvPicPr>
            <p:nvPr/>
          </p:nvPicPr>
          <p:blipFill>
            <a:blip r:embed="rId5092">
              <a:extLst>
                <a:ext uri="{96DAC541-7B7A-43D3-8B79-37D633B846F1}">
                  <asvg:svgBlip xmlns:asvg="http://schemas.microsoft.com/office/drawing/2016/SVG/main" r:embed="rId5093"/>
                </a:ext>
              </a:extLst>
            </a:blip>
            <a:stretch>
              <a:fillRect/>
            </a:stretch>
          </p:blipFill>
          <p:spPr>
            <a:xfrm>
              <a:off x="21365318" y="6166334"/>
              <a:ext cx="40075" cy="40239"/>
            </a:xfrm>
            <a:prstGeom prst="rect">
              <a:avLst/>
            </a:prstGeom>
          </p:spPr>
        </p:pic>
        <p:pic>
          <p:nvPicPr>
            <p:cNvPr id="2560" name="Image 2546" descr=" "/>
            <p:cNvPicPr>
              <a:picLocks noChangeAspect="1"/>
            </p:cNvPicPr>
            <p:nvPr/>
          </p:nvPicPr>
          <p:blipFill>
            <a:blip r:embed="rId5094">
              <a:extLst>
                <a:ext uri="{96DAC541-7B7A-43D3-8B79-37D633B846F1}">
                  <asvg:svgBlip xmlns:asvg="http://schemas.microsoft.com/office/drawing/2016/SVG/main" r:embed="rId5095"/>
                </a:ext>
              </a:extLst>
            </a:blip>
            <a:stretch>
              <a:fillRect/>
            </a:stretch>
          </p:blipFill>
          <p:spPr>
            <a:xfrm>
              <a:off x="21301903" y="6166817"/>
              <a:ext cx="40268" cy="46298"/>
            </a:xfrm>
            <a:prstGeom prst="rect">
              <a:avLst/>
            </a:prstGeom>
          </p:spPr>
        </p:pic>
        <p:pic>
          <p:nvPicPr>
            <p:cNvPr id="2561" name="Image 2547" descr=" "/>
            <p:cNvPicPr>
              <a:picLocks noChangeAspect="1"/>
            </p:cNvPicPr>
            <p:nvPr/>
          </p:nvPicPr>
          <p:blipFill>
            <a:blip r:embed="rId5096">
              <a:extLst>
                <a:ext uri="{96DAC541-7B7A-43D3-8B79-37D633B846F1}">
                  <asvg:svgBlip xmlns:asvg="http://schemas.microsoft.com/office/drawing/2016/SVG/main" r:embed="rId5097"/>
                </a:ext>
              </a:extLst>
            </a:blip>
            <a:stretch>
              <a:fillRect/>
            </a:stretch>
          </p:blipFill>
          <p:spPr>
            <a:xfrm>
              <a:off x="21238675" y="6167289"/>
              <a:ext cx="40025" cy="46056"/>
            </a:xfrm>
            <a:prstGeom prst="rect">
              <a:avLst/>
            </a:prstGeom>
          </p:spPr>
        </p:pic>
        <p:pic>
          <p:nvPicPr>
            <p:cNvPr id="2562" name="Image 2548" descr=" "/>
            <p:cNvPicPr>
              <a:picLocks noChangeAspect="1"/>
            </p:cNvPicPr>
            <p:nvPr/>
          </p:nvPicPr>
          <p:blipFill>
            <a:blip r:embed="rId5098">
              <a:extLst>
                <a:ext uri="{96DAC541-7B7A-43D3-8B79-37D633B846F1}">
                  <asvg:svgBlip xmlns:asvg="http://schemas.microsoft.com/office/drawing/2016/SVG/main" r:embed="rId5099"/>
                </a:ext>
              </a:extLst>
            </a:blip>
            <a:stretch>
              <a:fillRect/>
            </a:stretch>
          </p:blipFill>
          <p:spPr>
            <a:xfrm>
              <a:off x="21175122" y="6167679"/>
              <a:ext cx="40268" cy="46385"/>
            </a:xfrm>
            <a:prstGeom prst="rect">
              <a:avLst/>
            </a:prstGeom>
          </p:spPr>
        </p:pic>
        <p:pic>
          <p:nvPicPr>
            <p:cNvPr id="2563" name="Image 2549" descr=" "/>
            <p:cNvPicPr>
              <a:picLocks noChangeAspect="1"/>
            </p:cNvPicPr>
            <p:nvPr/>
          </p:nvPicPr>
          <p:blipFill>
            <a:blip r:embed="rId5100">
              <a:extLst>
                <a:ext uri="{96DAC541-7B7A-43D3-8B79-37D633B846F1}">
                  <asvg:svgBlip xmlns:asvg="http://schemas.microsoft.com/office/drawing/2016/SVG/main" r:embed="rId5101"/>
                </a:ext>
              </a:extLst>
            </a:blip>
            <a:stretch>
              <a:fillRect/>
            </a:stretch>
          </p:blipFill>
          <p:spPr>
            <a:xfrm>
              <a:off x="21111913" y="6168076"/>
              <a:ext cx="40074" cy="40239"/>
            </a:xfrm>
            <a:prstGeom prst="rect">
              <a:avLst/>
            </a:prstGeom>
          </p:spPr>
        </p:pic>
        <p:pic>
          <p:nvPicPr>
            <p:cNvPr id="2564" name="Image 2550" descr=" "/>
            <p:cNvPicPr>
              <a:picLocks noChangeAspect="1"/>
            </p:cNvPicPr>
            <p:nvPr/>
          </p:nvPicPr>
          <p:blipFill>
            <a:blip r:embed="rId5102">
              <a:extLst>
                <a:ext uri="{96DAC541-7B7A-43D3-8B79-37D633B846F1}">
                  <asvg:svgBlip xmlns:asvg="http://schemas.microsoft.com/office/drawing/2016/SVG/main" r:embed="rId5103"/>
                </a:ext>
              </a:extLst>
            </a:blip>
            <a:stretch>
              <a:fillRect/>
            </a:stretch>
          </p:blipFill>
          <p:spPr>
            <a:xfrm>
              <a:off x="21048524" y="6168548"/>
              <a:ext cx="40158" cy="46056"/>
            </a:xfrm>
            <a:prstGeom prst="rect">
              <a:avLst/>
            </a:prstGeom>
          </p:spPr>
        </p:pic>
        <p:pic>
          <p:nvPicPr>
            <p:cNvPr id="2565" name="Image 2551" descr=" "/>
            <p:cNvPicPr>
              <a:picLocks noChangeAspect="1"/>
            </p:cNvPicPr>
            <p:nvPr/>
          </p:nvPicPr>
          <p:blipFill>
            <a:blip r:embed="rId5104">
              <a:extLst>
                <a:ext uri="{96DAC541-7B7A-43D3-8B79-37D633B846F1}">
                  <asvg:svgBlip xmlns:asvg="http://schemas.microsoft.com/office/drawing/2016/SVG/main" r:embed="rId5105"/>
                </a:ext>
              </a:extLst>
            </a:blip>
            <a:stretch>
              <a:fillRect/>
            </a:stretch>
          </p:blipFill>
          <p:spPr>
            <a:xfrm>
              <a:off x="20985266" y="6169019"/>
              <a:ext cx="40025" cy="46056"/>
            </a:xfrm>
            <a:prstGeom prst="rect">
              <a:avLst/>
            </a:prstGeom>
          </p:spPr>
        </p:pic>
        <p:pic>
          <p:nvPicPr>
            <p:cNvPr id="2566" name="Image 2552" descr=" "/>
            <p:cNvPicPr>
              <a:picLocks noChangeAspect="1"/>
            </p:cNvPicPr>
            <p:nvPr/>
          </p:nvPicPr>
          <p:blipFill>
            <a:blip r:embed="rId5106">
              <a:extLst>
                <a:ext uri="{96DAC541-7B7A-43D3-8B79-37D633B846F1}">
                  <asvg:svgBlip xmlns:asvg="http://schemas.microsoft.com/office/drawing/2016/SVG/main" r:embed="rId5107"/>
                </a:ext>
              </a:extLst>
            </a:blip>
            <a:stretch>
              <a:fillRect/>
            </a:stretch>
          </p:blipFill>
          <p:spPr>
            <a:xfrm>
              <a:off x="20921896" y="6169490"/>
              <a:ext cx="40098" cy="40239"/>
            </a:xfrm>
            <a:prstGeom prst="rect">
              <a:avLst/>
            </a:prstGeom>
          </p:spPr>
        </p:pic>
        <p:pic>
          <p:nvPicPr>
            <p:cNvPr id="2567" name="Image 2553" descr=" "/>
            <p:cNvPicPr>
              <a:picLocks noChangeAspect="1"/>
            </p:cNvPicPr>
            <p:nvPr/>
          </p:nvPicPr>
          <p:blipFill>
            <a:blip r:embed="rId5108">
              <a:extLst>
                <a:ext uri="{96DAC541-7B7A-43D3-8B79-37D633B846F1}">
                  <asvg:svgBlip xmlns:asvg="http://schemas.microsoft.com/office/drawing/2016/SVG/main" r:embed="rId5109"/>
                </a:ext>
              </a:extLst>
            </a:blip>
            <a:stretch>
              <a:fillRect/>
            </a:stretch>
          </p:blipFill>
          <p:spPr>
            <a:xfrm>
              <a:off x="20858506" y="6169806"/>
              <a:ext cx="40073" cy="40239"/>
            </a:xfrm>
            <a:prstGeom prst="rect">
              <a:avLst/>
            </a:prstGeom>
          </p:spPr>
        </p:pic>
        <p:pic>
          <p:nvPicPr>
            <p:cNvPr id="2568" name="Image 2554" descr=" "/>
            <p:cNvPicPr>
              <a:picLocks noChangeAspect="1"/>
            </p:cNvPicPr>
            <p:nvPr/>
          </p:nvPicPr>
          <p:blipFill>
            <a:blip r:embed="rId5110">
              <a:extLst>
                <a:ext uri="{96DAC541-7B7A-43D3-8B79-37D633B846F1}">
                  <asvg:svgBlip xmlns:asvg="http://schemas.microsoft.com/office/drawing/2016/SVG/main" r:embed="rId5111"/>
                </a:ext>
              </a:extLst>
            </a:blip>
            <a:stretch>
              <a:fillRect/>
            </a:stretch>
          </p:blipFill>
          <p:spPr>
            <a:xfrm>
              <a:off x="20795116" y="6170278"/>
              <a:ext cx="40158" cy="46056"/>
            </a:xfrm>
            <a:prstGeom prst="rect">
              <a:avLst/>
            </a:prstGeom>
          </p:spPr>
        </p:pic>
        <p:pic>
          <p:nvPicPr>
            <p:cNvPr id="2569" name="Image 2555" descr=" "/>
            <p:cNvPicPr>
              <a:picLocks noChangeAspect="1"/>
            </p:cNvPicPr>
            <p:nvPr/>
          </p:nvPicPr>
          <p:blipFill>
            <a:blip r:embed="rId5112">
              <a:extLst>
                <a:ext uri="{96DAC541-7B7A-43D3-8B79-37D633B846F1}">
                  <asvg:svgBlip xmlns:asvg="http://schemas.microsoft.com/office/drawing/2016/SVG/main" r:embed="rId5113"/>
                </a:ext>
              </a:extLst>
            </a:blip>
            <a:stretch>
              <a:fillRect/>
            </a:stretch>
          </p:blipFill>
          <p:spPr>
            <a:xfrm>
              <a:off x="20731696" y="6170749"/>
              <a:ext cx="40268" cy="46298"/>
            </a:xfrm>
            <a:prstGeom prst="rect">
              <a:avLst/>
            </a:prstGeom>
          </p:spPr>
        </p:pic>
        <p:pic>
          <p:nvPicPr>
            <p:cNvPr id="2570" name="Image 2556" descr=" "/>
            <p:cNvPicPr>
              <a:picLocks noChangeAspect="1"/>
            </p:cNvPicPr>
            <p:nvPr/>
          </p:nvPicPr>
          <p:blipFill>
            <a:blip r:embed="rId5114">
              <a:extLst>
                <a:ext uri="{96DAC541-7B7A-43D3-8B79-37D633B846F1}">
                  <asvg:svgBlip xmlns:asvg="http://schemas.microsoft.com/office/drawing/2016/SVG/main" r:embed="rId5115"/>
                </a:ext>
              </a:extLst>
            </a:blip>
            <a:stretch>
              <a:fillRect/>
            </a:stretch>
          </p:blipFill>
          <p:spPr>
            <a:xfrm>
              <a:off x="20668148" y="6170823"/>
              <a:ext cx="40268" cy="47085"/>
            </a:xfrm>
            <a:prstGeom prst="rect">
              <a:avLst/>
            </a:prstGeom>
          </p:spPr>
        </p:pic>
        <p:pic>
          <p:nvPicPr>
            <p:cNvPr id="2571" name="Image 2557" descr=" "/>
            <p:cNvPicPr>
              <a:picLocks noChangeAspect="1"/>
            </p:cNvPicPr>
            <p:nvPr/>
          </p:nvPicPr>
          <p:blipFill>
            <a:blip r:embed="rId5116">
              <a:extLst>
                <a:ext uri="{96DAC541-7B7A-43D3-8B79-37D633B846F1}">
                  <asvg:svgBlip xmlns:asvg="http://schemas.microsoft.com/office/drawing/2016/SVG/main" r:embed="rId5117"/>
                </a:ext>
              </a:extLst>
            </a:blip>
            <a:stretch>
              <a:fillRect/>
            </a:stretch>
          </p:blipFill>
          <p:spPr>
            <a:xfrm>
              <a:off x="20605087" y="6171692"/>
              <a:ext cx="40107" cy="40239"/>
            </a:xfrm>
            <a:prstGeom prst="rect">
              <a:avLst/>
            </a:prstGeom>
          </p:spPr>
        </p:pic>
        <p:pic>
          <p:nvPicPr>
            <p:cNvPr id="2572" name="Image 2558" descr=" "/>
            <p:cNvPicPr>
              <a:picLocks noChangeAspect="1"/>
            </p:cNvPicPr>
            <p:nvPr/>
          </p:nvPicPr>
          <p:blipFill>
            <a:blip r:embed="rId5118">
              <a:extLst>
                <a:ext uri="{96DAC541-7B7A-43D3-8B79-37D633B846F1}">
                  <asvg:svgBlip xmlns:asvg="http://schemas.microsoft.com/office/drawing/2016/SVG/main" r:embed="rId5119"/>
                </a:ext>
              </a:extLst>
            </a:blip>
            <a:stretch>
              <a:fillRect/>
            </a:stretch>
          </p:blipFill>
          <p:spPr>
            <a:xfrm>
              <a:off x="20541706" y="6172008"/>
              <a:ext cx="40074" cy="40239"/>
            </a:xfrm>
            <a:prstGeom prst="rect">
              <a:avLst/>
            </a:prstGeom>
          </p:spPr>
        </p:pic>
        <p:pic>
          <p:nvPicPr>
            <p:cNvPr id="2573" name="Image 2559" descr=" "/>
            <p:cNvPicPr>
              <a:picLocks noChangeAspect="1"/>
            </p:cNvPicPr>
            <p:nvPr/>
          </p:nvPicPr>
          <p:blipFill>
            <a:blip r:embed="rId5120">
              <a:extLst>
                <a:ext uri="{96DAC541-7B7A-43D3-8B79-37D633B846F1}">
                  <asvg:svgBlip xmlns:asvg="http://schemas.microsoft.com/office/drawing/2016/SVG/main" r:embed="rId5121"/>
                </a:ext>
              </a:extLst>
            </a:blip>
            <a:stretch>
              <a:fillRect/>
            </a:stretch>
          </p:blipFill>
          <p:spPr>
            <a:xfrm>
              <a:off x="20478279" y="6171847"/>
              <a:ext cx="40196" cy="46056"/>
            </a:xfrm>
            <a:prstGeom prst="rect">
              <a:avLst/>
            </a:prstGeom>
          </p:spPr>
        </p:pic>
        <p:pic>
          <p:nvPicPr>
            <p:cNvPr id="2574" name="Image 2560" descr=" "/>
            <p:cNvPicPr>
              <a:picLocks noChangeAspect="1"/>
            </p:cNvPicPr>
            <p:nvPr/>
          </p:nvPicPr>
          <p:blipFill>
            <a:blip r:embed="rId5122">
              <a:extLst>
                <a:ext uri="{96DAC541-7B7A-43D3-8B79-37D633B846F1}">
                  <asvg:svgBlip xmlns:asvg="http://schemas.microsoft.com/office/drawing/2016/SVG/main" r:embed="rId5123"/>
                </a:ext>
              </a:extLst>
            </a:blip>
            <a:stretch>
              <a:fillRect/>
            </a:stretch>
          </p:blipFill>
          <p:spPr>
            <a:xfrm>
              <a:off x="20415059" y="6172950"/>
              <a:ext cx="40025" cy="46056"/>
            </a:xfrm>
            <a:prstGeom prst="rect">
              <a:avLst/>
            </a:prstGeom>
          </p:spPr>
        </p:pic>
        <p:pic>
          <p:nvPicPr>
            <p:cNvPr id="2575" name="Image 2561" descr=" "/>
            <p:cNvPicPr>
              <a:picLocks noChangeAspect="1"/>
            </p:cNvPicPr>
            <p:nvPr/>
          </p:nvPicPr>
          <p:blipFill>
            <a:blip r:embed="rId5124">
              <a:extLst>
                <a:ext uri="{96DAC541-7B7A-43D3-8B79-37D633B846F1}">
                  <asvg:svgBlip xmlns:asvg="http://schemas.microsoft.com/office/drawing/2016/SVG/main" r:embed="rId5125"/>
                </a:ext>
              </a:extLst>
            </a:blip>
            <a:stretch>
              <a:fillRect/>
            </a:stretch>
          </p:blipFill>
          <p:spPr>
            <a:xfrm>
              <a:off x="20351689" y="6173422"/>
              <a:ext cx="40098" cy="40239"/>
            </a:xfrm>
            <a:prstGeom prst="rect">
              <a:avLst/>
            </a:prstGeom>
          </p:spPr>
        </p:pic>
        <p:pic>
          <p:nvPicPr>
            <p:cNvPr id="2576" name="Image 2562" descr=" "/>
            <p:cNvPicPr>
              <a:picLocks noChangeAspect="1"/>
            </p:cNvPicPr>
            <p:nvPr/>
          </p:nvPicPr>
          <p:blipFill>
            <a:blip r:embed="rId5126">
              <a:extLst>
                <a:ext uri="{96DAC541-7B7A-43D3-8B79-37D633B846F1}">
                  <asvg:svgBlip xmlns:asvg="http://schemas.microsoft.com/office/drawing/2016/SVG/main" r:embed="rId5127"/>
                </a:ext>
              </a:extLst>
            </a:blip>
            <a:stretch>
              <a:fillRect/>
            </a:stretch>
          </p:blipFill>
          <p:spPr>
            <a:xfrm>
              <a:off x="20288298" y="6173732"/>
              <a:ext cx="40073" cy="40239"/>
            </a:xfrm>
            <a:prstGeom prst="rect">
              <a:avLst/>
            </a:prstGeom>
          </p:spPr>
        </p:pic>
        <p:pic>
          <p:nvPicPr>
            <p:cNvPr id="2577" name="Image 2563" descr=" "/>
            <p:cNvPicPr>
              <a:picLocks noChangeAspect="1"/>
            </p:cNvPicPr>
            <p:nvPr/>
          </p:nvPicPr>
          <p:blipFill>
            <a:blip r:embed="rId5128">
              <a:extLst>
                <a:ext uri="{96DAC541-7B7A-43D3-8B79-37D633B846F1}">
                  <asvg:svgBlip xmlns:asvg="http://schemas.microsoft.com/office/drawing/2016/SVG/main" r:embed="rId5129"/>
                </a:ext>
              </a:extLst>
            </a:blip>
            <a:stretch>
              <a:fillRect/>
            </a:stretch>
          </p:blipFill>
          <p:spPr>
            <a:xfrm>
              <a:off x="20224918" y="6174209"/>
              <a:ext cx="40149" cy="46056"/>
            </a:xfrm>
            <a:prstGeom prst="rect">
              <a:avLst/>
            </a:prstGeom>
          </p:spPr>
        </p:pic>
        <p:pic>
          <p:nvPicPr>
            <p:cNvPr id="2578" name="Image 2564" descr=" "/>
            <p:cNvPicPr>
              <a:picLocks noChangeAspect="1"/>
            </p:cNvPicPr>
            <p:nvPr/>
          </p:nvPicPr>
          <p:blipFill>
            <a:blip r:embed="rId5130">
              <a:extLst>
                <a:ext uri="{96DAC541-7B7A-43D3-8B79-37D633B846F1}">
                  <asvg:svgBlip xmlns:asvg="http://schemas.microsoft.com/office/drawing/2016/SVG/main" r:embed="rId5131"/>
                </a:ext>
              </a:extLst>
            </a:blip>
            <a:stretch>
              <a:fillRect/>
            </a:stretch>
          </p:blipFill>
          <p:spPr>
            <a:xfrm>
              <a:off x="20161651" y="6174680"/>
              <a:ext cx="40025" cy="46056"/>
            </a:xfrm>
            <a:prstGeom prst="rect">
              <a:avLst/>
            </a:prstGeom>
          </p:spPr>
        </p:pic>
        <p:pic>
          <p:nvPicPr>
            <p:cNvPr id="2579" name="Image 2565" descr=" "/>
            <p:cNvPicPr>
              <a:picLocks noChangeAspect="1"/>
            </p:cNvPicPr>
            <p:nvPr/>
          </p:nvPicPr>
          <p:blipFill>
            <a:blip r:embed="rId5132">
              <a:extLst>
                <a:ext uri="{96DAC541-7B7A-43D3-8B79-37D633B846F1}">
                  <asvg:svgBlip xmlns:asvg="http://schemas.microsoft.com/office/drawing/2016/SVG/main" r:embed="rId5133"/>
                </a:ext>
              </a:extLst>
            </a:blip>
            <a:stretch>
              <a:fillRect/>
            </a:stretch>
          </p:blipFill>
          <p:spPr>
            <a:xfrm>
              <a:off x="20098097" y="6174749"/>
              <a:ext cx="40268" cy="46453"/>
            </a:xfrm>
            <a:prstGeom prst="rect">
              <a:avLst/>
            </a:prstGeom>
          </p:spPr>
        </p:pic>
        <p:pic>
          <p:nvPicPr>
            <p:cNvPr id="2580" name="Image 2566" descr=" "/>
            <p:cNvPicPr>
              <a:picLocks noChangeAspect="1"/>
            </p:cNvPicPr>
            <p:nvPr/>
          </p:nvPicPr>
          <p:blipFill>
            <a:blip r:embed="rId5134">
              <a:extLst>
                <a:ext uri="{96DAC541-7B7A-43D3-8B79-37D633B846F1}">
                  <asvg:svgBlip xmlns:asvg="http://schemas.microsoft.com/office/drawing/2016/SVG/main" r:embed="rId5135"/>
                </a:ext>
              </a:extLst>
            </a:blip>
            <a:stretch>
              <a:fillRect/>
            </a:stretch>
          </p:blipFill>
          <p:spPr>
            <a:xfrm>
              <a:off x="20034705" y="6175536"/>
              <a:ext cx="40268" cy="46385"/>
            </a:xfrm>
            <a:prstGeom prst="rect">
              <a:avLst/>
            </a:prstGeom>
          </p:spPr>
        </p:pic>
        <p:pic>
          <p:nvPicPr>
            <p:cNvPr id="2581" name="Image 2567" descr=" "/>
            <p:cNvPicPr>
              <a:picLocks noChangeAspect="1"/>
            </p:cNvPicPr>
            <p:nvPr/>
          </p:nvPicPr>
          <p:blipFill>
            <a:blip r:embed="rId5136">
              <a:extLst>
                <a:ext uri="{96DAC541-7B7A-43D3-8B79-37D633B846F1}">
                  <asvg:svgBlip xmlns:asvg="http://schemas.microsoft.com/office/drawing/2016/SVG/main" r:embed="rId5137"/>
                </a:ext>
              </a:extLst>
            </a:blip>
            <a:stretch>
              <a:fillRect/>
            </a:stretch>
          </p:blipFill>
          <p:spPr>
            <a:xfrm>
              <a:off x="19971509" y="6175933"/>
              <a:ext cx="40148" cy="46056"/>
            </a:xfrm>
            <a:prstGeom prst="rect">
              <a:avLst/>
            </a:prstGeom>
          </p:spPr>
        </p:pic>
        <p:pic>
          <p:nvPicPr>
            <p:cNvPr id="2582" name="Image 2568" descr=" "/>
            <p:cNvPicPr>
              <a:picLocks noChangeAspect="1"/>
            </p:cNvPicPr>
            <p:nvPr/>
          </p:nvPicPr>
          <p:blipFill>
            <a:blip r:embed="rId5138">
              <a:extLst>
                <a:ext uri="{96DAC541-7B7A-43D3-8B79-37D633B846F1}">
                  <asvg:svgBlip xmlns:asvg="http://schemas.microsoft.com/office/drawing/2016/SVG/main" r:embed="rId5139"/>
                </a:ext>
              </a:extLst>
            </a:blip>
            <a:stretch>
              <a:fillRect/>
            </a:stretch>
          </p:blipFill>
          <p:spPr>
            <a:xfrm>
              <a:off x="19908252" y="6176404"/>
              <a:ext cx="39768" cy="39923"/>
            </a:xfrm>
            <a:prstGeom prst="rect">
              <a:avLst/>
            </a:prstGeom>
          </p:spPr>
        </p:pic>
        <p:pic>
          <p:nvPicPr>
            <p:cNvPr id="2583" name="Image 2569" descr=" "/>
            <p:cNvPicPr>
              <a:picLocks noChangeAspect="1"/>
            </p:cNvPicPr>
            <p:nvPr/>
          </p:nvPicPr>
          <p:blipFill>
            <a:blip r:embed="rId5140">
              <a:extLst>
                <a:ext uri="{96DAC541-7B7A-43D3-8B79-37D633B846F1}">
                  <asvg:svgBlip xmlns:asvg="http://schemas.microsoft.com/office/drawing/2016/SVG/main" r:embed="rId5141"/>
                </a:ext>
              </a:extLst>
            </a:blip>
            <a:stretch>
              <a:fillRect/>
            </a:stretch>
          </p:blipFill>
          <p:spPr>
            <a:xfrm>
              <a:off x="19844688" y="6176479"/>
              <a:ext cx="40268" cy="46453"/>
            </a:xfrm>
            <a:prstGeom prst="rect">
              <a:avLst/>
            </a:prstGeom>
          </p:spPr>
        </p:pic>
        <p:pic>
          <p:nvPicPr>
            <p:cNvPr id="2584" name="Image 2570" descr=" "/>
            <p:cNvPicPr>
              <a:picLocks noChangeAspect="1"/>
            </p:cNvPicPr>
            <p:nvPr/>
          </p:nvPicPr>
          <p:blipFill>
            <a:blip r:embed="rId5142">
              <a:extLst>
                <a:ext uri="{96DAC541-7B7A-43D3-8B79-37D633B846F1}">
                  <asvg:svgBlip xmlns:asvg="http://schemas.microsoft.com/office/drawing/2016/SVG/main" r:embed="rId5143"/>
                </a:ext>
              </a:extLst>
            </a:blip>
            <a:stretch>
              <a:fillRect/>
            </a:stretch>
          </p:blipFill>
          <p:spPr>
            <a:xfrm>
              <a:off x="19781296" y="6177266"/>
              <a:ext cx="40268" cy="46385"/>
            </a:xfrm>
            <a:prstGeom prst="rect">
              <a:avLst/>
            </a:prstGeom>
          </p:spPr>
        </p:pic>
        <p:pic>
          <p:nvPicPr>
            <p:cNvPr id="2585" name="Image 2571" descr=" "/>
            <p:cNvPicPr>
              <a:picLocks noChangeAspect="1"/>
            </p:cNvPicPr>
            <p:nvPr/>
          </p:nvPicPr>
          <p:blipFill>
            <a:blip r:embed="rId5144">
              <a:extLst>
                <a:ext uri="{96DAC541-7B7A-43D3-8B79-37D633B846F1}">
                  <asvg:svgBlip xmlns:asvg="http://schemas.microsoft.com/office/drawing/2016/SVG/main" r:embed="rId5145"/>
                </a:ext>
              </a:extLst>
            </a:blip>
            <a:stretch>
              <a:fillRect/>
            </a:stretch>
          </p:blipFill>
          <p:spPr>
            <a:xfrm>
              <a:off x="19718091" y="6177663"/>
              <a:ext cx="40159" cy="46056"/>
            </a:xfrm>
            <a:prstGeom prst="rect">
              <a:avLst/>
            </a:prstGeom>
          </p:spPr>
        </p:pic>
        <p:pic>
          <p:nvPicPr>
            <p:cNvPr id="2586" name="Image 2572" descr=" "/>
            <p:cNvPicPr>
              <a:picLocks noChangeAspect="1"/>
            </p:cNvPicPr>
            <p:nvPr/>
          </p:nvPicPr>
          <p:blipFill>
            <a:blip r:embed="rId5146">
              <a:extLst>
                <a:ext uri="{96DAC541-7B7A-43D3-8B79-37D633B846F1}">
                  <asvg:svgBlip xmlns:asvg="http://schemas.microsoft.com/office/drawing/2016/SVG/main" r:embed="rId5147"/>
                </a:ext>
              </a:extLst>
            </a:blip>
            <a:stretch>
              <a:fillRect/>
            </a:stretch>
          </p:blipFill>
          <p:spPr>
            <a:xfrm>
              <a:off x="19654247" y="6177880"/>
              <a:ext cx="46591" cy="46527"/>
            </a:xfrm>
            <a:prstGeom prst="rect">
              <a:avLst/>
            </a:prstGeom>
          </p:spPr>
        </p:pic>
        <p:pic>
          <p:nvPicPr>
            <p:cNvPr id="2587" name="Image 2573" descr=" "/>
            <p:cNvPicPr>
              <a:picLocks noChangeAspect="1"/>
            </p:cNvPicPr>
            <p:nvPr/>
          </p:nvPicPr>
          <p:blipFill>
            <a:blip r:embed="rId5148">
              <a:extLst>
                <a:ext uri="{96DAC541-7B7A-43D3-8B79-37D633B846F1}">
                  <asvg:svgBlip xmlns:asvg="http://schemas.microsoft.com/office/drawing/2016/SVG/main" r:embed="rId5149"/>
                </a:ext>
              </a:extLst>
            </a:blip>
            <a:stretch>
              <a:fillRect/>
            </a:stretch>
          </p:blipFill>
          <p:spPr>
            <a:xfrm>
              <a:off x="19591201" y="6179555"/>
              <a:ext cx="40268" cy="45579"/>
            </a:xfrm>
            <a:prstGeom prst="rect">
              <a:avLst/>
            </a:prstGeom>
          </p:spPr>
        </p:pic>
        <p:pic>
          <p:nvPicPr>
            <p:cNvPr id="2588" name="Image 2574" descr=" "/>
            <p:cNvPicPr>
              <a:picLocks noChangeAspect="1"/>
            </p:cNvPicPr>
            <p:nvPr/>
          </p:nvPicPr>
          <p:blipFill>
            <a:blip r:embed="rId5150">
              <a:extLst>
                <a:ext uri="{96DAC541-7B7A-43D3-8B79-37D633B846F1}">
                  <asvg:svgBlip xmlns:asvg="http://schemas.microsoft.com/office/drawing/2016/SVG/main" r:embed="rId5151"/>
                </a:ext>
              </a:extLst>
            </a:blip>
            <a:stretch>
              <a:fillRect/>
            </a:stretch>
          </p:blipFill>
          <p:spPr>
            <a:xfrm>
              <a:off x="19528390" y="6178686"/>
              <a:ext cx="46609" cy="46527"/>
            </a:xfrm>
            <a:prstGeom prst="rect">
              <a:avLst/>
            </a:prstGeom>
          </p:spPr>
        </p:pic>
        <p:pic>
          <p:nvPicPr>
            <p:cNvPr id="2589" name="Image 2575" descr=" "/>
            <p:cNvPicPr>
              <a:picLocks noChangeAspect="1"/>
            </p:cNvPicPr>
            <p:nvPr/>
          </p:nvPicPr>
          <p:blipFill>
            <a:blip r:embed="rId5152">
              <a:extLst>
                <a:ext uri="{96DAC541-7B7A-43D3-8B79-37D633B846F1}">
                  <asvg:svgBlip xmlns:asvg="http://schemas.microsoft.com/office/drawing/2016/SVG/main" r:embed="rId5153"/>
                </a:ext>
              </a:extLst>
            </a:blip>
            <a:stretch>
              <a:fillRect/>
            </a:stretch>
          </p:blipFill>
          <p:spPr>
            <a:xfrm>
              <a:off x="19465457" y="6178922"/>
              <a:ext cx="40084" cy="40239"/>
            </a:xfrm>
            <a:prstGeom prst="rect">
              <a:avLst/>
            </a:prstGeom>
          </p:spPr>
        </p:pic>
        <p:pic>
          <p:nvPicPr>
            <p:cNvPr id="2590" name="Image 2576" descr=" "/>
            <p:cNvPicPr>
              <a:picLocks noChangeAspect="1"/>
            </p:cNvPicPr>
            <p:nvPr/>
          </p:nvPicPr>
          <p:blipFill>
            <a:blip r:embed="rId5154">
              <a:extLst>
                <a:ext uri="{96DAC541-7B7A-43D3-8B79-37D633B846F1}">
                  <asvg:svgBlip xmlns:asvg="http://schemas.microsoft.com/office/drawing/2016/SVG/main" r:embed="rId5155"/>
                </a:ext>
              </a:extLst>
            </a:blip>
            <a:stretch>
              <a:fillRect/>
            </a:stretch>
          </p:blipFill>
          <p:spPr>
            <a:xfrm>
              <a:off x="19401311" y="6179604"/>
              <a:ext cx="46591" cy="46527"/>
            </a:xfrm>
            <a:prstGeom prst="rect">
              <a:avLst/>
            </a:prstGeom>
          </p:spPr>
        </p:pic>
        <p:pic>
          <p:nvPicPr>
            <p:cNvPr id="2591" name="Image 2577" descr=" "/>
            <p:cNvPicPr>
              <a:picLocks noChangeAspect="1"/>
            </p:cNvPicPr>
            <p:nvPr/>
          </p:nvPicPr>
          <p:blipFill>
            <a:blip r:embed="rId5156">
              <a:extLst>
                <a:ext uri="{96DAC541-7B7A-43D3-8B79-37D633B846F1}">
                  <asvg:svgBlip xmlns:asvg="http://schemas.microsoft.com/office/drawing/2016/SVG/main" r:embed="rId5157"/>
                </a:ext>
              </a:extLst>
            </a:blip>
            <a:stretch>
              <a:fillRect/>
            </a:stretch>
          </p:blipFill>
          <p:spPr>
            <a:xfrm>
              <a:off x="19337871" y="6179939"/>
              <a:ext cx="40268" cy="46453"/>
            </a:xfrm>
            <a:prstGeom prst="rect">
              <a:avLst/>
            </a:prstGeom>
          </p:spPr>
        </p:pic>
        <p:pic>
          <p:nvPicPr>
            <p:cNvPr id="2592" name="Image 2578" descr=" "/>
            <p:cNvPicPr>
              <a:picLocks noChangeAspect="1"/>
            </p:cNvPicPr>
            <p:nvPr/>
          </p:nvPicPr>
          <p:blipFill>
            <a:blip r:embed="rId5158">
              <a:extLst>
                <a:ext uri="{96DAC541-7B7A-43D3-8B79-37D633B846F1}">
                  <asvg:svgBlip xmlns:asvg="http://schemas.microsoft.com/office/drawing/2016/SVG/main" r:embed="rId5159"/>
                </a:ext>
              </a:extLst>
            </a:blip>
            <a:stretch>
              <a:fillRect/>
            </a:stretch>
          </p:blipFill>
          <p:spPr>
            <a:xfrm>
              <a:off x="19274643" y="6180807"/>
              <a:ext cx="40481" cy="45901"/>
            </a:xfrm>
            <a:prstGeom prst="rect">
              <a:avLst/>
            </a:prstGeom>
          </p:spPr>
        </p:pic>
        <p:pic>
          <p:nvPicPr>
            <p:cNvPr id="2593" name="Image 2579" descr=" "/>
            <p:cNvPicPr>
              <a:picLocks noChangeAspect="1"/>
            </p:cNvPicPr>
            <p:nvPr/>
          </p:nvPicPr>
          <p:blipFill>
            <a:blip r:embed="rId5160">
              <a:extLst>
                <a:ext uri="{96DAC541-7B7A-43D3-8B79-37D633B846F1}">
                  <asvg:svgBlip xmlns:asvg="http://schemas.microsoft.com/office/drawing/2016/SVG/main" r:embed="rId5161"/>
                </a:ext>
              </a:extLst>
            </a:blip>
            <a:stretch>
              <a:fillRect/>
            </a:stretch>
          </p:blipFill>
          <p:spPr>
            <a:xfrm>
              <a:off x="19211089" y="6181198"/>
              <a:ext cx="40268" cy="46385"/>
            </a:xfrm>
            <a:prstGeom prst="rect">
              <a:avLst/>
            </a:prstGeom>
          </p:spPr>
        </p:pic>
        <p:pic>
          <p:nvPicPr>
            <p:cNvPr id="2594" name="Image 2580" descr=" "/>
            <p:cNvPicPr>
              <a:picLocks noChangeAspect="1"/>
            </p:cNvPicPr>
            <p:nvPr/>
          </p:nvPicPr>
          <p:blipFill>
            <a:blip r:embed="rId5162">
              <a:extLst>
                <a:ext uri="{96DAC541-7B7A-43D3-8B79-37D633B846F1}">
                  <asvg:svgBlip xmlns:asvg="http://schemas.microsoft.com/office/drawing/2016/SVG/main" r:embed="rId5163"/>
                </a:ext>
              </a:extLst>
            </a:blip>
            <a:stretch>
              <a:fillRect/>
            </a:stretch>
          </p:blipFill>
          <p:spPr>
            <a:xfrm>
              <a:off x="19147893" y="6181595"/>
              <a:ext cx="40149" cy="46056"/>
            </a:xfrm>
            <a:prstGeom prst="rect">
              <a:avLst/>
            </a:prstGeom>
          </p:spPr>
        </p:pic>
        <p:pic>
          <p:nvPicPr>
            <p:cNvPr id="2595" name="Image 2581" descr=" "/>
            <p:cNvPicPr>
              <a:picLocks noChangeAspect="1"/>
            </p:cNvPicPr>
            <p:nvPr/>
          </p:nvPicPr>
          <p:blipFill>
            <a:blip r:embed="rId5164">
              <a:extLst>
                <a:ext uri="{96DAC541-7B7A-43D3-8B79-37D633B846F1}">
                  <asvg:svgBlip xmlns:asvg="http://schemas.microsoft.com/office/drawing/2016/SVG/main" r:embed="rId5165"/>
                </a:ext>
              </a:extLst>
            </a:blip>
            <a:stretch>
              <a:fillRect/>
            </a:stretch>
          </p:blipFill>
          <p:spPr>
            <a:xfrm>
              <a:off x="19084306" y="6181979"/>
              <a:ext cx="40268" cy="46385"/>
            </a:xfrm>
            <a:prstGeom prst="rect">
              <a:avLst/>
            </a:prstGeom>
          </p:spPr>
        </p:pic>
        <p:pic>
          <p:nvPicPr>
            <p:cNvPr id="2596" name="Image 2582" descr=" "/>
            <p:cNvPicPr>
              <a:picLocks noChangeAspect="1"/>
            </p:cNvPicPr>
            <p:nvPr/>
          </p:nvPicPr>
          <p:blipFill>
            <a:blip r:embed="rId5166">
              <a:extLst>
                <a:ext uri="{96DAC541-7B7A-43D3-8B79-37D633B846F1}">
                  <asvg:svgBlip xmlns:asvg="http://schemas.microsoft.com/office/drawing/2016/SVG/main" r:embed="rId5167"/>
                </a:ext>
              </a:extLst>
            </a:blip>
            <a:stretch>
              <a:fillRect/>
            </a:stretch>
          </p:blipFill>
          <p:spPr>
            <a:xfrm>
              <a:off x="19020601" y="6182140"/>
              <a:ext cx="40268" cy="46453"/>
            </a:xfrm>
            <a:prstGeom prst="rect">
              <a:avLst/>
            </a:prstGeom>
          </p:spPr>
        </p:pic>
        <p:pic>
          <p:nvPicPr>
            <p:cNvPr id="2597" name="Image 2583" descr=" "/>
            <p:cNvPicPr>
              <a:picLocks noChangeAspect="1"/>
            </p:cNvPicPr>
            <p:nvPr/>
          </p:nvPicPr>
          <p:blipFill>
            <a:blip r:embed="rId5168">
              <a:extLst>
                <a:ext uri="{96DAC541-7B7A-43D3-8B79-37D633B846F1}">
                  <asvg:svgBlip xmlns:asvg="http://schemas.microsoft.com/office/drawing/2016/SVG/main" r:embed="rId5169"/>
                </a:ext>
              </a:extLst>
            </a:blip>
            <a:stretch>
              <a:fillRect/>
            </a:stretch>
          </p:blipFill>
          <p:spPr>
            <a:xfrm>
              <a:off x="18957681" y="6182922"/>
              <a:ext cx="40268" cy="46385"/>
            </a:xfrm>
            <a:prstGeom prst="rect">
              <a:avLst/>
            </a:prstGeom>
          </p:spPr>
        </p:pic>
        <p:pic>
          <p:nvPicPr>
            <p:cNvPr id="2598" name="Image 2584" descr=" "/>
            <p:cNvPicPr>
              <a:picLocks noChangeAspect="1"/>
            </p:cNvPicPr>
            <p:nvPr/>
          </p:nvPicPr>
          <p:blipFill>
            <a:blip r:embed="rId5170">
              <a:extLst>
                <a:ext uri="{96DAC541-7B7A-43D3-8B79-37D633B846F1}">
                  <asvg:svgBlip xmlns:asvg="http://schemas.microsoft.com/office/drawing/2016/SVG/main" r:embed="rId5171"/>
                </a:ext>
              </a:extLst>
            </a:blip>
            <a:stretch>
              <a:fillRect/>
            </a:stretch>
          </p:blipFill>
          <p:spPr>
            <a:xfrm>
              <a:off x="18894477" y="6183325"/>
              <a:ext cx="40092" cy="40233"/>
            </a:xfrm>
            <a:prstGeom prst="rect">
              <a:avLst/>
            </a:prstGeom>
          </p:spPr>
        </p:pic>
        <p:pic>
          <p:nvPicPr>
            <p:cNvPr id="2599" name="Image 2585" descr=" "/>
            <p:cNvPicPr>
              <a:picLocks noChangeAspect="1"/>
            </p:cNvPicPr>
            <p:nvPr/>
          </p:nvPicPr>
          <p:blipFill>
            <a:blip r:embed="rId5172">
              <a:extLst>
                <a:ext uri="{96DAC541-7B7A-43D3-8B79-37D633B846F1}">
                  <asvg:svgBlip xmlns:asvg="http://schemas.microsoft.com/office/drawing/2016/SVG/main" r:embed="rId5173"/>
                </a:ext>
              </a:extLst>
            </a:blip>
            <a:stretch>
              <a:fillRect/>
            </a:stretch>
          </p:blipFill>
          <p:spPr>
            <a:xfrm>
              <a:off x="18830898" y="6183709"/>
              <a:ext cx="40268" cy="46385"/>
            </a:xfrm>
            <a:prstGeom prst="rect">
              <a:avLst/>
            </a:prstGeom>
          </p:spPr>
        </p:pic>
        <p:pic>
          <p:nvPicPr>
            <p:cNvPr id="2600" name="Image 2586" descr=" "/>
            <p:cNvPicPr>
              <a:picLocks noChangeAspect="1"/>
            </p:cNvPicPr>
            <p:nvPr/>
          </p:nvPicPr>
          <p:blipFill>
            <a:blip r:embed="rId5174">
              <a:extLst>
                <a:ext uri="{96DAC541-7B7A-43D3-8B79-37D633B846F1}">
                  <asvg:svgBlip xmlns:asvg="http://schemas.microsoft.com/office/drawing/2016/SVG/main" r:embed="rId5175"/>
                </a:ext>
              </a:extLst>
            </a:blip>
            <a:stretch>
              <a:fillRect/>
            </a:stretch>
          </p:blipFill>
          <p:spPr>
            <a:xfrm>
              <a:off x="18767663" y="6183871"/>
              <a:ext cx="40268" cy="46453"/>
            </a:xfrm>
            <a:prstGeom prst="rect">
              <a:avLst/>
            </a:prstGeom>
          </p:spPr>
        </p:pic>
        <p:pic>
          <p:nvPicPr>
            <p:cNvPr id="2601" name="Image 2587" descr=" "/>
            <p:cNvPicPr>
              <a:picLocks noChangeAspect="1"/>
            </p:cNvPicPr>
            <p:nvPr/>
          </p:nvPicPr>
          <p:blipFill>
            <a:blip r:embed="rId5176">
              <a:extLst>
                <a:ext uri="{96DAC541-7B7A-43D3-8B79-37D633B846F1}">
                  <asvg:svgBlip xmlns:asvg="http://schemas.microsoft.com/office/drawing/2016/SVG/main" r:embed="rId5177"/>
                </a:ext>
              </a:extLst>
            </a:blip>
            <a:stretch>
              <a:fillRect/>
            </a:stretch>
          </p:blipFill>
          <p:spPr>
            <a:xfrm>
              <a:off x="18704458" y="6184342"/>
              <a:ext cx="46609" cy="46527"/>
            </a:xfrm>
            <a:prstGeom prst="rect">
              <a:avLst/>
            </a:prstGeom>
          </p:spPr>
        </p:pic>
        <p:pic>
          <p:nvPicPr>
            <p:cNvPr id="2602" name="Image 2588" descr=" "/>
            <p:cNvPicPr>
              <a:picLocks noChangeAspect="1"/>
            </p:cNvPicPr>
            <p:nvPr/>
          </p:nvPicPr>
          <p:blipFill>
            <a:blip r:embed="rId5178">
              <a:extLst>
                <a:ext uri="{96DAC541-7B7A-43D3-8B79-37D633B846F1}">
                  <asvg:svgBlip xmlns:asvg="http://schemas.microsoft.com/office/drawing/2016/SVG/main" r:embed="rId5179"/>
                </a:ext>
              </a:extLst>
            </a:blip>
            <a:stretch>
              <a:fillRect/>
            </a:stretch>
          </p:blipFill>
          <p:spPr>
            <a:xfrm>
              <a:off x="18641065" y="6185049"/>
              <a:ext cx="40098" cy="40239"/>
            </a:xfrm>
            <a:prstGeom prst="rect">
              <a:avLst/>
            </a:prstGeom>
          </p:spPr>
        </p:pic>
        <p:pic>
          <p:nvPicPr>
            <p:cNvPr id="2603" name="Image 2589" descr=" "/>
            <p:cNvPicPr>
              <a:picLocks noChangeAspect="1"/>
            </p:cNvPicPr>
            <p:nvPr/>
          </p:nvPicPr>
          <p:blipFill>
            <a:blip r:embed="rId5180">
              <a:extLst>
                <a:ext uri="{96DAC541-7B7A-43D3-8B79-37D633B846F1}">
                  <asvg:svgBlip xmlns:asvg="http://schemas.microsoft.com/office/drawing/2016/SVG/main" r:embed="rId5181"/>
                </a:ext>
              </a:extLst>
            </a:blip>
            <a:stretch>
              <a:fillRect/>
            </a:stretch>
          </p:blipFill>
          <p:spPr>
            <a:xfrm>
              <a:off x="18577694" y="6185266"/>
              <a:ext cx="46591" cy="46527"/>
            </a:xfrm>
            <a:prstGeom prst="rect">
              <a:avLst/>
            </a:prstGeom>
          </p:spPr>
        </p:pic>
        <p:pic>
          <p:nvPicPr>
            <p:cNvPr id="2604" name="Image 2590" descr=" "/>
            <p:cNvPicPr>
              <a:picLocks noChangeAspect="1"/>
            </p:cNvPicPr>
            <p:nvPr/>
          </p:nvPicPr>
          <p:blipFill>
            <a:blip r:embed="rId5182">
              <a:extLst>
                <a:ext uri="{96DAC541-7B7A-43D3-8B79-37D633B846F1}">
                  <asvg:svgBlip xmlns:asvg="http://schemas.microsoft.com/office/drawing/2016/SVG/main" r:embed="rId5183"/>
                </a:ext>
              </a:extLst>
            </a:blip>
            <a:stretch>
              <a:fillRect/>
            </a:stretch>
          </p:blipFill>
          <p:spPr>
            <a:xfrm>
              <a:off x="18514098" y="6186469"/>
              <a:ext cx="40268" cy="45827"/>
            </a:xfrm>
            <a:prstGeom prst="rect">
              <a:avLst/>
            </a:prstGeom>
          </p:spPr>
        </p:pic>
        <p:pic>
          <p:nvPicPr>
            <p:cNvPr id="2605" name="Image 2591" descr=" "/>
            <p:cNvPicPr>
              <a:picLocks noChangeAspect="1"/>
            </p:cNvPicPr>
            <p:nvPr/>
          </p:nvPicPr>
          <p:blipFill>
            <a:blip r:embed="rId5184">
              <a:extLst>
                <a:ext uri="{96DAC541-7B7A-43D3-8B79-37D633B846F1}">
                  <asvg:svgBlip xmlns:asvg="http://schemas.microsoft.com/office/drawing/2016/SVG/main" r:embed="rId5185"/>
                </a:ext>
              </a:extLst>
            </a:blip>
            <a:stretch>
              <a:fillRect/>
            </a:stretch>
          </p:blipFill>
          <p:spPr>
            <a:xfrm>
              <a:off x="18451050" y="6186072"/>
              <a:ext cx="46609" cy="46527"/>
            </a:xfrm>
            <a:prstGeom prst="rect">
              <a:avLst/>
            </a:prstGeom>
          </p:spPr>
        </p:pic>
        <p:pic>
          <p:nvPicPr>
            <p:cNvPr id="2606" name="Image 2592" descr=" "/>
            <p:cNvPicPr>
              <a:picLocks noChangeAspect="1"/>
            </p:cNvPicPr>
            <p:nvPr/>
          </p:nvPicPr>
          <p:blipFill>
            <a:blip r:embed="rId5186">
              <a:extLst>
                <a:ext uri="{96DAC541-7B7A-43D3-8B79-37D633B846F1}">
                  <asvg:svgBlip xmlns:asvg="http://schemas.microsoft.com/office/drawing/2016/SVG/main" r:embed="rId5187"/>
                </a:ext>
              </a:extLst>
            </a:blip>
            <a:stretch>
              <a:fillRect/>
            </a:stretch>
          </p:blipFill>
          <p:spPr>
            <a:xfrm>
              <a:off x="18387473" y="6186853"/>
              <a:ext cx="40268" cy="46385"/>
            </a:xfrm>
            <a:prstGeom prst="rect">
              <a:avLst/>
            </a:prstGeom>
          </p:spPr>
        </p:pic>
        <p:pic>
          <p:nvPicPr>
            <p:cNvPr id="2607" name="Image 2593" descr=" "/>
            <p:cNvPicPr>
              <a:picLocks noChangeAspect="1"/>
            </p:cNvPicPr>
            <p:nvPr/>
          </p:nvPicPr>
          <p:blipFill>
            <a:blip r:embed="rId5188">
              <a:extLst>
                <a:ext uri="{96DAC541-7B7A-43D3-8B79-37D633B846F1}">
                  <asvg:svgBlip xmlns:asvg="http://schemas.microsoft.com/office/drawing/2016/SVG/main" r:embed="rId5189"/>
                </a:ext>
              </a:extLst>
            </a:blip>
            <a:stretch>
              <a:fillRect/>
            </a:stretch>
          </p:blipFill>
          <p:spPr>
            <a:xfrm>
              <a:off x="18324081" y="6187170"/>
              <a:ext cx="40268" cy="46385"/>
            </a:xfrm>
            <a:prstGeom prst="rect">
              <a:avLst/>
            </a:prstGeom>
          </p:spPr>
        </p:pic>
        <p:pic>
          <p:nvPicPr>
            <p:cNvPr id="2608" name="Image 2594" descr=" "/>
            <p:cNvPicPr>
              <a:picLocks noChangeAspect="1"/>
            </p:cNvPicPr>
            <p:nvPr/>
          </p:nvPicPr>
          <p:blipFill>
            <a:blip r:embed="rId5190">
              <a:extLst>
                <a:ext uri="{96DAC541-7B7A-43D3-8B79-37D633B846F1}">
                  <asvg:svgBlip xmlns:asvg="http://schemas.microsoft.com/office/drawing/2016/SVG/main" r:embed="rId5191"/>
                </a:ext>
              </a:extLst>
            </a:blip>
            <a:stretch>
              <a:fillRect/>
            </a:stretch>
          </p:blipFill>
          <p:spPr>
            <a:xfrm>
              <a:off x="18260690" y="6188038"/>
              <a:ext cx="40268" cy="45982"/>
            </a:xfrm>
            <a:prstGeom prst="rect">
              <a:avLst/>
            </a:prstGeom>
          </p:spPr>
        </p:pic>
        <p:pic>
          <p:nvPicPr>
            <p:cNvPr id="2609" name="Image 2595" descr=" "/>
            <p:cNvPicPr>
              <a:picLocks noChangeAspect="1"/>
            </p:cNvPicPr>
            <p:nvPr/>
          </p:nvPicPr>
          <p:blipFill>
            <a:blip r:embed="rId5192">
              <a:extLst>
                <a:ext uri="{96DAC541-7B7A-43D3-8B79-37D633B846F1}">
                  <asvg:svgBlip xmlns:asvg="http://schemas.microsoft.com/office/drawing/2016/SVG/main" r:embed="rId5193"/>
                </a:ext>
              </a:extLst>
            </a:blip>
            <a:stretch>
              <a:fillRect/>
            </a:stretch>
          </p:blipFill>
          <p:spPr>
            <a:xfrm>
              <a:off x="18197669" y="6187331"/>
              <a:ext cx="46582" cy="46527"/>
            </a:xfrm>
            <a:prstGeom prst="rect">
              <a:avLst/>
            </a:prstGeom>
          </p:spPr>
        </p:pic>
        <p:pic>
          <p:nvPicPr>
            <p:cNvPr id="2610" name="Image 2596" descr=" "/>
            <p:cNvPicPr>
              <a:picLocks noChangeAspect="1"/>
            </p:cNvPicPr>
            <p:nvPr/>
          </p:nvPicPr>
          <p:blipFill>
            <a:blip r:embed="rId5194">
              <a:extLst>
                <a:ext uri="{96DAC541-7B7A-43D3-8B79-37D633B846F1}">
                  <asvg:svgBlip xmlns:asvg="http://schemas.microsoft.com/office/drawing/2016/SVG/main" r:embed="rId5195"/>
                </a:ext>
              </a:extLst>
            </a:blip>
            <a:stretch>
              <a:fillRect/>
            </a:stretch>
          </p:blipFill>
          <p:spPr>
            <a:xfrm>
              <a:off x="18134064" y="6188583"/>
              <a:ext cx="40268" cy="46385"/>
            </a:xfrm>
            <a:prstGeom prst="rect">
              <a:avLst/>
            </a:prstGeom>
          </p:spPr>
        </p:pic>
        <p:pic>
          <p:nvPicPr>
            <p:cNvPr id="2611" name="Image 2597" descr=" "/>
            <p:cNvPicPr>
              <a:picLocks noChangeAspect="1"/>
            </p:cNvPicPr>
            <p:nvPr/>
          </p:nvPicPr>
          <p:blipFill>
            <a:blip r:embed="rId5196">
              <a:extLst>
                <a:ext uri="{96DAC541-7B7A-43D3-8B79-37D633B846F1}">
                  <asvg:svgBlip xmlns:asvg="http://schemas.microsoft.com/office/drawing/2016/SVG/main" r:embed="rId5197"/>
                </a:ext>
              </a:extLst>
            </a:blip>
            <a:stretch>
              <a:fillRect/>
            </a:stretch>
          </p:blipFill>
          <p:spPr>
            <a:xfrm>
              <a:off x="18070847" y="6188980"/>
              <a:ext cx="40108" cy="40239"/>
            </a:xfrm>
            <a:prstGeom prst="rect">
              <a:avLst/>
            </a:prstGeom>
          </p:spPr>
        </p:pic>
        <p:pic>
          <p:nvPicPr>
            <p:cNvPr id="2612" name="Image 2598" descr=" "/>
            <p:cNvPicPr>
              <a:picLocks noChangeAspect="1"/>
            </p:cNvPicPr>
            <p:nvPr/>
          </p:nvPicPr>
          <p:blipFill>
            <a:blip r:embed="rId5198">
              <a:extLst>
                <a:ext uri="{96DAC541-7B7A-43D3-8B79-37D633B846F1}">
                  <asvg:svgBlip xmlns:asvg="http://schemas.microsoft.com/office/drawing/2016/SVG/main" r:embed="rId5199"/>
                </a:ext>
              </a:extLst>
            </a:blip>
            <a:stretch>
              <a:fillRect/>
            </a:stretch>
          </p:blipFill>
          <p:spPr>
            <a:xfrm>
              <a:off x="18007281" y="6189768"/>
              <a:ext cx="40268" cy="45982"/>
            </a:xfrm>
            <a:prstGeom prst="rect">
              <a:avLst/>
            </a:prstGeom>
          </p:spPr>
        </p:pic>
        <p:pic>
          <p:nvPicPr>
            <p:cNvPr id="2613" name="Image 2599" descr=" "/>
            <p:cNvPicPr>
              <a:picLocks noChangeAspect="1"/>
            </p:cNvPicPr>
            <p:nvPr/>
          </p:nvPicPr>
          <p:blipFill>
            <a:blip r:embed="rId5200">
              <a:extLst>
                <a:ext uri="{96DAC541-7B7A-43D3-8B79-37D633B846F1}">
                  <asvg:svgBlip xmlns:asvg="http://schemas.microsoft.com/office/drawing/2016/SVG/main" r:embed="rId5201"/>
                </a:ext>
              </a:extLst>
            </a:blip>
            <a:stretch>
              <a:fillRect/>
            </a:stretch>
          </p:blipFill>
          <p:spPr>
            <a:xfrm>
              <a:off x="17943890" y="6190239"/>
              <a:ext cx="40268" cy="45982"/>
            </a:xfrm>
            <a:prstGeom prst="rect">
              <a:avLst/>
            </a:prstGeom>
          </p:spPr>
        </p:pic>
        <p:pic>
          <p:nvPicPr>
            <p:cNvPr id="2614" name="Image 2600" descr=" "/>
            <p:cNvPicPr>
              <a:picLocks noChangeAspect="1"/>
            </p:cNvPicPr>
            <p:nvPr/>
          </p:nvPicPr>
          <p:blipFill>
            <a:blip r:embed="rId5202">
              <a:extLst>
                <a:ext uri="{96DAC541-7B7A-43D3-8B79-37D633B846F1}">
                  <asvg:svgBlip xmlns:asvg="http://schemas.microsoft.com/office/drawing/2016/SVG/main" r:embed="rId5203"/>
                </a:ext>
              </a:extLst>
            </a:blip>
            <a:stretch>
              <a:fillRect/>
            </a:stretch>
          </p:blipFill>
          <p:spPr>
            <a:xfrm>
              <a:off x="17880842" y="6190004"/>
              <a:ext cx="46609" cy="46527"/>
            </a:xfrm>
            <a:prstGeom prst="rect">
              <a:avLst/>
            </a:prstGeom>
          </p:spPr>
        </p:pic>
        <p:pic>
          <p:nvPicPr>
            <p:cNvPr id="2615" name="Image 2601" descr=" "/>
            <p:cNvPicPr>
              <a:picLocks noChangeAspect="1"/>
            </p:cNvPicPr>
            <p:nvPr/>
          </p:nvPicPr>
          <p:blipFill>
            <a:blip r:embed="rId5204">
              <a:extLst>
                <a:ext uri="{96DAC541-7B7A-43D3-8B79-37D633B846F1}">
                  <asvg:svgBlip xmlns:asvg="http://schemas.microsoft.com/office/drawing/2016/SVG/main" r:embed="rId5205"/>
                </a:ext>
              </a:extLst>
            </a:blip>
            <a:stretch>
              <a:fillRect/>
            </a:stretch>
          </p:blipFill>
          <p:spPr>
            <a:xfrm>
              <a:off x="17817449" y="6190710"/>
              <a:ext cx="40098" cy="40239"/>
            </a:xfrm>
            <a:prstGeom prst="rect">
              <a:avLst/>
            </a:prstGeom>
          </p:spPr>
        </p:pic>
        <p:pic>
          <p:nvPicPr>
            <p:cNvPr id="2616" name="Image 2602" descr=" "/>
            <p:cNvPicPr>
              <a:picLocks noChangeAspect="1"/>
            </p:cNvPicPr>
            <p:nvPr/>
          </p:nvPicPr>
          <p:blipFill>
            <a:blip r:embed="rId5206">
              <a:extLst>
                <a:ext uri="{96DAC541-7B7A-43D3-8B79-37D633B846F1}">
                  <asvg:svgBlip xmlns:asvg="http://schemas.microsoft.com/office/drawing/2016/SVG/main" r:embed="rId5207"/>
                </a:ext>
              </a:extLst>
            </a:blip>
            <a:stretch>
              <a:fillRect/>
            </a:stretch>
          </p:blipFill>
          <p:spPr>
            <a:xfrm>
              <a:off x="17754285" y="6191194"/>
              <a:ext cx="39640" cy="45901"/>
            </a:xfrm>
            <a:prstGeom prst="rect">
              <a:avLst/>
            </a:prstGeom>
          </p:spPr>
        </p:pic>
        <p:pic>
          <p:nvPicPr>
            <p:cNvPr id="2617" name="Image 2603" descr=" "/>
            <p:cNvPicPr>
              <a:picLocks noChangeAspect="1"/>
            </p:cNvPicPr>
            <p:nvPr/>
          </p:nvPicPr>
          <p:blipFill>
            <a:blip r:embed="rId5208">
              <a:extLst>
                <a:ext uri="{96DAC541-7B7A-43D3-8B79-37D633B846F1}">
                  <asvg:svgBlip xmlns:asvg="http://schemas.microsoft.com/office/drawing/2016/SVG/main" r:embed="rId5209"/>
                </a:ext>
              </a:extLst>
            </a:blip>
            <a:stretch>
              <a:fillRect/>
            </a:stretch>
          </p:blipFill>
          <p:spPr>
            <a:xfrm>
              <a:off x="17690482" y="6191969"/>
              <a:ext cx="40268" cy="45982"/>
            </a:xfrm>
            <a:prstGeom prst="rect">
              <a:avLst/>
            </a:prstGeom>
          </p:spPr>
        </p:pic>
        <p:pic>
          <p:nvPicPr>
            <p:cNvPr id="2618" name="Image 2604" descr=" "/>
            <p:cNvPicPr>
              <a:picLocks noChangeAspect="1"/>
            </p:cNvPicPr>
            <p:nvPr/>
          </p:nvPicPr>
          <p:blipFill>
            <a:blip r:embed="rId5210">
              <a:extLst>
                <a:ext uri="{96DAC541-7B7A-43D3-8B79-37D633B846F1}">
                  <asvg:svgBlip xmlns:asvg="http://schemas.microsoft.com/office/drawing/2016/SVG/main" r:embed="rId5211"/>
                </a:ext>
              </a:extLst>
            </a:blip>
            <a:stretch>
              <a:fillRect/>
            </a:stretch>
          </p:blipFill>
          <p:spPr>
            <a:xfrm>
              <a:off x="17627434" y="6191734"/>
              <a:ext cx="46609" cy="46527"/>
            </a:xfrm>
            <a:prstGeom prst="rect">
              <a:avLst/>
            </a:prstGeom>
          </p:spPr>
        </p:pic>
        <p:pic>
          <p:nvPicPr>
            <p:cNvPr id="2619" name="Image 2605" descr=" "/>
            <p:cNvPicPr>
              <a:picLocks noChangeAspect="1"/>
            </p:cNvPicPr>
            <p:nvPr/>
          </p:nvPicPr>
          <p:blipFill>
            <a:blip r:embed="rId5212">
              <a:extLst>
                <a:ext uri="{96DAC541-7B7A-43D3-8B79-37D633B846F1}">
                  <asvg:svgBlip xmlns:asvg="http://schemas.microsoft.com/office/drawing/2016/SVG/main" r:embed="rId5213"/>
                </a:ext>
              </a:extLst>
            </a:blip>
            <a:stretch>
              <a:fillRect/>
            </a:stretch>
          </p:blipFill>
          <p:spPr>
            <a:xfrm>
              <a:off x="17563856" y="6192596"/>
              <a:ext cx="40268" cy="46143"/>
            </a:xfrm>
            <a:prstGeom prst="rect">
              <a:avLst/>
            </a:prstGeom>
          </p:spPr>
        </p:pic>
        <p:pic>
          <p:nvPicPr>
            <p:cNvPr id="2620" name="Image 2606" descr=" "/>
            <p:cNvPicPr>
              <a:picLocks noChangeAspect="1"/>
            </p:cNvPicPr>
            <p:nvPr/>
          </p:nvPicPr>
          <p:blipFill>
            <a:blip r:embed="rId5214">
              <a:extLst>
                <a:ext uri="{96DAC541-7B7A-43D3-8B79-37D633B846F1}">
                  <asvg:svgBlip xmlns:asvg="http://schemas.microsoft.com/office/drawing/2016/SVG/main" r:embed="rId5215"/>
                </a:ext>
              </a:extLst>
            </a:blip>
            <a:stretch>
              <a:fillRect/>
            </a:stretch>
          </p:blipFill>
          <p:spPr>
            <a:xfrm>
              <a:off x="17247544" y="6194797"/>
              <a:ext cx="40108" cy="40239"/>
            </a:xfrm>
            <a:prstGeom prst="rect">
              <a:avLst/>
            </a:prstGeom>
          </p:spPr>
        </p:pic>
        <p:pic>
          <p:nvPicPr>
            <p:cNvPr id="2621" name="Image 2607" descr=" "/>
            <p:cNvPicPr>
              <a:picLocks noChangeAspect="1"/>
            </p:cNvPicPr>
            <p:nvPr/>
          </p:nvPicPr>
          <p:blipFill>
            <a:blip r:embed="rId5216">
              <a:extLst>
                <a:ext uri="{96DAC541-7B7A-43D3-8B79-37D633B846F1}">
                  <asvg:svgBlip xmlns:asvg="http://schemas.microsoft.com/office/drawing/2016/SVG/main" r:embed="rId5217"/>
                </a:ext>
              </a:extLst>
            </a:blip>
            <a:stretch>
              <a:fillRect/>
            </a:stretch>
          </p:blipFill>
          <p:spPr>
            <a:xfrm>
              <a:off x="17184452" y="6195113"/>
              <a:ext cx="40268" cy="45982"/>
            </a:xfrm>
            <a:prstGeom prst="rect">
              <a:avLst/>
            </a:prstGeom>
          </p:spPr>
        </p:pic>
        <p:pic>
          <p:nvPicPr>
            <p:cNvPr id="2622" name="Image 2608" descr=" "/>
            <p:cNvPicPr>
              <a:picLocks noChangeAspect="1"/>
            </p:cNvPicPr>
            <p:nvPr/>
          </p:nvPicPr>
          <p:blipFill>
            <a:blip r:embed="rId5218">
              <a:extLst>
                <a:ext uri="{96DAC541-7B7A-43D3-8B79-37D633B846F1}">
                  <asvg:svgBlip xmlns:asvg="http://schemas.microsoft.com/office/drawing/2016/SVG/main" r:embed="rId5219"/>
                </a:ext>
              </a:extLst>
            </a:blip>
            <a:stretch>
              <a:fillRect/>
            </a:stretch>
          </p:blipFill>
          <p:spPr>
            <a:xfrm>
              <a:off x="15473227" y="6206747"/>
              <a:ext cx="40159" cy="46056"/>
            </a:xfrm>
            <a:prstGeom prst="rect">
              <a:avLst/>
            </a:prstGeom>
          </p:spPr>
        </p:pic>
        <p:pic>
          <p:nvPicPr>
            <p:cNvPr id="2623" name="Image 2609" descr=" "/>
            <p:cNvPicPr>
              <a:picLocks noChangeAspect="1"/>
            </p:cNvPicPr>
            <p:nvPr/>
          </p:nvPicPr>
          <p:blipFill>
            <a:blip r:embed="rId5220">
              <a:extLst>
                <a:ext uri="{96DAC541-7B7A-43D3-8B79-37D633B846F1}">
                  <asvg:svgBlip xmlns:asvg="http://schemas.microsoft.com/office/drawing/2016/SVG/main" r:embed="rId5221"/>
                </a:ext>
              </a:extLst>
            </a:blip>
            <a:stretch>
              <a:fillRect/>
            </a:stretch>
          </p:blipFill>
          <p:spPr>
            <a:xfrm>
              <a:off x="15219817" y="6208471"/>
              <a:ext cx="40073" cy="40239"/>
            </a:xfrm>
            <a:prstGeom prst="rect">
              <a:avLst/>
            </a:prstGeom>
          </p:spPr>
        </p:pic>
        <p:pic>
          <p:nvPicPr>
            <p:cNvPr id="2624" name="Image 2610" descr=" "/>
            <p:cNvPicPr>
              <a:picLocks noChangeAspect="1"/>
            </p:cNvPicPr>
            <p:nvPr/>
          </p:nvPicPr>
          <p:blipFill>
            <a:blip r:embed="rId5222">
              <a:extLst>
                <a:ext uri="{96DAC541-7B7A-43D3-8B79-37D633B846F1}">
                  <asvg:svgBlip xmlns:asvg="http://schemas.microsoft.com/office/drawing/2016/SVG/main" r:embed="rId5223"/>
                </a:ext>
              </a:extLst>
            </a:blip>
            <a:stretch>
              <a:fillRect/>
            </a:stretch>
          </p:blipFill>
          <p:spPr>
            <a:xfrm>
              <a:off x="15156428" y="6208948"/>
              <a:ext cx="40158" cy="46056"/>
            </a:xfrm>
            <a:prstGeom prst="rect">
              <a:avLst/>
            </a:prstGeom>
          </p:spPr>
        </p:pic>
        <p:pic>
          <p:nvPicPr>
            <p:cNvPr id="2625" name="Image 2611" descr=" "/>
            <p:cNvPicPr>
              <a:picLocks noChangeAspect="1"/>
            </p:cNvPicPr>
            <p:nvPr/>
          </p:nvPicPr>
          <p:blipFill>
            <a:blip r:embed="rId5224">
              <a:extLst>
                <a:ext uri="{96DAC541-7B7A-43D3-8B79-37D633B846F1}">
                  <asvg:svgBlip xmlns:asvg="http://schemas.microsoft.com/office/drawing/2016/SVG/main" r:embed="rId5225"/>
                </a:ext>
              </a:extLst>
            </a:blip>
            <a:stretch>
              <a:fillRect/>
            </a:stretch>
          </p:blipFill>
          <p:spPr>
            <a:xfrm>
              <a:off x="15092541" y="6209419"/>
              <a:ext cx="40025" cy="46056"/>
            </a:xfrm>
            <a:prstGeom prst="rect">
              <a:avLst/>
            </a:prstGeom>
          </p:spPr>
        </p:pic>
        <p:pic>
          <p:nvPicPr>
            <p:cNvPr id="2626" name="Image 2612" descr=" "/>
            <p:cNvPicPr>
              <a:picLocks noChangeAspect="1"/>
            </p:cNvPicPr>
            <p:nvPr/>
          </p:nvPicPr>
          <p:blipFill>
            <a:blip r:embed="rId5226">
              <a:extLst>
                <a:ext uri="{96DAC541-7B7A-43D3-8B79-37D633B846F1}">
                  <asvg:svgBlip xmlns:asvg="http://schemas.microsoft.com/office/drawing/2016/SVG/main" r:embed="rId5227"/>
                </a:ext>
              </a:extLst>
            </a:blip>
            <a:stretch>
              <a:fillRect/>
            </a:stretch>
          </p:blipFill>
          <p:spPr>
            <a:xfrm>
              <a:off x="15029435" y="6210281"/>
              <a:ext cx="40268" cy="46292"/>
            </a:xfrm>
            <a:prstGeom prst="rect">
              <a:avLst/>
            </a:prstGeom>
          </p:spPr>
        </p:pic>
        <p:pic>
          <p:nvPicPr>
            <p:cNvPr id="2627" name="Image 2613" descr=" "/>
            <p:cNvPicPr>
              <a:picLocks noChangeAspect="1"/>
            </p:cNvPicPr>
            <p:nvPr/>
          </p:nvPicPr>
          <p:blipFill>
            <a:blip r:embed="rId5228">
              <a:extLst>
                <a:ext uri="{96DAC541-7B7A-43D3-8B79-37D633B846F1}">
                  <asvg:svgBlip xmlns:asvg="http://schemas.microsoft.com/office/drawing/2016/SVG/main" r:embed="rId5229"/>
                </a:ext>
              </a:extLst>
            </a:blip>
            <a:stretch>
              <a:fillRect/>
            </a:stretch>
          </p:blipFill>
          <p:spPr>
            <a:xfrm>
              <a:off x="14839762" y="6210517"/>
              <a:ext cx="40025" cy="46056"/>
            </a:xfrm>
            <a:prstGeom prst="rect">
              <a:avLst/>
            </a:prstGeom>
          </p:spPr>
        </p:pic>
        <p:pic>
          <p:nvPicPr>
            <p:cNvPr id="2628" name="Image 2614" descr=" "/>
            <p:cNvPicPr>
              <a:picLocks noChangeAspect="1"/>
            </p:cNvPicPr>
            <p:nvPr/>
          </p:nvPicPr>
          <p:blipFill>
            <a:blip r:embed="rId5230">
              <a:extLst>
                <a:ext uri="{96DAC541-7B7A-43D3-8B79-37D633B846F1}">
                  <asvg:svgBlip xmlns:asvg="http://schemas.microsoft.com/office/drawing/2016/SVG/main" r:embed="rId5231"/>
                </a:ext>
              </a:extLst>
            </a:blip>
            <a:stretch>
              <a:fillRect/>
            </a:stretch>
          </p:blipFill>
          <p:spPr>
            <a:xfrm>
              <a:off x="14649621" y="6212402"/>
              <a:ext cx="40148" cy="46056"/>
            </a:xfrm>
            <a:prstGeom prst="rect">
              <a:avLst/>
            </a:prstGeom>
          </p:spPr>
        </p:pic>
        <p:pic>
          <p:nvPicPr>
            <p:cNvPr id="2629" name="Image 2615" descr=" "/>
            <p:cNvPicPr>
              <a:picLocks noChangeAspect="1"/>
            </p:cNvPicPr>
            <p:nvPr/>
          </p:nvPicPr>
          <p:blipFill>
            <a:blip r:embed="rId5232">
              <a:extLst>
                <a:ext uri="{96DAC541-7B7A-43D3-8B79-37D633B846F1}">
                  <asvg:svgBlip xmlns:asvg="http://schemas.microsoft.com/office/drawing/2016/SVG/main" r:embed="rId5233"/>
                </a:ext>
              </a:extLst>
            </a:blip>
            <a:stretch>
              <a:fillRect/>
            </a:stretch>
          </p:blipFill>
          <p:spPr>
            <a:xfrm>
              <a:off x="14586238" y="6212619"/>
              <a:ext cx="46591" cy="46527"/>
            </a:xfrm>
            <a:prstGeom prst="rect">
              <a:avLst/>
            </a:prstGeom>
          </p:spPr>
        </p:pic>
        <p:pic>
          <p:nvPicPr>
            <p:cNvPr id="2630" name="Image 2616" descr=" "/>
            <p:cNvPicPr>
              <a:picLocks noChangeAspect="1"/>
            </p:cNvPicPr>
            <p:nvPr/>
          </p:nvPicPr>
          <p:blipFill>
            <a:blip r:embed="rId5234">
              <a:extLst>
                <a:ext uri="{96DAC541-7B7A-43D3-8B79-37D633B846F1}">
                  <asvg:svgBlip xmlns:asvg="http://schemas.microsoft.com/office/drawing/2016/SVG/main" r:embed="rId5235"/>
                </a:ext>
              </a:extLst>
            </a:blip>
            <a:stretch>
              <a:fillRect/>
            </a:stretch>
          </p:blipFill>
          <p:spPr>
            <a:xfrm>
              <a:off x="14522800" y="6212948"/>
              <a:ext cx="40269" cy="46453"/>
            </a:xfrm>
            <a:prstGeom prst="rect">
              <a:avLst/>
            </a:prstGeom>
          </p:spPr>
        </p:pic>
        <p:pic>
          <p:nvPicPr>
            <p:cNvPr id="2631" name="Image 2617" descr=" "/>
            <p:cNvPicPr>
              <a:picLocks noChangeAspect="1"/>
            </p:cNvPicPr>
            <p:nvPr/>
          </p:nvPicPr>
          <p:blipFill>
            <a:blip r:embed="rId5236">
              <a:extLst>
                <a:ext uri="{96DAC541-7B7A-43D3-8B79-37D633B846F1}">
                  <asvg:svgBlip xmlns:asvg="http://schemas.microsoft.com/office/drawing/2016/SVG/main" r:embed="rId5237"/>
                </a:ext>
              </a:extLst>
            </a:blip>
            <a:stretch>
              <a:fillRect/>
            </a:stretch>
          </p:blipFill>
          <p:spPr>
            <a:xfrm>
              <a:off x="14459408" y="6213735"/>
              <a:ext cx="40268" cy="46385"/>
            </a:xfrm>
            <a:prstGeom prst="rect">
              <a:avLst/>
            </a:prstGeom>
          </p:spPr>
        </p:pic>
        <p:pic>
          <p:nvPicPr>
            <p:cNvPr id="2632" name="Image 2618" descr=" "/>
            <p:cNvPicPr>
              <a:picLocks noChangeAspect="1"/>
            </p:cNvPicPr>
            <p:nvPr/>
          </p:nvPicPr>
          <p:blipFill>
            <a:blip r:embed="rId5238">
              <a:extLst>
                <a:ext uri="{96DAC541-7B7A-43D3-8B79-37D633B846F1}">
                  <asvg:svgBlip xmlns:asvg="http://schemas.microsoft.com/office/drawing/2016/SVG/main" r:embed="rId5239"/>
                </a:ext>
              </a:extLst>
            </a:blip>
            <a:stretch>
              <a:fillRect/>
            </a:stretch>
          </p:blipFill>
          <p:spPr>
            <a:xfrm>
              <a:off x="14396191" y="6214132"/>
              <a:ext cx="40083" cy="40239"/>
            </a:xfrm>
            <a:prstGeom prst="rect">
              <a:avLst/>
            </a:prstGeom>
          </p:spPr>
        </p:pic>
        <p:pic>
          <p:nvPicPr>
            <p:cNvPr id="2633" name="Image 2619" descr=" "/>
            <p:cNvPicPr>
              <a:picLocks noChangeAspect="1"/>
            </p:cNvPicPr>
            <p:nvPr/>
          </p:nvPicPr>
          <p:blipFill>
            <a:blip r:embed="rId5240">
              <a:extLst>
                <a:ext uri="{96DAC541-7B7A-43D3-8B79-37D633B846F1}">
                  <asvg:svgBlip xmlns:asvg="http://schemas.microsoft.com/office/drawing/2016/SVG/main" r:embed="rId5241"/>
                </a:ext>
              </a:extLst>
            </a:blip>
            <a:stretch>
              <a:fillRect/>
            </a:stretch>
          </p:blipFill>
          <p:spPr>
            <a:xfrm>
              <a:off x="14332832" y="6214343"/>
              <a:ext cx="46905" cy="46527"/>
            </a:xfrm>
            <a:prstGeom prst="rect">
              <a:avLst/>
            </a:prstGeom>
          </p:spPr>
        </p:pic>
        <p:pic>
          <p:nvPicPr>
            <p:cNvPr id="2634" name="Image 2620" descr=" "/>
            <p:cNvPicPr>
              <a:picLocks noChangeAspect="1"/>
            </p:cNvPicPr>
            <p:nvPr/>
          </p:nvPicPr>
          <p:blipFill>
            <a:blip r:embed="rId5242">
              <a:extLst>
                <a:ext uri="{96DAC541-7B7A-43D3-8B79-37D633B846F1}">
                  <asvg:svgBlip xmlns:asvg="http://schemas.microsoft.com/office/drawing/2016/SVG/main" r:embed="rId5243"/>
                </a:ext>
              </a:extLst>
            </a:blip>
            <a:stretch>
              <a:fillRect/>
            </a:stretch>
          </p:blipFill>
          <p:spPr>
            <a:xfrm>
              <a:off x="14269580" y="6214678"/>
              <a:ext cx="40866" cy="46453"/>
            </a:xfrm>
            <a:prstGeom prst="rect">
              <a:avLst/>
            </a:prstGeom>
          </p:spPr>
        </p:pic>
        <p:pic>
          <p:nvPicPr>
            <p:cNvPr id="2635" name="Image 2621" descr=" "/>
            <p:cNvPicPr>
              <a:picLocks noChangeAspect="1"/>
            </p:cNvPicPr>
            <p:nvPr/>
          </p:nvPicPr>
          <p:blipFill>
            <a:blip r:embed="rId5244">
              <a:extLst>
                <a:ext uri="{96DAC541-7B7A-43D3-8B79-37D633B846F1}">
                  <asvg:svgBlip xmlns:asvg="http://schemas.microsoft.com/office/drawing/2016/SVG/main" r:embed="rId5245"/>
                </a:ext>
              </a:extLst>
            </a:blip>
            <a:stretch>
              <a:fillRect/>
            </a:stretch>
          </p:blipFill>
          <p:spPr>
            <a:xfrm>
              <a:off x="14206186" y="6215156"/>
              <a:ext cx="46609" cy="46527"/>
            </a:xfrm>
            <a:prstGeom prst="rect">
              <a:avLst/>
            </a:prstGeom>
          </p:spPr>
        </p:pic>
        <p:pic>
          <p:nvPicPr>
            <p:cNvPr id="2636" name="Image 2622" descr=" "/>
            <p:cNvPicPr>
              <a:picLocks noChangeAspect="1"/>
            </p:cNvPicPr>
            <p:nvPr/>
          </p:nvPicPr>
          <p:blipFill>
            <a:blip r:embed="rId5246">
              <a:extLst>
                <a:ext uri="{96DAC541-7B7A-43D3-8B79-37D633B846F1}">
                  <asvg:svgBlip xmlns:asvg="http://schemas.microsoft.com/office/drawing/2016/SVG/main" r:embed="rId5247"/>
                </a:ext>
              </a:extLst>
            </a:blip>
            <a:stretch>
              <a:fillRect/>
            </a:stretch>
          </p:blipFill>
          <p:spPr>
            <a:xfrm>
              <a:off x="14142781" y="6215862"/>
              <a:ext cx="40085" cy="40239"/>
            </a:xfrm>
            <a:prstGeom prst="rect">
              <a:avLst/>
            </a:prstGeom>
          </p:spPr>
        </p:pic>
        <p:pic>
          <p:nvPicPr>
            <p:cNvPr id="2637" name="Image 2623" descr=" "/>
            <p:cNvPicPr>
              <a:picLocks noChangeAspect="1"/>
            </p:cNvPicPr>
            <p:nvPr/>
          </p:nvPicPr>
          <p:blipFill>
            <a:blip r:embed="rId5248">
              <a:extLst>
                <a:ext uri="{96DAC541-7B7A-43D3-8B79-37D633B846F1}">
                  <asvg:svgBlip xmlns:asvg="http://schemas.microsoft.com/office/drawing/2016/SVG/main" r:embed="rId5249"/>
                </a:ext>
              </a:extLst>
            </a:blip>
            <a:stretch>
              <a:fillRect/>
            </a:stretch>
          </p:blipFill>
          <p:spPr>
            <a:xfrm>
              <a:off x="14079422" y="6216073"/>
              <a:ext cx="46591" cy="46527"/>
            </a:xfrm>
            <a:prstGeom prst="rect">
              <a:avLst/>
            </a:prstGeom>
          </p:spPr>
        </p:pic>
        <p:pic>
          <p:nvPicPr>
            <p:cNvPr id="2638" name="Image 2624" descr=" "/>
            <p:cNvPicPr>
              <a:picLocks noChangeAspect="1"/>
            </p:cNvPicPr>
            <p:nvPr/>
          </p:nvPicPr>
          <p:blipFill>
            <a:blip r:embed="rId5250">
              <a:extLst>
                <a:ext uri="{96DAC541-7B7A-43D3-8B79-37D633B846F1}">
                  <asvg:svgBlip xmlns:asvg="http://schemas.microsoft.com/office/drawing/2016/SVG/main" r:embed="rId5251"/>
                </a:ext>
              </a:extLst>
            </a:blip>
            <a:stretch>
              <a:fillRect/>
            </a:stretch>
          </p:blipFill>
          <p:spPr>
            <a:xfrm>
              <a:off x="14015826" y="6217121"/>
              <a:ext cx="40268" cy="45982"/>
            </a:xfrm>
            <a:prstGeom prst="rect">
              <a:avLst/>
            </a:prstGeom>
          </p:spPr>
        </p:pic>
        <p:pic>
          <p:nvPicPr>
            <p:cNvPr id="2639" name="Image 2625" descr=" "/>
            <p:cNvPicPr>
              <a:picLocks noChangeAspect="1"/>
            </p:cNvPicPr>
            <p:nvPr/>
          </p:nvPicPr>
          <p:blipFill>
            <a:blip r:embed="rId5252">
              <a:extLst>
                <a:ext uri="{96DAC541-7B7A-43D3-8B79-37D633B846F1}">
                  <asvg:svgBlip xmlns:asvg="http://schemas.microsoft.com/office/drawing/2016/SVG/main" r:embed="rId5253"/>
                </a:ext>
              </a:extLst>
            </a:blip>
            <a:stretch>
              <a:fillRect/>
            </a:stretch>
          </p:blipFill>
          <p:spPr>
            <a:xfrm>
              <a:off x="13952754" y="6217276"/>
              <a:ext cx="40481" cy="45901"/>
            </a:xfrm>
            <a:prstGeom prst="rect">
              <a:avLst/>
            </a:prstGeom>
          </p:spPr>
        </p:pic>
        <p:pic>
          <p:nvPicPr>
            <p:cNvPr id="2640" name="Image 2626" descr=" "/>
            <p:cNvPicPr>
              <a:picLocks noChangeAspect="1"/>
            </p:cNvPicPr>
            <p:nvPr/>
          </p:nvPicPr>
          <p:blipFill>
            <a:blip r:embed="rId5254">
              <a:extLst>
                <a:ext uri="{96DAC541-7B7A-43D3-8B79-37D633B846F1}">
                  <asvg:svgBlip xmlns:asvg="http://schemas.microsoft.com/office/drawing/2016/SVG/main" r:embed="rId5255"/>
                </a:ext>
              </a:extLst>
            </a:blip>
            <a:stretch>
              <a:fillRect/>
            </a:stretch>
          </p:blipFill>
          <p:spPr>
            <a:xfrm>
              <a:off x="13889201" y="6217661"/>
              <a:ext cx="40268" cy="46385"/>
            </a:xfrm>
            <a:prstGeom prst="rect">
              <a:avLst/>
            </a:prstGeom>
          </p:spPr>
        </p:pic>
        <p:pic>
          <p:nvPicPr>
            <p:cNvPr id="2641" name="Image 2627" descr=" "/>
            <p:cNvPicPr>
              <a:picLocks noChangeAspect="1"/>
            </p:cNvPicPr>
            <p:nvPr/>
          </p:nvPicPr>
          <p:blipFill>
            <a:blip r:embed="rId5256">
              <a:extLst>
                <a:ext uri="{96DAC541-7B7A-43D3-8B79-37D633B846F1}">
                  <asvg:svgBlip xmlns:asvg="http://schemas.microsoft.com/office/drawing/2016/SVG/main" r:embed="rId5257"/>
                </a:ext>
              </a:extLst>
            </a:blip>
            <a:stretch>
              <a:fillRect/>
            </a:stretch>
          </p:blipFill>
          <p:spPr>
            <a:xfrm>
              <a:off x="13825995" y="6218064"/>
              <a:ext cx="40158" cy="46056"/>
            </a:xfrm>
            <a:prstGeom prst="rect">
              <a:avLst/>
            </a:prstGeom>
          </p:spPr>
        </p:pic>
        <p:pic>
          <p:nvPicPr>
            <p:cNvPr id="2642" name="Image 2628" descr=" "/>
            <p:cNvPicPr>
              <a:picLocks noChangeAspect="1"/>
            </p:cNvPicPr>
            <p:nvPr/>
          </p:nvPicPr>
          <p:blipFill>
            <a:blip r:embed="rId5258">
              <a:extLst>
                <a:ext uri="{96DAC541-7B7A-43D3-8B79-37D633B846F1}">
                  <asvg:svgBlip xmlns:asvg="http://schemas.microsoft.com/office/drawing/2016/SVG/main" r:embed="rId5259"/>
                </a:ext>
              </a:extLst>
            </a:blip>
            <a:stretch>
              <a:fillRect/>
            </a:stretch>
          </p:blipFill>
          <p:spPr>
            <a:xfrm>
              <a:off x="13762418" y="6218448"/>
              <a:ext cx="40269" cy="46385"/>
            </a:xfrm>
            <a:prstGeom prst="rect">
              <a:avLst/>
            </a:prstGeom>
          </p:spPr>
        </p:pic>
        <p:pic>
          <p:nvPicPr>
            <p:cNvPr id="2643" name="Image 2629" descr=" "/>
            <p:cNvPicPr>
              <a:picLocks noChangeAspect="1"/>
            </p:cNvPicPr>
            <p:nvPr/>
          </p:nvPicPr>
          <p:blipFill>
            <a:blip r:embed="rId5260">
              <a:extLst>
                <a:ext uri="{96DAC541-7B7A-43D3-8B79-37D633B846F1}">
                  <asvg:svgBlip xmlns:asvg="http://schemas.microsoft.com/office/drawing/2016/SVG/main" r:embed="rId5261"/>
                </a:ext>
              </a:extLst>
            </a:blip>
            <a:stretch>
              <a:fillRect/>
            </a:stretch>
          </p:blipFill>
          <p:spPr>
            <a:xfrm>
              <a:off x="13699369" y="6218610"/>
              <a:ext cx="40712" cy="46453"/>
            </a:xfrm>
            <a:prstGeom prst="rect">
              <a:avLst/>
            </a:prstGeom>
          </p:spPr>
        </p:pic>
        <p:pic>
          <p:nvPicPr>
            <p:cNvPr id="2644" name="Image 2630" descr=" "/>
            <p:cNvPicPr>
              <a:picLocks noChangeAspect="1"/>
            </p:cNvPicPr>
            <p:nvPr/>
          </p:nvPicPr>
          <p:blipFill>
            <a:blip r:embed="rId5262">
              <a:extLst>
                <a:ext uri="{96DAC541-7B7A-43D3-8B79-37D633B846F1}">
                  <asvg:svgBlip xmlns:asvg="http://schemas.microsoft.com/office/drawing/2016/SVG/main" r:embed="rId5263"/>
                </a:ext>
              </a:extLst>
            </a:blip>
            <a:stretch>
              <a:fillRect/>
            </a:stretch>
          </p:blipFill>
          <p:spPr>
            <a:xfrm>
              <a:off x="13635997" y="6218771"/>
              <a:ext cx="46590" cy="46527"/>
            </a:xfrm>
            <a:prstGeom prst="rect">
              <a:avLst/>
            </a:prstGeom>
          </p:spPr>
        </p:pic>
        <p:pic>
          <p:nvPicPr>
            <p:cNvPr id="2645" name="Image 2631" descr=" "/>
            <p:cNvPicPr>
              <a:picLocks noChangeAspect="1"/>
            </p:cNvPicPr>
            <p:nvPr/>
          </p:nvPicPr>
          <p:blipFill>
            <a:blip r:embed="rId5264">
              <a:extLst>
                <a:ext uri="{96DAC541-7B7A-43D3-8B79-37D633B846F1}">
                  <asvg:svgBlip xmlns:asvg="http://schemas.microsoft.com/office/drawing/2016/SVG/main" r:embed="rId5265"/>
                </a:ext>
              </a:extLst>
            </a:blip>
            <a:stretch>
              <a:fillRect/>
            </a:stretch>
          </p:blipFill>
          <p:spPr>
            <a:xfrm>
              <a:off x="13572585" y="6219794"/>
              <a:ext cx="40097" cy="40239"/>
            </a:xfrm>
            <a:prstGeom prst="rect">
              <a:avLst/>
            </a:prstGeom>
          </p:spPr>
        </p:pic>
        <p:pic>
          <p:nvPicPr>
            <p:cNvPr id="2646" name="Image 2632" descr=" "/>
            <p:cNvPicPr>
              <a:picLocks noChangeAspect="1"/>
            </p:cNvPicPr>
            <p:nvPr/>
          </p:nvPicPr>
          <p:blipFill>
            <a:blip r:embed="rId5266">
              <a:extLst>
                <a:ext uri="{96DAC541-7B7A-43D3-8B79-37D633B846F1}">
                  <asvg:svgBlip xmlns:asvg="http://schemas.microsoft.com/office/drawing/2016/SVG/main" r:embed="rId5267"/>
                </a:ext>
              </a:extLst>
            </a:blip>
            <a:stretch>
              <a:fillRect/>
            </a:stretch>
          </p:blipFill>
          <p:spPr>
            <a:xfrm>
              <a:off x="13509009" y="6220178"/>
              <a:ext cx="40269" cy="46385"/>
            </a:xfrm>
            <a:prstGeom prst="rect">
              <a:avLst/>
            </a:prstGeom>
          </p:spPr>
        </p:pic>
        <p:pic>
          <p:nvPicPr>
            <p:cNvPr id="2647" name="Image 2633" descr=" "/>
            <p:cNvPicPr>
              <a:picLocks noChangeAspect="1"/>
            </p:cNvPicPr>
            <p:nvPr/>
          </p:nvPicPr>
          <p:blipFill>
            <a:blip r:embed="rId5268">
              <a:extLst>
                <a:ext uri="{96DAC541-7B7A-43D3-8B79-37D633B846F1}">
                  <asvg:svgBlip xmlns:asvg="http://schemas.microsoft.com/office/drawing/2016/SVG/main" r:embed="rId5269"/>
                </a:ext>
              </a:extLst>
            </a:blip>
            <a:stretch>
              <a:fillRect/>
            </a:stretch>
          </p:blipFill>
          <p:spPr>
            <a:xfrm>
              <a:off x="13445618" y="6221047"/>
              <a:ext cx="40268" cy="45982"/>
            </a:xfrm>
            <a:prstGeom prst="rect">
              <a:avLst/>
            </a:prstGeom>
          </p:spPr>
        </p:pic>
        <p:pic>
          <p:nvPicPr>
            <p:cNvPr id="2648" name="Image 2634" descr=" "/>
            <p:cNvPicPr>
              <a:picLocks noChangeAspect="1"/>
            </p:cNvPicPr>
            <p:nvPr/>
          </p:nvPicPr>
          <p:blipFill>
            <a:blip r:embed="rId5270">
              <a:extLst>
                <a:ext uri="{96DAC541-7B7A-43D3-8B79-37D633B846F1}">
                  <asvg:svgBlip xmlns:asvg="http://schemas.microsoft.com/office/drawing/2016/SVG/main" r:embed="rId5271"/>
                </a:ext>
              </a:extLst>
            </a:blip>
            <a:stretch>
              <a:fillRect/>
            </a:stretch>
          </p:blipFill>
          <p:spPr>
            <a:xfrm>
              <a:off x="22758674" y="6084608"/>
              <a:ext cx="40074" cy="40239"/>
            </a:xfrm>
            <a:prstGeom prst="rect">
              <a:avLst/>
            </a:prstGeom>
          </p:spPr>
        </p:pic>
        <p:pic>
          <p:nvPicPr>
            <p:cNvPr id="2649" name="Image 2635" descr=" "/>
            <p:cNvPicPr>
              <a:picLocks noChangeAspect="1"/>
            </p:cNvPicPr>
            <p:nvPr/>
          </p:nvPicPr>
          <p:blipFill>
            <a:blip r:embed="rId5272">
              <a:extLst>
                <a:ext uri="{96DAC541-7B7A-43D3-8B79-37D633B846F1}">
                  <asvg:svgBlip xmlns:asvg="http://schemas.microsoft.com/office/drawing/2016/SVG/main" r:embed="rId5273"/>
                </a:ext>
              </a:extLst>
            </a:blip>
            <a:stretch>
              <a:fillRect/>
            </a:stretch>
          </p:blipFill>
          <p:spPr>
            <a:xfrm>
              <a:off x="22695295" y="6084763"/>
              <a:ext cx="40148" cy="46056"/>
            </a:xfrm>
            <a:prstGeom prst="rect">
              <a:avLst/>
            </a:prstGeom>
          </p:spPr>
        </p:pic>
        <p:pic>
          <p:nvPicPr>
            <p:cNvPr id="2650" name="Image 2636" descr=" "/>
            <p:cNvPicPr>
              <a:picLocks noChangeAspect="1"/>
            </p:cNvPicPr>
            <p:nvPr/>
          </p:nvPicPr>
          <p:blipFill>
            <a:blip r:embed="rId5274">
              <a:extLst>
                <a:ext uri="{96DAC541-7B7A-43D3-8B79-37D633B846F1}">
                  <asvg:svgBlip xmlns:asvg="http://schemas.microsoft.com/office/drawing/2016/SVG/main" r:embed="rId5275"/>
                </a:ext>
              </a:extLst>
            </a:blip>
            <a:stretch>
              <a:fillRect/>
            </a:stretch>
          </p:blipFill>
          <p:spPr>
            <a:xfrm>
              <a:off x="22632027" y="6085867"/>
              <a:ext cx="40024" cy="46056"/>
            </a:xfrm>
            <a:prstGeom prst="rect">
              <a:avLst/>
            </a:prstGeom>
          </p:spPr>
        </p:pic>
        <p:pic>
          <p:nvPicPr>
            <p:cNvPr id="2651" name="Image 2637" descr=" "/>
            <p:cNvPicPr>
              <a:picLocks noChangeAspect="1"/>
            </p:cNvPicPr>
            <p:nvPr/>
          </p:nvPicPr>
          <p:blipFill>
            <a:blip r:embed="rId5276">
              <a:extLst>
                <a:ext uri="{96DAC541-7B7A-43D3-8B79-37D633B846F1}">
                  <asvg:svgBlip xmlns:asvg="http://schemas.microsoft.com/office/drawing/2016/SVG/main" r:embed="rId5277"/>
                </a:ext>
              </a:extLst>
            </a:blip>
            <a:stretch>
              <a:fillRect/>
            </a:stretch>
          </p:blipFill>
          <p:spPr>
            <a:xfrm>
              <a:off x="22568657" y="6086339"/>
              <a:ext cx="40098" cy="40239"/>
            </a:xfrm>
            <a:prstGeom prst="rect">
              <a:avLst/>
            </a:prstGeom>
          </p:spPr>
        </p:pic>
        <p:pic>
          <p:nvPicPr>
            <p:cNvPr id="2652" name="Image 2638" descr=" "/>
            <p:cNvPicPr>
              <a:picLocks noChangeAspect="1"/>
            </p:cNvPicPr>
            <p:nvPr/>
          </p:nvPicPr>
          <p:blipFill>
            <a:blip r:embed="rId5278">
              <a:extLst>
                <a:ext uri="{96DAC541-7B7A-43D3-8B79-37D633B846F1}">
                  <asvg:svgBlip xmlns:asvg="http://schemas.microsoft.com/office/drawing/2016/SVG/main" r:embed="rId5279"/>
                </a:ext>
              </a:extLst>
            </a:blip>
            <a:stretch>
              <a:fillRect/>
            </a:stretch>
          </p:blipFill>
          <p:spPr>
            <a:xfrm>
              <a:off x="22505266" y="6086649"/>
              <a:ext cx="40073" cy="40239"/>
            </a:xfrm>
            <a:prstGeom prst="rect">
              <a:avLst/>
            </a:prstGeom>
          </p:spPr>
        </p:pic>
        <p:pic>
          <p:nvPicPr>
            <p:cNvPr id="2653" name="Image 2639" descr=" "/>
            <p:cNvPicPr>
              <a:picLocks noChangeAspect="1"/>
            </p:cNvPicPr>
            <p:nvPr/>
          </p:nvPicPr>
          <p:blipFill>
            <a:blip r:embed="rId5280">
              <a:extLst>
                <a:ext uri="{96DAC541-7B7A-43D3-8B79-37D633B846F1}">
                  <asvg:svgBlip xmlns:asvg="http://schemas.microsoft.com/office/drawing/2016/SVG/main" r:embed="rId5281"/>
                </a:ext>
              </a:extLst>
            </a:blip>
            <a:stretch>
              <a:fillRect/>
            </a:stretch>
          </p:blipFill>
          <p:spPr>
            <a:xfrm>
              <a:off x="22441886" y="6087126"/>
              <a:ext cx="40149" cy="46056"/>
            </a:xfrm>
            <a:prstGeom prst="rect">
              <a:avLst/>
            </a:prstGeom>
          </p:spPr>
        </p:pic>
        <p:pic>
          <p:nvPicPr>
            <p:cNvPr id="2654" name="Image 2640" descr=" "/>
            <p:cNvPicPr>
              <a:picLocks noChangeAspect="1"/>
            </p:cNvPicPr>
            <p:nvPr/>
          </p:nvPicPr>
          <p:blipFill>
            <a:blip r:embed="rId5282">
              <a:extLst>
                <a:ext uri="{96DAC541-7B7A-43D3-8B79-37D633B846F1}">
                  <asvg:svgBlip xmlns:asvg="http://schemas.microsoft.com/office/drawing/2016/SVG/main" r:embed="rId5283"/>
                </a:ext>
              </a:extLst>
            </a:blip>
            <a:stretch>
              <a:fillRect/>
            </a:stretch>
          </p:blipFill>
          <p:spPr>
            <a:xfrm>
              <a:off x="22378619" y="6087597"/>
              <a:ext cx="40024" cy="46056"/>
            </a:xfrm>
            <a:prstGeom prst="rect">
              <a:avLst/>
            </a:prstGeom>
          </p:spPr>
        </p:pic>
        <p:pic>
          <p:nvPicPr>
            <p:cNvPr id="2655" name="Image 2641" descr=" "/>
            <p:cNvPicPr>
              <a:picLocks noChangeAspect="1"/>
            </p:cNvPicPr>
            <p:nvPr/>
          </p:nvPicPr>
          <p:blipFill>
            <a:blip r:embed="rId5284">
              <a:extLst>
                <a:ext uri="{96DAC541-7B7A-43D3-8B79-37D633B846F1}">
                  <asvg:svgBlip xmlns:asvg="http://schemas.microsoft.com/office/drawing/2016/SVG/main" r:embed="rId5285"/>
                </a:ext>
              </a:extLst>
            </a:blip>
            <a:stretch>
              <a:fillRect/>
            </a:stretch>
          </p:blipFill>
          <p:spPr>
            <a:xfrm>
              <a:off x="22315064" y="6087666"/>
              <a:ext cx="40269" cy="46453"/>
            </a:xfrm>
            <a:prstGeom prst="rect">
              <a:avLst/>
            </a:prstGeom>
          </p:spPr>
        </p:pic>
        <p:pic>
          <p:nvPicPr>
            <p:cNvPr id="2656" name="Image 2642" descr=" "/>
            <p:cNvPicPr>
              <a:picLocks noChangeAspect="1"/>
            </p:cNvPicPr>
            <p:nvPr/>
          </p:nvPicPr>
          <p:blipFill>
            <a:blip r:embed="rId5286">
              <a:extLst>
                <a:ext uri="{96DAC541-7B7A-43D3-8B79-37D633B846F1}">
                  <asvg:svgBlip xmlns:asvg="http://schemas.microsoft.com/office/drawing/2016/SVG/main" r:embed="rId5287"/>
                </a:ext>
              </a:extLst>
            </a:blip>
            <a:stretch>
              <a:fillRect/>
            </a:stretch>
          </p:blipFill>
          <p:spPr>
            <a:xfrm>
              <a:off x="22251674" y="6088453"/>
              <a:ext cx="40268" cy="46385"/>
            </a:xfrm>
            <a:prstGeom prst="rect">
              <a:avLst/>
            </a:prstGeom>
          </p:spPr>
        </p:pic>
        <p:pic>
          <p:nvPicPr>
            <p:cNvPr id="2657" name="Image 2643" descr=" "/>
            <p:cNvPicPr>
              <a:picLocks noChangeAspect="1"/>
            </p:cNvPicPr>
            <p:nvPr/>
          </p:nvPicPr>
          <p:blipFill>
            <a:blip r:embed="rId5288">
              <a:extLst>
                <a:ext uri="{96DAC541-7B7A-43D3-8B79-37D633B846F1}">
                  <asvg:svgBlip xmlns:asvg="http://schemas.microsoft.com/office/drawing/2016/SVG/main" r:embed="rId5289"/>
                </a:ext>
              </a:extLst>
            </a:blip>
            <a:stretch>
              <a:fillRect/>
            </a:stretch>
          </p:blipFill>
          <p:spPr>
            <a:xfrm>
              <a:off x="22188469" y="6088850"/>
              <a:ext cx="40159" cy="46056"/>
            </a:xfrm>
            <a:prstGeom prst="rect">
              <a:avLst/>
            </a:prstGeom>
          </p:spPr>
        </p:pic>
        <p:pic>
          <p:nvPicPr>
            <p:cNvPr id="2658" name="Image 2644" descr=" "/>
            <p:cNvPicPr>
              <a:picLocks noChangeAspect="1"/>
            </p:cNvPicPr>
            <p:nvPr/>
          </p:nvPicPr>
          <p:blipFill>
            <a:blip r:embed="rId5290">
              <a:extLst>
                <a:ext uri="{96DAC541-7B7A-43D3-8B79-37D633B846F1}">
                  <asvg:svgBlip xmlns:asvg="http://schemas.microsoft.com/office/drawing/2016/SVG/main" r:embed="rId5291"/>
                </a:ext>
              </a:extLst>
            </a:blip>
            <a:stretch>
              <a:fillRect/>
            </a:stretch>
          </p:blipFill>
          <p:spPr>
            <a:xfrm>
              <a:off x="22125096" y="6089067"/>
              <a:ext cx="46591" cy="46527"/>
            </a:xfrm>
            <a:prstGeom prst="rect">
              <a:avLst/>
            </a:prstGeom>
          </p:spPr>
        </p:pic>
        <p:pic>
          <p:nvPicPr>
            <p:cNvPr id="2659" name="Image 2645" descr=" "/>
            <p:cNvPicPr>
              <a:picLocks noChangeAspect="1"/>
            </p:cNvPicPr>
            <p:nvPr/>
          </p:nvPicPr>
          <p:blipFill>
            <a:blip r:embed="rId5292">
              <a:extLst>
                <a:ext uri="{96DAC541-7B7A-43D3-8B79-37D633B846F1}">
                  <asvg:svgBlip xmlns:asvg="http://schemas.microsoft.com/office/drawing/2016/SVG/main" r:embed="rId5293"/>
                </a:ext>
              </a:extLst>
            </a:blip>
            <a:stretch>
              <a:fillRect/>
            </a:stretch>
          </p:blipFill>
          <p:spPr>
            <a:xfrm>
              <a:off x="22061656" y="6089396"/>
              <a:ext cx="40268" cy="46453"/>
            </a:xfrm>
            <a:prstGeom prst="rect">
              <a:avLst/>
            </a:prstGeom>
          </p:spPr>
        </p:pic>
        <p:pic>
          <p:nvPicPr>
            <p:cNvPr id="2660" name="Image 2646" descr=" "/>
            <p:cNvPicPr>
              <a:picLocks noChangeAspect="1"/>
            </p:cNvPicPr>
            <p:nvPr/>
          </p:nvPicPr>
          <p:blipFill>
            <a:blip r:embed="rId5294">
              <a:extLst>
                <a:ext uri="{96DAC541-7B7A-43D3-8B79-37D633B846F1}">
                  <asvg:svgBlip xmlns:asvg="http://schemas.microsoft.com/office/drawing/2016/SVG/main" r:embed="rId5295"/>
                </a:ext>
              </a:extLst>
            </a:blip>
            <a:stretch>
              <a:fillRect/>
            </a:stretch>
          </p:blipFill>
          <p:spPr>
            <a:xfrm>
              <a:off x="21997793" y="6090183"/>
              <a:ext cx="40268" cy="46385"/>
            </a:xfrm>
            <a:prstGeom prst="rect">
              <a:avLst/>
            </a:prstGeom>
          </p:spPr>
        </p:pic>
        <p:pic>
          <p:nvPicPr>
            <p:cNvPr id="2661" name="Image 2647" descr=" "/>
            <p:cNvPicPr>
              <a:picLocks noChangeAspect="1"/>
            </p:cNvPicPr>
            <p:nvPr/>
          </p:nvPicPr>
          <p:blipFill>
            <a:blip r:embed="rId5296">
              <a:extLst>
                <a:ext uri="{96DAC541-7B7A-43D3-8B79-37D633B846F1}">
                  <asvg:svgBlip xmlns:asvg="http://schemas.microsoft.com/office/drawing/2016/SVG/main" r:embed="rId5297"/>
                </a:ext>
              </a:extLst>
            </a:blip>
            <a:stretch>
              <a:fillRect/>
            </a:stretch>
          </p:blipFill>
          <p:spPr>
            <a:xfrm>
              <a:off x="21935060" y="6090580"/>
              <a:ext cx="40158" cy="46056"/>
            </a:xfrm>
            <a:prstGeom prst="rect">
              <a:avLst/>
            </a:prstGeom>
          </p:spPr>
        </p:pic>
        <p:pic>
          <p:nvPicPr>
            <p:cNvPr id="2662" name="Image 2648" descr=" "/>
            <p:cNvPicPr>
              <a:picLocks noChangeAspect="1"/>
            </p:cNvPicPr>
            <p:nvPr/>
          </p:nvPicPr>
          <p:blipFill>
            <a:blip r:embed="rId5298">
              <a:extLst>
                <a:ext uri="{96DAC541-7B7A-43D3-8B79-37D633B846F1}">
                  <asvg:svgBlip xmlns:asvg="http://schemas.microsoft.com/office/drawing/2016/SVG/main" r:embed="rId5299"/>
                </a:ext>
              </a:extLst>
            </a:blip>
            <a:stretch>
              <a:fillRect/>
            </a:stretch>
          </p:blipFill>
          <p:spPr>
            <a:xfrm>
              <a:off x="21872158" y="6090797"/>
              <a:ext cx="46591" cy="46527"/>
            </a:xfrm>
            <a:prstGeom prst="rect">
              <a:avLst/>
            </a:prstGeom>
          </p:spPr>
        </p:pic>
        <p:pic>
          <p:nvPicPr>
            <p:cNvPr id="2663" name="Image 2649" descr=" "/>
            <p:cNvPicPr>
              <a:picLocks noChangeAspect="1"/>
            </p:cNvPicPr>
            <p:nvPr/>
          </p:nvPicPr>
          <p:blipFill>
            <a:blip r:embed="rId5300">
              <a:extLst>
                <a:ext uri="{96DAC541-7B7A-43D3-8B79-37D633B846F1}">
                  <asvg:svgBlip xmlns:asvg="http://schemas.microsoft.com/office/drawing/2016/SVG/main" r:embed="rId5301"/>
                </a:ext>
              </a:extLst>
            </a:blip>
            <a:stretch>
              <a:fillRect/>
            </a:stretch>
          </p:blipFill>
          <p:spPr>
            <a:xfrm>
              <a:off x="21809035" y="6091126"/>
              <a:ext cx="40268" cy="46453"/>
            </a:xfrm>
            <a:prstGeom prst="rect">
              <a:avLst/>
            </a:prstGeom>
          </p:spPr>
        </p:pic>
        <p:pic>
          <p:nvPicPr>
            <p:cNvPr id="2664" name="Image 2650" descr=" "/>
            <p:cNvPicPr>
              <a:picLocks noChangeAspect="1"/>
            </p:cNvPicPr>
            <p:nvPr/>
          </p:nvPicPr>
          <p:blipFill>
            <a:blip r:embed="rId5302">
              <a:extLst>
                <a:ext uri="{96DAC541-7B7A-43D3-8B79-37D633B846F1}">
                  <asvg:svgBlip xmlns:asvg="http://schemas.microsoft.com/office/drawing/2016/SVG/main" r:embed="rId5303"/>
                </a:ext>
              </a:extLst>
            </a:blip>
            <a:stretch>
              <a:fillRect/>
            </a:stretch>
          </p:blipFill>
          <p:spPr>
            <a:xfrm>
              <a:off x="21745019" y="6091994"/>
              <a:ext cx="40481" cy="45901"/>
            </a:xfrm>
            <a:prstGeom prst="rect">
              <a:avLst/>
            </a:prstGeom>
          </p:spPr>
        </p:pic>
        <p:pic>
          <p:nvPicPr>
            <p:cNvPr id="2665" name="Image 2651" descr=" "/>
            <p:cNvPicPr>
              <a:picLocks noChangeAspect="1"/>
            </p:cNvPicPr>
            <p:nvPr/>
          </p:nvPicPr>
          <p:blipFill>
            <a:blip r:embed="rId5304">
              <a:extLst>
                <a:ext uri="{96DAC541-7B7A-43D3-8B79-37D633B846F1}">
                  <asvg:svgBlip xmlns:asvg="http://schemas.microsoft.com/office/drawing/2016/SVG/main" r:embed="rId5305"/>
                </a:ext>
              </a:extLst>
            </a:blip>
            <a:stretch>
              <a:fillRect/>
            </a:stretch>
          </p:blipFill>
          <p:spPr>
            <a:xfrm>
              <a:off x="21681466" y="6092385"/>
              <a:ext cx="40268" cy="46385"/>
            </a:xfrm>
            <a:prstGeom prst="rect">
              <a:avLst/>
            </a:prstGeom>
          </p:spPr>
        </p:pic>
        <p:pic>
          <p:nvPicPr>
            <p:cNvPr id="2666" name="Image 2652" descr=" "/>
            <p:cNvPicPr>
              <a:picLocks noChangeAspect="1"/>
            </p:cNvPicPr>
            <p:nvPr/>
          </p:nvPicPr>
          <p:blipFill>
            <a:blip r:embed="rId5306">
              <a:extLst>
                <a:ext uri="{96DAC541-7B7A-43D3-8B79-37D633B846F1}">
                  <asvg:svgBlip xmlns:asvg="http://schemas.microsoft.com/office/drawing/2016/SVG/main" r:embed="rId5307"/>
                </a:ext>
              </a:extLst>
            </a:blip>
            <a:stretch>
              <a:fillRect/>
            </a:stretch>
          </p:blipFill>
          <p:spPr>
            <a:xfrm>
              <a:off x="21618249" y="6093253"/>
              <a:ext cx="40171" cy="46056"/>
            </a:xfrm>
            <a:prstGeom prst="rect">
              <a:avLst/>
            </a:prstGeom>
          </p:spPr>
        </p:pic>
        <p:pic>
          <p:nvPicPr>
            <p:cNvPr id="2667" name="Image 2653" descr=" "/>
            <p:cNvPicPr>
              <a:picLocks noChangeAspect="1"/>
            </p:cNvPicPr>
            <p:nvPr/>
          </p:nvPicPr>
          <p:blipFill>
            <a:blip r:embed="rId5308">
              <a:extLst>
                <a:ext uri="{96DAC541-7B7A-43D3-8B79-37D633B846F1}">
                  <asvg:svgBlip xmlns:asvg="http://schemas.microsoft.com/office/drawing/2016/SVG/main" r:embed="rId5309"/>
                </a:ext>
              </a:extLst>
            </a:blip>
            <a:stretch>
              <a:fillRect/>
            </a:stretch>
          </p:blipFill>
          <p:spPr>
            <a:xfrm>
              <a:off x="21555013" y="6093253"/>
              <a:ext cx="39768" cy="39923"/>
            </a:xfrm>
            <a:prstGeom prst="rect">
              <a:avLst/>
            </a:prstGeom>
          </p:spPr>
        </p:pic>
        <p:pic>
          <p:nvPicPr>
            <p:cNvPr id="2668" name="Image 2654" descr=" "/>
            <p:cNvPicPr>
              <a:picLocks noChangeAspect="1"/>
            </p:cNvPicPr>
            <p:nvPr/>
          </p:nvPicPr>
          <p:blipFill>
            <a:blip r:embed="rId5310">
              <a:extLst>
                <a:ext uri="{96DAC541-7B7A-43D3-8B79-37D633B846F1}">
                  <asvg:svgBlip xmlns:asvg="http://schemas.microsoft.com/office/drawing/2016/SVG/main" r:embed="rId5311"/>
                </a:ext>
              </a:extLst>
            </a:blip>
            <a:stretch>
              <a:fillRect/>
            </a:stretch>
          </p:blipFill>
          <p:spPr>
            <a:xfrm>
              <a:off x="21491449" y="6092856"/>
              <a:ext cx="40268" cy="46453"/>
            </a:xfrm>
            <a:prstGeom prst="rect">
              <a:avLst/>
            </a:prstGeom>
          </p:spPr>
        </p:pic>
        <p:pic>
          <p:nvPicPr>
            <p:cNvPr id="2669" name="Image 2655" descr=" "/>
            <p:cNvPicPr>
              <a:picLocks noChangeAspect="1"/>
            </p:cNvPicPr>
            <p:nvPr/>
          </p:nvPicPr>
          <p:blipFill>
            <a:blip r:embed="rId5312">
              <a:extLst>
                <a:ext uri="{96DAC541-7B7A-43D3-8B79-37D633B846F1}">
                  <asvg:svgBlip xmlns:asvg="http://schemas.microsoft.com/office/drawing/2016/SVG/main" r:embed="rId5313"/>
                </a:ext>
              </a:extLst>
            </a:blip>
            <a:stretch>
              <a:fillRect/>
            </a:stretch>
          </p:blipFill>
          <p:spPr>
            <a:xfrm>
              <a:off x="21428057" y="6094115"/>
              <a:ext cx="40268" cy="46385"/>
            </a:xfrm>
            <a:prstGeom prst="rect">
              <a:avLst/>
            </a:prstGeom>
          </p:spPr>
        </p:pic>
        <p:pic>
          <p:nvPicPr>
            <p:cNvPr id="2670" name="Image 2656" descr=" "/>
            <p:cNvPicPr>
              <a:picLocks noChangeAspect="1"/>
            </p:cNvPicPr>
            <p:nvPr/>
          </p:nvPicPr>
          <p:blipFill>
            <a:blip r:embed="rId5314">
              <a:extLst>
                <a:ext uri="{96DAC541-7B7A-43D3-8B79-37D633B846F1}">
                  <asvg:svgBlip xmlns:asvg="http://schemas.microsoft.com/office/drawing/2016/SVG/main" r:embed="rId5315"/>
                </a:ext>
              </a:extLst>
            </a:blip>
            <a:stretch>
              <a:fillRect/>
            </a:stretch>
          </p:blipFill>
          <p:spPr>
            <a:xfrm>
              <a:off x="21364859" y="6094512"/>
              <a:ext cx="39679" cy="46056"/>
            </a:xfrm>
            <a:prstGeom prst="rect">
              <a:avLst/>
            </a:prstGeom>
          </p:spPr>
        </p:pic>
        <p:pic>
          <p:nvPicPr>
            <p:cNvPr id="2671" name="Image 2657" descr=" "/>
            <p:cNvPicPr>
              <a:picLocks noChangeAspect="1"/>
            </p:cNvPicPr>
            <p:nvPr/>
          </p:nvPicPr>
          <p:blipFill>
            <a:blip r:embed="rId5316">
              <a:extLst>
                <a:ext uri="{96DAC541-7B7A-43D3-8B79-37D633B846F1}">
                  <asvg:svgBlip xmlns:asvg="http://schemas.microsoft.com/office/drawing/2016/SVG/main" r:embed="rId5317"/>
                </a:ext>
              </a:extLst>
            </a:blip>
            <a:stretch>
              <a:fillRect/>
            </a:stretch>
          </p:blipFill>
          <p:spPr>
            <a:xfrm>
              <a:off x="21301275" y="6094896"/>
              <a:ext cx="40268" cy="46385"/>
            </a:xfrm>
            <a:prstGeom prst="rect">
              <a:avLst/>
            </a:prstGeom>
          </p:spPr>
        </p:pic>
        <p:pic>
          <p:nvPicPr>
            <p:cNvPr id="2672" name="Image 2658" descr=" "/>
            <p:cNvPicPr>
              <a:picLocks noChangeAspect="1"/>
            </p:cNvPicPr>
            <p:nvPr/>
          </p:nvPicPr>
          <p:blipFill>
            <a:blip r:embed="rId5318">
              <a:extLst>
                <a:ext uri="{96DAC541-7B7A-43D3-8B79-37D633B846F1}">
                  <asvg:svgBlip xmlns:asvg="http://schemas.microsoft.com/office/drawing/2016/SVG/main" r:embed="rId5319"/>
                </a:ext>
              </a:extLst>
            </a:blip>
            <a:stretch>
              <a:fillRect/>
            </a:stretch>
          </p:blipFill>
          <p:spPr>
            <a:xfrm>
              <a:off x="21238228" y="6095057"/>
              <a:ext cx="40553" cy="46453"/>
            </a:xfrm>
            <a:prstGeom prst="rect">
              <a:avLst/>
            </a:prstGeom>
          </p:spPr>
        </p:pic>
        <p:pic>
          <p:nvPicPr>
            <p:cNvPr id="2673" name="Image 2659" descr=" "/>
            <p:cNvPicPr>
              <a:picLocks noChangeAspect="1"/>
            </p:cNvPicPr>
            <p:nvPr/>
          </p:nvPicPr>
          <p:blipFill>
            <a:blip r:embed="rId5320">
              <a:extLst>
                <a:ext uri="{96DAC541-7B7A-43D3-8B79-37D633B846F1}">
                  <asvg:svgBlip xmlns:asvg="http://schemas.microsoft.com/office/drawing/2016/SVG/main" r:embed="rId5321"/>
                </a:ext>
              </a:extLst>
            </a:blip>
            <a:stretch>
              <a:fillRect/>
            </a:stretch>
          </p:blipFill>
          <p:spPr>
            <a:xfrm>
              <a:off x="21174649" y="6095839"/>
              <a:ext cx="40269" cy="46385"/>
            </a:xfrm>
            <a:prstGeom prst="rect">
              <a:avLst/>
            </a:prstGeom>
          </p:spPr>
        </p:pic>
        <p:pic>
          <p:nvPicPr>
            <p:cNvPr id="2674" name="Image 2660" descr=" "/>
            <p:cNvPicPr>
              <a:picLocks noChangeAspect="1"/>
            </p:cNvPicPr>
            <p:nvPr/>
          </p:nvPicPr>
          <p:blipFill>
            <a:blip r:embed="rId5322">
              <a:extLst>
                <a:ext uri="{96DAC541-7B7A-43D3-8B79-37D633B846F1}">
                  <asvg:svgBlip xmlns:asvg="http://schemas.microsoft.com/office/drawing/2016/SVG/main" r:embed="rId5323"/>
                </a:ext>
              </a:extLst>
            </a:blip>
            <a:stretch>
              <a:fillRect/>
            </a:stretch>
          </p:blipFill>
          <p:spPr>
            <a:xfrm>
              <a:off x="21111442" y="6096242"/>
              <a:ext cx="40096" cy="40239"/>
            </a:xfrm>
            <a:prstGeom prst="rect">
              <a:avLst/>
            </a:prstGeom>
          </p:spPr>
        </p:pic>
        <p:pic>
          <p:nvPicPr>
            <p:cNvPr id="2675" name="Image 2661" descr=" "/>
            <p:cNvPicPr>
              <a:picLocks noChangeAspect="1"/>
            </p:cNvPicPr>
            <p:nvPr/>
          </p:nvPicPr>
          <p:blipFill>
            <a:blip r:embed="rId5324">
              <a:extLst>
                <a:ext uri="{96DAC541-7B7A-43D3-8B79-37D633B846F1}">
                  <asvg:svgBlip xmlns:asvg="http://schemas.microsoft.com/office/drawing/2016/SVG/main" r:embed="rId5325"/>
                </a:ext>
              </a:extLst>
            </a:blip>
            <a:stretch>
              <a:fillRect/>
            </a:stretch>
          </p:blipFill>
          <p:spPr>
            <a:xfrm>
              <a:off x="21047865" y="6096626"/>
              <a:ext cx="40269" cy="46385"/>
            </a:xfrm>
            <a:prstGeom prst="rect">
              <a:avLst/>
            </a:prstGeom>
          </p:spPr>
        </p:pic>
        <p:pic>
          <p:nvPicPr>
            <p:cNvPr id="2676" name="Image 2662" descr=" "/>
            <p:cNvPicPr>
              <a:picLocks noChangeAspect="1"/>
            </p:cNvPicPr>
            <p:nvPr/>
          </p:nvPicPr>
          <p:blipFill>
            <a:blip r:embed="rId5326">
              <a:extLst>
                <a:ext uri="{96DAC541-7B7A-43D3-8B79-37D633B846F1}">
                  <asvg:svgBlip xmlns:asvg="http://schemas.microsoft.com/office/drawing/2016/SVG/main" r:embed="rId5327"/>
                </a:ext>
              </a:extLst>
            </a:blip>
            <a:stretch>
              <a:fillRect/>
            </a:stretch>
          </p:blipFill>
          <p:spPr>
            <a:xfrm>
              <a:off x="20984632" y="6096788"/>
              <a:ext cx="40268" cy="46453"/>
            </a:xfrm>
            <a:prstGeom prst="rect">
              <a:avLst/>
            </a:prstGeom>
          </p:spPr>
        </p:pic>
        <p:pic>
          <p:nvPicPr>
            <p:cNvPr id="2677" name="Image 2663" descr=" "/>
            <p:cNvPicPr>
              <a:picLocks noChangeAspect="1"/>
            </p:cNvPicPr>
            <p:nvPr/>
          </p:nvPicPr>
          <p:blipFill>
            <a:blip r:embed="rId5328">
              <a:extLst>
                <a:ext uri="{96DAC541-7B7A-43D3-8B79-37D633B846F1}">
                  <asvg:svgBlip xmlns:asvg="http://schemas.microsoft.com/office/drawing/2016/SVG/main" r:embed="rId5329"/>
                </a:ext>
              </a:extLst>
            </a:blip>
            <a:stretch>
              <a:fillRect/>
            </a:stretch>
          </p:blipFill>
          <p:spPr>
            <a:xfrm>
              <a:off x="20921426" y="6097259"/>
              <a:ext cx="46609" cy="46527"/>
            </a:xfrm>
            <a:prstGeom prst="rect">
              <a:avLst/>
            </a:prstGeom>
          </p:spPr>
        </p:pic>
        <p:pic>
          <p:nvPicPr>
            <p:cNvPr id="2678" name="Image 2664" descr=" "/>
            <p:cNvPicPr>
              <a:picLocks noChangeAspect="1"/>
            </p:cNvPicPr>
            <p:nvPr/>
          </p:nvPicPr>
          <p:blipFill>
            <a:blip r:embed="rId5330">
              <a:extLst>
                <a:ext uri="{96DAC541-7B7A-43D3-8B79-37D633B846F1}">
                  <asvg:svgBlip xmlns:asvg="http://schemas.microsoft.com/office/drawing/2016/SVG/main" r:embed="rId5331"/>
                </a:ext>
              </a:extLst>
            </a:blip>
            <a:stretch>
              <a:fillRect/>
            </a:stretch>
          </p:blipFill>
          <p:spPr>
            <a:xfrm>
              <a:off x="20858022" y="6097966"/>
              <a:ext cx="40084" cy="40239"/>
            </a:xfrm>
            <a:prstGeom prst="rect">
              <a:avLst/>
            </a:prstGeom>
          </p:spPr>
        </p:pic>
        <p:pic>
          <p:nvPicPr>
            <p:cNvPr id="2679" name="Image 2665" descr=" "/>
            <p:cNvPicPr>
              <a:picLocks noChangeAspect="1"/>
            </p:cNvPicPr>
            <p:nvPr/>
          </p:nvPicPr>
          <p:blipFill>
            <a:blip r:embed="rId5332">
              <a:extLst>
                <a:ext uri="{96DAC541-7B7A-43D3-8B79-37D633B846F1}">
                  <asvg:svgBlip xmlns:asvg="http://schemas.microsoft.com/office/drawing/2016/SVG/main" r:embed="rId5333"/>
                </a:ext>
              </a:extLst>
            </a:blip>
            <a:stretch>
              <a:fillRect/>
            </a:stretch>
          </p:blipFill>
          <p:spPr>
            <a:xfrm>
              <a:off x="20794662" y="6098183"/>
              <a:ext cx="46591" cy="46527"/>
            </a:xfrm>
            <a:prstGeom prst="rect">
              <a:avLst/>
            </a:prstGeom>
          </p:spPr>
        </p:pic>
        <p:pic>
          <p:nvPicPr>
            <p:cNvPr id="2680" name="Image 2666" descr=" "/>
            <p:cNvPicPr>
              <a:picLocks noChangeAspect="1"/>
            </p:cNvPicPr>
            <p:nvPr/>
          </p:nvPicPr>
          <p:blipFill>
            <a:blip r:embed="rId5334">
              <a:extLst>
                <a:ext uri="{96DAC541-7B7A-43D3-8B79-37D633B846F1}">
                  <asvg:svgBlip xmlns:asvg="http://schemas.microsoft.com/office/drawing/2016/SVG/main" r:embed="rId5335"/>
                </a:ext>
              </a:extLst>
            </a:blip>
            <a:stretch>
              <a:fillRect/>
            </a:stretch>
          </p:blipFill>
          <p:spPr>
            <a:xfrm>
              <a:off x="20731067" y="6099225"/>
              <a:ext cx="40268" cy="45982"/>
            </a:xfrm>
            <a:prstGeom prst="rect">
              <a:avLst/>
            </a:prstGeom>
          </p:spPr>
        </p:pic>
        <p:pic>
          <p:nvPicPr>
            <p:cNvPr id="2681" name="Image 2667" descr=" "/>
            <p:cNvPicPr>
              <a:picLocks noChangeAspect="1"/>
            </p:cNvPicPr>
            <p:nvPr/>
          </p:nvPicPr>
          <p:blipFill>
            <a:blip r:embed="rId5336">
              <a:extLst>
                <a:ext uri="{96DAC541-7B7A-43D3-8B79-37D633B846F1}">
                  <asvg:svgBlip xmlns:asvg="http://schemas.microsoft.com/office/drawing/2016/SVG/main" r:embed="rId5337"/>
                </a:ext>
              </a:extLst>
            </a:blip>
            <a:stretch>
              <a:fillRect/>
            </a:stretch>
          </p:blipFill>
          <p:spPr>
            <a:xfrm>
              <a:off x="20668019" y="6098989"/>
              <a:ext cx="46608" cy="46527"/>
            </a:xfrm>
            <a:prstGeom prst="rect">
              <a:avLst/>
            </a:prstGeom>
          </p:spPr>
        </p:pic>
        <p:pic>
          <p:nvPicPr>
            <p:cNvPr id="2682" name="Image 2668" descr=" "/>
            <p:cNvPicPr>
              <a:picLocks noChangeAspect="1"/>
            </p:cNvPicPr>
            <p:nvPr/>
          </p:nvPicPr>
          <p:blipFill>
            <a:blip r:embed="rId5338">
              <a:extLst>
                <a:ext uri="{96DAC541-7B7A-43D3-8B79-37D633B846F1}">
                  <asvg:svgBlip xmlns:asvg="http://schemas.microsoft.com/office/drawing/2016/SVG/main" r:embed="rId5339"/>
                </a:ext>
              </a:extLst>
            </a:blip>
            <a:stretch>
              <a:fillRect/>
            </a:stretch>
          </p:blipFill>
          <p:spPr>
            <a:xfrm>
              <a:off x="20604440" y="6100403"/>
              <a:ext cx="40269" cy="46385"/>
            </a:xfrm>
            <a:prstGeom prst="rect">
              <a:avLst/>
            </a:prstGeom>
          </p:spPr>
        </p:pic>
        <p:pic>
          <p:nvPicPr>
            <p:cNvPr id="2683" name="Image 2669" descr=" "/>
            <p:cNvPicPr>
              <a:picLocks noChangeAspect="1"/>
            </p:cNvPicPr>
            <p:nvPr/>
          </p:nvPicPr>
          <p:blipFill>
            <a:blip r:embed="rId5340">
              <a:extLst>
                <a:ext uri="{96DAC541-7B7A-43D3-8B79-37D633B846F1}">
                  <asvg:svgBlip xmlns:asvg="http://schemas.microsoft.com/office/drawing/2016/SVG/main" r:embed="rId5341"/>
                </a:ext>
              </a:extLst>
            </a:blip>
            <a:stretch>
              <a:fillRect/>
            </a:stretch>
          </p:blipFill>
          <p:spPr>
            <a:xfrm>
              <a:off x="20541244" y="6100483"/>
              <a:ext cx="40087" cy="40239"/>
            </a:xfrm>
            <a:prstGeom prst="rect">
              <a:avLst/>
            </a:prstGeom>
          </p:spPr>
        </p:pic>
        <p:pic>
          <p:nvPicPr>
            <p:cNvPr id="2684" name="Image 2670" descr=" "/>
            <p:cNvPicPr>
              <a:picLocks noChangeAspect="1"/>
            </p:cNvPicPr>
            <p:nvPr/>
          </p:nvPicPr>
          <p:blipFill>
            <a:blip r:embed="rId5342">
              <a:extLst>
                <a:ext uri="{96DAC541-7B7A-43D3-8B79-37D633B846F1}">
                  <asvg:svgBlip xmlns:asvg="http://schemas.microsoft.com/office/drawing/2016/SVG/main" r:embed="rId5343"/>
                </a:ext>
              </a:extLst>
            </a:blip>
            <a:stretch>
              <a:fillRect/>
            </a:stretch>
          </p:blipFill>
          <p:spPr>
            <a:xfrm>
              <a:off x="20477658" y="6100800"/>
              <a:ext cx="40269" cy="45982"/>
            </a:xfrm>
            <a:prstGeom prst="rect">
              <a:avLst/>
            </a:prstGeom>
          </p:spPr>
        </p:pic>
        <p:pic>
          <p:nvPicPr>
            <p:cNvPr id="2685" name="Image 2671" descr=" "/>
            <p:cNvPicPr>
              <a:picLocks noChangeAspect="1"/>
            </p:cNvPicPr>
            <p:nvPr/>
          </p:nvPicPr>
          <p:blipFill>
            <a:blip r:embed="rId5344">
              <a:extLst>
                <a:ext uri="{96DAC541-7B7A-43D3-8B79-37D633B846F1}">
                  <asvg:svgBlip xmlns:asvg="http://schemas.microsoft.com/office/drawing/2016/SVG/main" r:embed="rId5345"/>
                </a:ext>
              </a:extLst>
            </a:blip>
            <a:stretch>
              <a:fillRect/>
            </a:stretch>
          </p:blipFill>
          <p:spPr>
            <a:xfrm>
              <a:off x="20414586" y="6100483"/>
              <a:ext cx="40481" cy="45901"/>
            </a:xfrm>
            <a:prstGeom prst="rect">
              <a:avLst/>
            </a:prstGeom>
          </p:spPr>
        </p:pic>
        <p:pic>
          <p:nvPicPr>
            <p:cNvPr id="2686" name="Image 2672" descr=" "/>
            <p:cNvPicPr>
              <a:picLocks noChangeAspect="1"/>
            </p:cNvPicPr>
            <p:nvPr/>
          </p:nvPicPr>
          <p:blipFill>
            <a:blip r:embed="rId5346">
              <a:extLst>
                <a:ext uri="{96DAC541-7B7A-43D3-8B79-37D633B846F1}">
                  <asvg:svgBlip xmlns:asvg="http://schemas.microsoft.com/office/drawing/2016/SVG/main" r:embed="rId5347"/>
                </a:ext>
              </a:extLst>
            </a:blip>
            <a:stretch>
              <a:fillRect/>
            </a:stretch>
          </p:blipFill>
          <p:spPr>
            <a:xfrm>
              <a:off x="20351219" y="6101190"/>
              <a:ext cx="46609" cy="46527"/>
            </a:xfrm>
            <a:prstGeom prst="rect">
              <a:avLst/>
            </a:prstGeom>
          </p:spPr>
        </p:pic>
        <p:pic>
          <p:nvPicPr>
            <p:cNvPr id="2687" name="Image 2673" descr=" "/>
            <p:cNvPicPr>
              <a:picLocks noChangeAspect="1"/>
            </p:cNvPicPr>
            <p:nvPr/>
          </p:nvPicPr>
          <p:blipFill>
            <a:blip r:embed="rId5348">
              <a:extLst>
                <a:ext uri="{96DAC541-7B7A-43D3-8B79-37D633B846F1}">
                  <asvg:svgBlip xmlns:asvg="http://schemas.microsoft.com/office/drawing/2016/SVG/main" r:embed="rId5349"/>
                </a:ext>
              </a:extLst>
            </a:blip>
            <a:stretch>
              <a:fillRect/>
            </a:stretch>
          </p:blipFill>
          <p:spPr>
            <a:xfrm>
              <a:off x="20287835" y="6101897"/>
              <a:ext cx="40087" cy="40239"/>
            </a:xfrm>
            <a:prstGeom prst="rect">
              <a:avLst/>
            </a:prstGeom>
          </p:spPr>
        </p:pic>
        <p:pic>
          <p:nvPicPr>
            <p:cNvPr id="2688" name="Image 2674" descr=" "/>
            <p:cNvPicPr>
              <a:picLocks noChangeAspect="1"/>
            </p:cNvPicPr>
            <p:nvPr/>
          </p:nvPicPr>
          <p:blipFill>
            <a:blip r:embed="rId5350">
              <a:extLst>
                <a:ext uri="{96DAC541-7B7A-43D3-8B79-37D633B846F1}">
                  <asvg:svgBlip xmlns:asvg="http://schemas.microsoft.com/office/drawing/2016/SVG/main" r:embed="rId5351"/>
                </a:ext>
              </a:extLst>
            </a:blip>
            <a:stretch>
              <a:fillRect/>
            </a:stretch>
          </p:blipFill>
          <p:spPr>
            <a:xfrm>
              <a:off x="20224250" y="6102288"/>
              <a:ext cx="40268" cy="46385"/>
            </a:xfrm>
            <a:prstGeom prst="rect">
              <a:avLst/>
            </a:prstGeom>
          </p:spPr>
        </p:pic>
        <p:pic>
          <p:nvPicPr>
            <p:cNvPr id="2689" name="Image 2675" descr=" "/>
            <p:cNvPicPr>
              <a:picLocks noChangeAspect="1"/>
            </p:cNvPicPr>
            <p:nvPr/>
          </p:nvPicPr>
          <p:blipFill>
            <a:blip r:embed="rId5352">
              <a:extLst>
                <a:ext uri="{96DAC541-7B7A-43D3-8B79-37D633B846F1}">
                  <asvg:svgBlip xmlns:asvg="http://schemas.microsoft.com/office/drawing/2016/SVG/main" r:embed="rId5353"/>
                </a:ext>
              </a:extLst>
            </a:blip>
            <a:stretch>
              <a:fillRect/>
            </a:stretch>
          </p:blipFill>
          <p:spPr>
            <a:xfrm>
              <a:off x="20160858" y="6103156"/>
              <a:ext cx="40268" cy="45982"/>
            </a:xfrm>
            <a:prstGeom prst="rect">
              <a:avLst/>
            </a:prstGeom>
          </p:spPr>
        </p:pic>
        <p:pic>
          <p:nvPicPr>
            <p:cNvPr id="2690" name="Image 2676" descr=" "/>
            <p:cNvPicPr>
              <a:picLocks noChangeAspect="1"/>
            </p:cNvPicPr>
            <p:nvPr/>
          </p:nvPicPr>
          <p:blipFill>
            <a:blip r:embed="rId5354">
              <a:extLst>
                <a:ext uri="{96DAC541-7B7A-43D3-8B79-37D633B846F1}">
                  <asvg:svgBlip xmlns:asvg="http://schemas.microsoft.com/office/drawing/2016/SVG/main" r:embed="rId5355"/>
                </a:ext>
              </a:extLst>
            </a:blip>
            <a:stretch>
              <a:fillRect/>
            </a:stretch>
          </p:blipFill>
          <p:spPr>
            <a:xfrm>
              <a:off x="20097811" y="6102921"/>
              <a:ext cx="46609" cy="46527"/>
            </a:xfrm>
            <a:prstGeom prst="rect">
              <a:avLst/>
            </a:prstGeom>
          </p:spPr>
        </p:pic>
        <p:pic>
          <p:nvPicPr>
            <p:cNvPr id="2691" name="Image 2677" descr=" "/>
            <p:cNvPicPr>
              <a:picLocks noChangeAspect="1"/>
            </p:cNvPicPr>
            <p:nvPr/>
          </p:nvPicPr>
          <p:blipFill>
            <a:blip r:embed="rId5356">
              <a:extLst>
                <a:ext uri="{96DAC541-7B7A-43D3-8B79-37D633B846F1}">
                  <asvg:svgBlip xmlns:asvg="http://schemas.microsoft.com/office/drawing/2016/SVG/main" r:embed="rId5357"/>
                </a:ext>
              </a:extLst>
            </a:blip>
            <a:stretch>
              <a:fillRect/>
            </a:stretch>
          </p:blipFill>
          <p:spPr>
            <a:xfrm>
              <a:off x="20034234" y="6103541"/>
              <a:ext cx="40268" cy="46385"/>
            </a:xfrm>
            <a:prstGeom prst="rect">
              <a:avLst/>
            </a:prstGeom>
          </p:spPr>
        </p:pic>
        <p:pic>
          <p:nvPicPr>
            <p:cNvPr id="2692" name="Image 2678" descr=" "/>
            <p:cNvPicPr>
              <a:picLocks noChangeAspect="1"/>
            </p:cNvPicPr>
            <p:nvPr/>
          </p:nvPicPr>
          <p:blipFill>
            <a:blip r:embed="rId5358">
              <a:extLst>
                <a:ext uri="{96DAC541-7B7A-43D3-8B79-37D633B846F1}">
                  <asvg:svgBlip xmlns:asvg="http://schemas.microsoft.com/office/drawing/2016/SVG/main" r:embed="rId5359"/>
                </a:ext>
              </a:extLst>
            </a:blip>
            <a:stretch>
              <a:fillRect/>
            </a:stretch>
          </p:blipFill>
          <p:spPr>
            <a:xfrm>
              <a:off x="19970842" y="6104018"/>
              <a:ext cx="40268" cy="46385"/>
            </a:xfrm>
            <a:prstGeom prst="rect">
              <a:avLst/>
            </a:prstGeom>
          </p:spPr>
        </p:pic>
        <p:pic>
          <p:nvPicPr>
            <p:cNvPr id="2693" name="Image 2679" descr=" "/>
            <p:cNvPicPr>
              <a:picLocks noChangeAspect="1"/>
            </p:cNvPicPr>
            <p:nvPr/>
          </p:nvPicPr>
          <p:blipFill>
            <a:blip r:embed="rId5360">
              <a:extLst>
                <a:ext uri="{96DAC541-7B7A-43D3-8B79-37D633B846F1}">
                  <asvg:svgBlip xmlns:asvg="http://schemas.microsoft.com/office/drawing/2016/SVG/main" r:embed="rId5361"/>
                </a:ext>
              </a:extLst>
            </a:blip>
            <a:stretch>
              <a:fillRect/>
            </a:stretch>
          </p:blipFill>
          <p:spPr>
            <a:xfrm>
              <a:off x="19907450" y="6104886"/>
              <a:ext cx="40269" cy="45982"/>
            </a:xfrm>
            <a:prstGeom prst="rect">
              <a:avLst/>
            </a:prstGeom>
          </p:spPr>
        </p:pic>
        <p:pic>
          <p:nvPicPr>
            <p:cNvPr id="2694" name="Image 2680" descr=" "/>
            <p:cNvPicPr>
              <a:picLocks noChangeAspect="1"/>
            </p:cNvPicPr>
            <p:nvPr/>
          </p:nvPicPr>
          <p:blipFill>
            <a:blip r:embed="rId5362">
              <a:extLst>
                <a:ext uri="{96DAC541-7B7A-43D3-8B79-37D633B846F1}">
                  <asvg:svgBlip xmlns:asvg="http://schemas.microsoft.com/office/drawing/2016/SVG/main" r:embed="rId5363"/>
                </a:ext>
              </a:extLst>
            </a:blip>
            <a:stretch>
              <a:fillRect/>
            </a:stretch>
          </p:blipFill>
          <p:spPr>
            <a:xfrm>
              <a:off x="19844402" y="6104651"/>
              <a:ext cx="46609" cy="46527"/>
            </a:xfrm>
            <a:prstGeom prst="rect">
              <a:avLst/>
            </a:prstGeom>
          </p:spPr>
        </p:pic>
        <p:pic>
          <p:nvPicPr>
            <p:cNvPr id="2695" name="Image 2681" descr=" "/>
            <p:cNvPicPr>
              <a:picLocks noChangeAspect="1"/>
            </p:cNvPicPr>
            <p:nvPr/>
          </p:nvPicPr>
          <p:blipFill>
            <a:blip r:embed="rId5364">
              <a:extLst>
                <a:ext uri="{96DAC541-7B7A-43D3-8B79-37D633B846F1}">
                  <asvg:svgBlip xmlns:asvg="http://schemas.microsoft.com/office/drawing/2016/SVG/main" r:embed="rId5365"/>
                </a:ext>
              </a:extLst>
            </a:blip>
            <a:stretch>
              <a:fillRect/>
            </a:stretch>
          </p:blipFill>
          <p:spPr>
            <a:xfrm>
              <a:off x="19780825" y="6105513"/>
              <a:ext cx="40268" cy="46143"/>
            </a:xfrm>
            <a:prstGeom prst="rect">
              <a:avLst/>
            </a:prstGeom>
          </p:spPr>
        </p:pic>
        <p:pic>
          <p:nvPicPr>
            <p:cNvPr id="2696" name="Image 2682" descr=" "/>
            <p:cNvPicPr>
              <a:picLocks noChangeAspect="1"/>
            </p:cNvPicPr>
            <p:nvPr/>
          </p:nvPicPr>
          <p:blipFill>
            <a:blip r:embed="rId5366">
              <a:extLst>
                <a:ext uri="{96DAC541-7B7A-43D3-8B79-37D633B846F1}">
                  <asvg:svgBlip xmlns:asvg="http://schemas.microsoft.com/office/drawing/2016/SVG/main" r:embed="rId5367"/>
                </a:ext>
              </a:extLst>
            </a:blip>
            <a:stretch>
              <a:fillRect/>
            </a:stretch>
          </p:blipFill>
          <p:spPr>
            <a:xfrm>
              <a:off x="19717135" y="6105829"/>
              <a:ext cx="40108" cy="40239"/>
            </a:xfrm>
            <a:prstGeom prst="rect">
              <a:avLst/>
            </a:prstGeom>
          </p:spPr>
        </p:pic>
        <p:pic>
          <p:nvPicPr>
            <p:cNvPr id="2697" name="Image 2683" descr=" "/>
            <p:cNvPicPr>
              <a:picLocks noChangeAspect="1"/>
            </p:cNvPicPr>
            <p:nvPr/>
          </p:nvPicPr>
          <p:blipFill>
            <a:blip r:embed="rId5368">
              <a:extLst>
                <a:ext uri="{96DAC541-7B7A-43D3-8B79-37D633B846F1}">
                  <asvg:svgBlip xmlns:asvg="http://schemas.microsoft.com/office/drawing/2016/SVG/main" r:embed="rId5369"/>
                </a:ext>
              </a:extLst>
            </a:blip>
            <a:stretch>
              <a:fillRect/>
            </a:stretch>
          </p:blipFill>
          <p:spPr>
            <a:xfrm>
              <a:off x="19654042" y="6106616"/>
              <a:ext cx="40268" cy="45982"/>
            </a:xfrm>
            <a:prstGeom prst="rect">
              <a:avLst/>
            </a:prstGeom>
          </p:spPr>
        </p:pic>
        <p:pic>
          <p:nvPicPr>
            <p:cNvPr id="2698" name="Image 2684" descr=" "/>
            <p:cNvPicPr>
              <a:picLocks noChangeAspect="1"/>
            </p:cNvPicPr>
            <p:nvPr/>
          </p:nvPicPr>
          <p:blipFill>
            <a:blip r:embed="rId5370">
              <a:extLst>
                <a:ext uri="{96DAC541-7B7A-43D3-8B79-37D633B846F1}">
                  <asvg:svgBlip xmlns:asvg="http://schemas.microsoft.com/office/drawing/2016/SVG/main" r:embed="rId5371"/>
                </a:ext>
              </a:extLst>
            </a:blip>
            <a:stretch>
              <a:fillRect/>
            </a:stretch>
          </p:blipFill>
          <p:spPr>
            <a:xfrm>
              <a:off x="19591044" y="6106213"/>
              <a:ext cx="40268" cy="46124"/>
            </a:xfrm>
            <a:prstGeom prst="rect">
              <a:avLst/>
            </a:prstGeom>
          </p:spPr>
        </p:pic>
        <p:pic>
          <p:nvPicPr>
            <p:cNvPr id="2699" name="Image 2685" descr=" "/>
            <p:cNvPicPr>
              <a:picLocks noChangeAspect="1"/>
            </p:cNvPicPr>
            <p:nvPr/>
          </p:nvPicPr>
          <p:blipFill>
            <a:blip r:embed="rId5372">
              <a:extLst>
                <a:ext uri="{96DAC541-7B7A-43D3-8B79-37D633B846F1}">
                  <asvg:svgBlip xmlns:asvg="http://schemas.microsoft.com/office/drawing/2016/SVG/main" r:embed="rId5373"/>
                </a:ext>
              </a:extLst>
            </a:blip>
            <a:stretch>
              <a:fillRect/>
            </a:stretch>
          </p:blipFill>
          <p:spPr>
            <a:xfrm>
              <a:off x="19528203" y="6107162"/>
              <a:ext cx="40268" cy="46385"/>
            </a:xfrm>
            <a:prstGeom prst="rect">
              <a:avLst/>
            </a:prstGeom>
          </p:spPr>
        </p:pic>
        <p:pic>
          <p:nvPicPr>
            <p:cNvPr id="2700" name="Image 2686" descr=" "/>
            <p:cNvPicPr>
              <a:picLocks noChangeAspect="1"/>
            </p:cNvPicPr>
            <p:nvPr/>
          </p:nvPicPr>
          <p:blipFill>
            <a:blip r:embed="rId5374">
              <a:extLst>
                <a:ext uri="{96DAC541-7B7A-43D3-8B79-37D633B846F1}">
                  <asvg:svgBlip xmlns:asvg="http://schemas.microsoft.com/office/drawing/2016/SVG/main" r:embed="rId5375"/>
                </a:ext>
              </a:extLst>
            </a:blip>
            <a:stretch>
              <a:fillRect/>
            </a:stretch>
          </p:blipFill>
          <p:spPr>
            <a:xfrm>
              <a:off x="19464220" y="6107869"/>
              <a:ext cx="40131" cy="40239"/>
            </a:xfrm>
            <a:prstGeom prst="rect">
              <a:avLst/>
            </a:prstGeom>
          </p:spPr>
        </p:pic>
        <p:pic>
          <p:nvPicPr>
            <p:cNvPr id="2701" name="Image 2687" descr=" "/>
            <p:cNvPicPr>
              <a:picLocks noChangeAspect="1"/>
            </p:cNvPicPr>
            <p:nvPr/>
          </p:nvPicPr>
          <p:blipFill>
            <a:blip r:embed="rId5376">
              <a:extLst>
                <a:ext uri="{96DAC541-7B7A-43D3-8B79-37D633B846F1}">
                  <asvg:svgBlip xmlns:asvg="http://schemas.microsoft.com/office/drawing/2016/SVG/main" r:embed="rId5377"/>
                </a:ext>
              </a:extLst>
            </a:blip>
            <a:stretch>
              <a:fillRect/>
            </a:stretch>
          </p:blipFill>
          <p:spPr>
            <a:xfrm>
              <a:off x="19400634" y="6107875"/>
              <a:ext cx="40268" cy="46453"/>
            </a:xfrm>
            <a:prstGeom prst="rect">
              <a:avLst/>
            </a:prstGeom>
          </p:spPr>
        </p:pic>
        <p:pic>
          <p:nvPicPr>
            <p:cNvPr id="2702" name="Image 2688" descr=" "/>
            <p:cNvPicPr>
              <a:picLocks noChangeAspect="1"/>
            </p:cNvPicPr>
            <p:nvPr/>
          </p:nvPicPr>
          <p:blipFill>
            <a:blip r:embed="rId5378">
              <a:extLst>
                <a:ext uri="{96DAC541-7B7A-43D3-8B79-37D633B846F1}">
                  <asvg:svgBlip xmlns:asvg="http://schemas.microsoft.com/office/drawing/2016/SVG/main" r:embed="rId5379"/>
                </a:ext>
              </a:extLst>
            </a:blip>
            <a:stretch>
              <a:fillRect/>
            </a:stretch>
          </p:blipFill>
          <p:spPr>
            <a:xfrm>
              <a:off x="19337389" y="6107875"/>
              <a:ext cx="40030" cy="40239"/>
            </a:xfrm>
            <a:prstGeom prst="rect">
              <a:avLst/>
            </a:prstGeom>
          </p:spPr>
        </p:pic>
        <p:pic>
          <p:nvPicPr>
            <p:cNvPr id="2703" name="Image 2689" descr=" "/>
            <p:cNvPicPr>
              <a:picLocks noChangeAspect="1"/>
            </p:cNvPicPr>
            <p:nvPr/>
          </p:nvPicPr>
          <p:blipFill>
            <a:blip r:embed="rId5380">
              <a:extLst>
                <a:ext uri="{96DAC541-7B7A-43D3-8B79-37D633B846F1}">
                  <asvg:svgBlip xmlns:asvg="http://schemas.microsoft.com/office/drawing/2016/SVG/main" r:embed="rId5381"/>
                </a:ext>
              </a:extLst>
            </a:blip>
            <a:stretch>
              <a:fillRect/>
            </a:stretch>
          </p:blipFill>
          <p:spPr>
            <a:xfrm>
              <a:off x="19274008" y="6108886"/>
              <a:ext cx="40268" cy="46385"/>
            </a:xfrm>
            <a:prstGeom prst="rect">
              <a:avLst/>
            </a:prstGeom>
          </p:spPr>
        </p:pic>
        <p:pic>
          <p:nvPicPr>
            <p:cNvPr id="2704" name="Image 2690" descr=" "/>
            <p:cNvPicPr>
              <a:picLocks noChangeAspect="1"/>
            </p:cNvPicPr>
            <p:nvPr/>
          </p:nvPicPr>
          <p:blipFill>
            <a:blip r:embed="rId5382">
              <a:extLst>
                <a:ext uri="{96DAC541-7B7A-43D3-8B79-37D633B846F1}">
                  <asvg:svgBlip xmlns:asvg="http://schemas.microsoft.com/office/drawing/2016/SVG/main" r:embed="rId5383"/>
                </a:ext>
              </a:extLst>
            </a:blip>
            <a:stretch>
              <a:fillRect/>
            </a:stretch>
          </p:blipFill>
          <p:spPr>
            <a:xfrm>
              <a:off x="19210751" y="6108973"/>
              <a:ext cx="40053" cy="46056"/>
            </a:xfrm>
            <a:prstGeom prst="rect">
              <a:avLst/>
            </a:prstGeom>
          </p:spPr>
        </p:pic>
        <p:pic>
          <p:nvPicPr>
            <p:cNvPr id="2705" name="Image 2691" descr=" "/>
            <p:cNvPicPr>
              <a:picLocks noChangeAspect="1"/>
            </p:cNvPicPr>
            <p:nvPr/>
          </p:nvPicPr>
          <p:blipFill>
            <a:blip r:embed="rId5384">
              <a:extLst>
                <a:ext uri="{96DAC541-7B7A-43D3-8B79-37D633B846F1}">
                  <asvg:svgBlip xmlns:asvg="http://schemas.microsoft.com/office/drawing/2016/SVG/main" r:embed="rId5385"/>
                </a:ext>
              </a:extLst>
            </a:blip>
            <a:stretch>
              <a:fillRect/>
            </a:stretch>
          </p:blipFill>
          <p:spPr>
            <a:xfrm>
              <a:off x="19147226" y="6109674"/>
              <a:ext cx="40268" cy="46385"/>
            </a:xfrm>
            <a:prstGeom prst="rect">
              <a:avLst/>
            </a:prstGeom>
          </p:spPr>
        </p:pic>
        <p:pic>
          <p:nvPicPr>
            <p:cNvPr id="2706" name="Image 2692" descr=" "/>
            <p:cNvPicPr>
              <a:picLocks noChangeAspect="1"/>
            </p:cNvPicPr>
            <p:nvPr/>
          </p:nvPicPr>
          <p:blipFill>
            <a:blip r:embed="rId5386">
              <a:extLst>
                <a:ext uri="{96DAC541-7B7A-43D3-8B79-37D633B846F1}">
                  <asvg:svgBlip xmlns:asvg="http://schemas.microsoft.com/office/drawing/2016/SVG/main" r:embed="rId5387"/>
                </a:ext>
              </a:extLst>
            </a:blip>
            <a:stretch>
              <a:fillRect/>
            </a:stretch>
          </p:blipFill>
          <p:spPr>
            <a:xfrm>
              <a:off x="19083834" y="6110232"/>
              <a:ext cx="40268" cy="46298"/>
            </a:xfrm>
            <a:prstGeom prst="rect">
              <a:avLst/>
            </a:prstGeom>
          </p:spPr>
        </p:pic>
        <p:pic>
          <p:nvPicPr>
            <p:cNvPr id="2707" name="Image 2693" descr=" "/>
            <p:cNvPicPr>
              <a:picLocks noChangeAspect="1"/>
            </p:cNvPicPr>
            <p:nvPr/>
          </p:nvPicPr>
          <p:blipFill>
            <a:blip r:embed="rId5388">
              <a:extLst>
                <a:ext uri="{96DAC541-7B7A-43D3-8B79-37D633B846F1}">
                  <asvg:svgBlip xmlns:asvg="http://schemas.microsoft.com/office/drawing/2016/SVG/main" r:embed="rId5389"/>
                </a:ext>
              </a:extLst>
            </a:blip>
            <a:stretch>
              <a:fillRect/>
            </a:stretch>
          </p:blipFill>
          <p:spPr>
            <a:xfrm>
              <a:off x="19020787" y="6110306"/>
              <a:ext cx="46609" cy="46527"/>
            </a:xfrm>
            <a:prstGeom prst="rect">
              <a:avLst/>
            </a:prstGeom>
          </p:spPr>
        </p:pic>
        <p:pic>
          <p:nvPicPr>
            <p:cNvPr id="2708" name="Image 2694" descr=" "/>
            <p:cNvPicPr>
              <a:picLocks noChangeAspect="1"/>
            </p:cNvPicPr>
            <p:nvPr/>
          </p:nvPicPr>
          <p:blipFill>
            <a:blip r:embed="rId5390">
              <a:extLst>
                <a:ext uri="{96DAC541-7B7A-43D3-8B79-37D633B846F1}">
                  <asvg:svgBlip xmlns:asvg="http://schemas.microsoft.com/office/drawing/2016/SVG/main" r:embed="rId5391"/>
                </a:ext>
              </a:extLst>
            </a:blip>
            <a:stretch>
              <a:fillRect/>
            </a:stretch>
          </p:blipFill>
          <p:spPr>
            <a:xfrm>
              <a:off x="18957209" y="6111019"/>
              <a:ext cx="40268" cy="46298"/>
            </a:xfrm>
            <a:prstGeom prst="rect">
              <a:avLst/>
            </a:prstGeom>
          </p:spPr>
        </p:pic>
        <p:pic>
          <p:nvPicPr>
            <p:cNvPr id="2709" name="Image 2695" descr=" "/>
            <p:cNvPicPr>
              <a:picLocks noChangeAspect="1"/>
            </p:cNvPicPr>
            <p:nvPr/>
          </p:nvPicPr>
          <p:blipFill>
            <a:blip r:embed="rId5392">
              <a:extLst>
                <a:ext uri="{96DAC541-7B7A-43D3-8B79-37D633B846F1}">
                  <asvg:svgBlip xmlns:asvg="http://schemas.microsoft.com/office/drawing/2016/SVG/main" r:embed="rId5393"/>
                </a:ext>
              </a:extLst>
            </a:blip>
            <a:stretch>
              <a:fillRect/>
            </a:stretch>
          </p:blipFill>
          <p:spPr>
            <a:xfrm>
              <a:off x="18893990" y="6111484"/>
              <a:ext cx="40108" cy="40239"/>
            </a:xfrm>
            <a:prstGeom prst="rect">
              <a:avLst/>
            </a:prstGeom>
          </p:spPr>
        </p:pic>
        <p:pic>
          <p:nvPicPr>
            <p:cNvPr id="2710" name="Image 2696" descr=" "/>
            <p:cNvPicPr>
              <a:picLocks noChangeAspect="1"/>
            </p:cNvPicPr>
            <p:nvPr/>
          </p:nvPicPr>
          <p:blipFill>
            <a:blip r:embed="rId5394">
              <a:extLst>
                <a:ext uri="{96DAC541-7B7A-43D3-8B79-37D633B846F1}">
                  <asvg:svgBlip xmlns:asvg="http://schemas.microsoft.com/office/drawing/2016/SVG/main" r:embed="rId5395"/>
                </a:ext>
              </a:extLst>
            </a:blip>
            <a:stretch>
              <a:fillRect/>
            </a:stretch>
          </p:blipFill>
          <p:spPr>
            <a:xfrm>
              <a:off x="18830426" y="6112272"/>
              <a:ext cx="40268" cy="45982"/>
            </a:xfrm>
            <a:prstGeom prst="rect">
              <a:avLst/>
            </a:prstGeom>
          </p:spPr>
        </p:pic>
        <p:pic>
          <p:nvPicPr>
            <p:cNvPr id="2711" name="Image 2697" descr=" "/>
            <p:cNvPicPr>
              <a:picLocks noChangeAspect="1"/>
            </p:cNvPicPr>
            <p:nvPr/>
          </p:nvPicPr>
          <p:blipFill>
            <a:blip r:embed="rId5396">
              <a:extLst>
                <a:ext uri="{96DAC541-7B7A-43D3-8B79-37D633B846F1}">
                  <asvg:svgBlip xmlns:asvg="http://schemas.microsoft.com/office/drawing/2016/SVG/main" r:embed="rId5397"/>
                </a:ext>
              </a:extLst>
            </a:blip>
            <a:stretch>
              <a:fillRect/>
            </a:stretch>
          </p:blipFill>
          <p:spPr>
            <a:xfrm>
              <a:off x="18767218" y="6112272"/>
              <a:ext cx="40073" cy="40239"/>
            </a:xfrm>
            <a:prstGeom prst="rect">
              <a:avLst/>
            </a:prstGeom>
          </p:spPr>
        </p:pic>
        <p:pic>
          <p:nvPicPr>
            <p:cNvPr id="2712" name="Image 2698" descr=" "/>
            <p:cNvPicPr>
              <a:picLocks noChangeAspect="1"/>
            </p:cNvPicPr>
            <p:nvPr/>
          </p:nvPicPr>
          <p:blipFill>
            <a:blip r:embed="rId5398">
              <a:extLst>
                <a:ext uri="{96DAC541-7B7A-43D3-8B79-37D633B846F1}">
                  <asvg:svgBlip xmlns:asvg="http://schemas.microsoft.com/office/drawing/2016/SVG/main" r:embed="rId5399"/>
                </a:ext>
              </a:extLst>
            </a:blip>
            <a:stretch>
              <a:fillRect/>
            </a:stretch>
          </p:blipFill>
          <p:spPr>
            <a:xfrm>
              <a:off x="18703800" y="6112904"/>
              <a:ext cx="40268" cy="46143"/>
            </a:xfrm>
            <a:prstGeom prst="rect">
              <a:avLst/>
            </a:prstGeom>
          </p:spPr>
        </p:pic>
        <p:pic>
          <p:nvPicPr>
            <p:cNvPr id="2713" name="Image 2699" descr=" "/>
            <p:cNvPicPr>
              <a:picLocks noChangeAspect="1"/>
            </p:cNvPicPr>
            <p:nvPr/>
          </p:nvPicPr>
          <p:blipFill>
            <a:blip r:embed="rId5400">
              <a:extLst>
                <a:ext uri="{96DAC541-7B7A-43D3-8B79-37D633B846F1}">
                  <asvg:svgBlip xmlns:asvg="http://schemas.microsoft.com/office/drawing/2016/SVG/main" r:embed="rId5401"/>
                </a:ext>
              </a:extLst>
            </a:blip>
            <a:stretch>
              <a:fillRect/>
            </a:stretch>
          </p:blipFill>
          <p:spPr>
            <a:xfrm>
              <a:off x="18640593" y="6113214"/>
              <a:ext cx="40098" cy="40239"/>
            </a:xfrm>
            <a:prstGeom prst="rect">
              <a:avLst/>
            </a:prstGeom>
          </p:spPr>
        </p:pic>
        <p:pic>
          <p:nvPicPr>
            <p:cNvPr id="2714" name="Image 2700" descr=" "/>
            <p:cNvPicPr>
              <a:picLocks noChangeAspect="1"/>
            </p:cNvPicPr>
            <p:nvPr/>
          </p:nvPicPr>
          <p:blipFill>
            <a:blip r:embed="rId5402">
              <a:extLst>
                <a:ext uri="{96DAC541-7B7A-43D3-8B79-37D633B846F1}">
                  <asvg:svgBlip xmlns:asvg="http://schemas.microsoft.com/office/drawing/2016/SVG/main" r:embed="rId5403"/>
                </a:ext>
              </a:extLst>
            </a:blip>
            <a:stretch>
              <a:fillRect/>
            </a:stretch>
          </p:blipFill>
          <p:spPr>
            <a:xfrm>
              <a:off x="18577018" y="6113605"/>
              <a:ext cx="40268" cy="46385"/>
            </a:xfrm>
            <a:prstGeom prst="rect">
              <a:avLst/>
            </a:prstGeom>
          </p:spPr>
        </p:pic>
        <p:pic>
          <p:nvPicPr>
            <p:cNvPr id="2715" name="Image 2701" descr=" "/>
            <p:cNvPicPr>
              <a:picLocks noChangeAspect="1"/>
            </p:cNvPicPr>
            <p:nvPr/>
          </p:nvPicPr>
          <p:blipFill>
            <a:blip r:embed="rId5404">
              <a:extLst>
                <a:ext uri="{96DAC541-7B7A-43D3-8B79-37D633B846F1}">
                  <asvg:svgBlip xmlns:asvg="http://schemas.microsoft.com/office/drawing/2016/SVG/main" r:embed="rId5405"/>
                </a:ext>
              </a:extLst>
            </a:blip>
            <a:stretch>
              <a:fillRect/>
            </a:stretch>
          </p:blipFill>
          <p:spPr>
            <a:xfrm>
              <a:off x="18513810" y="6114002"/>
              <a:ext cx="40073" cy="40239"/>
            </a:xfrm>
            <a:prstGeom prst="rect">
              <a:avLst/>
            </a:prstGeom>
          </p:spPr>
        </p:pic>
        <p:pic>
          <p:nvPicPr>
            <p:cNvPr id="2716" name="Image 2702" descr=" "/>
            <p:cNvPicPr>
              <a:picLocks noChangeAspect="1"/>
            </p:cNvPicPr>
            <p:nvPr/>
          </p:nvPicPr>
          <p:blipFill>
            <a:blip r:embed="rId5406">
              <a:extLst>
                <a:ext uri="{96DAC541-7B7A-43D3-8B79-37D633B846F1}">
                  <asvg:svgBlip xmlns:asvg="http://schemas.microsoft.com/office/drawing/2016/SVG/main" r:embed="rId5407"/>
                </a:ext>
              </a:extLst>
            </a:blip>
            <a:stretch>
              <a:fillRect/>
            </a:stretch>
          </p:blipFill>
          <p:spPr>
            <a:xfrm>
              <a:off x="18450392" y="6114635"/>
              <a:ext cx="40268" cy="46143"/>
            </a:xfrm>
            <a:prstGeom prst="rect">
              <a:avLst/>
            </a:prstGeom>
          </p:spPr>
        </p:pic>
        <p:pic>
          <p:nvPicPr>
            <p:cNvPr id="2717" name="Image 2703" descr=" "/>
            <p:cNvPicPr>
              <a:picLocks noChangeAspect="1"/>
            </p:cNvPicPr>
            <p:nvPr/>
          </p:nvPicPr>
          <p:blipFill>
            <a:blip r:embed="rId5408">
              <a:extLst>
                <a:ext uri="{96DAC541-7B7A-43D3-8B79-37D633B846F1}">
                  <asvg:svgBlip xmlns:asvg="http://schemas.microsoft.com/office/drawing/2016/SVG/main" r:embed="rId5409"/>
                </a:ext>
              </a:extLst>
            </a:blip>
            <a:stretch>
              <a:fillRect/>
            </a:stretch>
          </p:blipFill>
          <p:spPr>
            <a:xfrm>
              <a:off x="18387164" y="6114945"/>
              <a:ext cx="40024" cy="46056"/>
            </a:xfrm>
            <a:prstGeom prst="rect">
              <a:avLst/>
            </a:prstGeom>
          </p:spPr>
        </p:pic>
        <p:pic>
          <p:nvPicPr>
            <p:cNvPr id="2718" name="Image 2704" descr=" "/>
            <p:cNvPicPr>
              <a:picLocks noChangeAspect="1"/>
            </p:cNvPicPr>
            <p:nvPr/>
          </p:nvPicPr>
          <p:blipFill>
            <a:blip r:embed="rId5410">
              <a:extLst>
                <a:ext uri="{96DAC541-7B7A-43D3-8B79-37D633B846F1}">
                  <asvg:svgBlip xmlns:asvg="http://schemas.microsoft.com/office/drawing/2016/SVG/main" r:embed="rId5411"/>
                </a:ext>
              </a:extLst>
            </a:blip>
            <a:stretch>
              <a:fillRect/>
            </a:stretch>
          </p:blipFill>
          <p:spPr>
            <a:xfrm>
              <a:off x="18323609" y="6116117"/>
              <a:ext cx="40268" cy="46385"/>
            </a:xfrm>
            <a:prstGeom prst="rect">
              <a:avLst/>
            </a:prstGeom>
          </p:spPr>
        </p:pic>
        <p:pic>
          <p:nvPicPr>
            <p:cNvPr id="2719" name="Image 2705" descr=" "/>
            <p:cNvPicPr>
              <a:picLocks noChangeAspect="1"/>
            </p:cNvPicPr>
            <p:nvPr/>
          </p:nvPicPr>
          <p:blipFill>
            <a:blip r:embed="rId5412">
              <a:extLst>
                <a:ext uri="{96DAC541-7B7A-43D3-8B79-37D633B846F1}">
                  <asvg:svgBlip xmlns:asvg="http://schemas.microsoft.com/office/drawing/2016/SVG/main" r:embed="rId5413"/>
                </a:ext>
              </a:extLst>
            </a:blip>
            <a:stretch>
              <a:fillRect/>
            </a:stretch>
          </p:blipFill>
          <p:spPr>
            <a:xfrm>
              <a:off x="18260402" y="6116048"/>
              <a:ext cx="40073" cy="40239"/>
            </a:xfrm>
            <a:prstGeom prst="rect">
              <a:avLst/>
            </a:prstGeom>
          </p:spPr>
        </p:pic>
        <p:pic>
          <p:nvPicPr>
            <p:cNvPr id="2720" name="Image 2706" descr=" "/>
            <p:cNvPicPr>
              <a:picLocks noChangeAspect="1"/>
            </p:cNvPicPr>
            <p:nvPr/>
          </p:nvPicPr>
          <p:blipFill>
            <a:blip r:embed="rId5414">
              <a:extLst>
                <a:ext uri="{96DAC541-7B7A-43D3-8B79-37D633B846F1}">
                  <asvg:svgBlip xmlns:asvg="http://schemas.microsoft.com/office/drawing/2016/SVG/main" r:embed="rId5415"/>
                </a:ext>
              </a:extLst>
            </a:blip>
            <a:stretch>
              <a:fillRect/>
            </a:stretch>
          </p:blipFill>
          <p:spPr>
            <a:xfrm>
              <a:off x="18197012" y="6116048"/>
              <a:ext cx="40159" cy="46056"/>
            </a:xfrm>
            <a:prstGeom prst="rect">
              <a:avLst/>
            </a:prstGeom>
          </p:spPr>
        </p:pic>
        <p:pic>
          <p:nvPicPr>
            <p:cNvPr id="2721" name="Image 2707" descr=" "/>
            <p:cNvPicPr>
              <a:picLocks noChangeAspect="1"/>
            </p:cNvPicPr>
            <p:nvPr/>
          </p:nvPicPr>
          <p:blipFill>
            <a:blip r:embed="rId5416">
              <a:extLst>
                <a:ext uri="{96DAC541-7B7A-43D3-8B79-37D633B846F1}">
                  <asvg:svgBlip xmlns:asvg="http://schemas.microsoft.com/office/drawing/2016/SVG/main" r:embed="rId5417"/>
                </a:ext>
              </a:extLst>
            </a:blip>
            <a:stretch>
              <a:fillRect/>
            </a:stretch>
          </p:blipFill>
          <p:spPr>
            <a:xfrm>
              <a:off x="18133755" y="6116203"/>
              <a:ext cx="40025" cy="46056"/>
            </a:xfrm>
            <a:prstGeom prst="rect">
              <a:avLst/>
            </a:prstGeom>
          </p:spPr>
        </p:pic>
        <p:pic>
          <p:nvPicPr>
            <p:cNvPr id="2722" name="Image 2708" descr=" "/>
            <p:cNvPicPr>
              <a:picLocks noChangeAspect="1"/>
            </p:cNvPicPr>
            <p:nvPr/>
          </p:nvPicPr>
          <p:blipFill>
            <a:blip r:embed="rId5418">
              <a:extLst>
                <a:ext uri="{96DAC541-7B7A-43D3-8B79-37D633B846F1}">
                  <asvg:svgBlip xmlns:asvg="http://schemas.microsoft.com/office/drawing/2016/SVG/main" r:embed="rId5419"/>
                </a:ext>
              </a:extLst>
            </a:blip>
            <a:stretch>
              <a:fillRect/>
            </a:stretch>
          </p:blipFill>
          <p:spPr>
            <a:xfrm>
              <a:off x="18070385" y="6117146"/>
              <a:ext cx="40098" cy="40239"/>
            </a:xfrm>
            <a:prstGeom prst="rect">
              <a:avLst/>
            </a:prstGeom>
          </p:spPr>
        </p:pic>
        <p:pic>
          <p:nvPicPr>
            <p:cNvPr id="2723" name="Image 2709" descr=" "/>
            <p:cNvPicPr>
              <a:picLocks noChangeAspect="1"/>
            </p:cNvPicPr>
            <p:nvPr/>
          </p:nvPicPr>
          <p:blipFill>
            <a:blip r:embed="rId5420">
              <a:extLst>
                <a:ext uri="{96DAC541-7B7A-43D3-8B79-37D633B846F1}">
                  <asvg:svgBlip xmlns:asvg="http://schemas.microsoft.com/office/drawing/2016/SVG/main" r:embed="rId5421"/>
                </a:ext>
              </a:extLst>
            </a:blip>
            <a:stretch>
              <a:fillRect/>
            </a:stretch>
          </p:blipFill>
          <p:spPr>
            <a:xfrm>
              <a:off x="18006994" y="6117462"/>
              <a:ext cx="40073" cy="40239"/>
            </a:xfrm>
            <a:prstGeom prst="rect">
              <a:avLst/>
            </a:prstGeom>
          </p:spPr>
        </p:pic>
        <p:pic>
          <p:nvPicPr>
            <p:cNvPr id="2724" name="Image 2710" descr=" "/>
            <p:cNvPicPr>
              <a:picLocks noChangeAspect="1"/>
            </p:cNvPicPr>
            <p:nvPr/>
          </p:nvPicPr>
          <p:blipFill>
            <a:blip r:embed="rId5422">
              <a:extLst>
                <a:ext uri="{96DAC541-7B7A-43D3-8B79-37D633B846F1}">
                  <asvg:svgBlip xmlns:asvg="http://schemas.microsoft.com/office/drawing/2016/SVG/main" r:embed="rId5423"/>
                </a:ext>
              </a:extLst>
            </a:blip>
            <a:stretch>
              <a:fillRect/>
            </a:stretch>
          </p:blipFill>
          <p:spPr>
            <a:xfrm>
              <a:off x="17943604" y="6117934"/>
              <a:ext cx="40159" cy="46056"/>
            </a:xfrm>
            <a:prstGeom prst="rect">
              <a:avLst/>
            </a:prstGeom>
          </p:spPr>
        </p:pic>
        <p:pic>
          <p:nvPicPr>
            <p:cNvPr id="2725" name="Image 2711" descr=" "/>
            <p:cNvPicPr>
              <a:picLocks noChangeAspect="1"/>
            </p:cNvPicPr>
            <p:nvPr/>
          </p:nvPicPr>
          <p:blipFill>
            <a:blip r:embed="rId5424">
              <a:extLst>
                <a:ext uri="{96DAC541-7B7A-43D3-8B79-37D633B846F1}">
                  <asvg:svgBlip xmlns:asvg="http://schemas.microsoft.com/office/drawing/2016/SVG/main" r:embed="rId5425"/>
                </a:ext>
              </a:extLst>
            </a:blip>
            <a:stretch>
              <a:fillRect/>
            </a:stretch>
          </p:blipFill>
          <p:spPr>
            <a:xfrm>
              <a:off x="17880347" y="6118405"/>
              <a:ext cx="40025" cy="46056"/>
            </a:xfrm>
            <a:prstGeom prst="rect">
              <a:avLst/>
            </a:prstGeom>
          </p:spPr>
        </p:pic>
        <p:pic>
          <p:nvPicPr>
            <p:cNvPr id="2726" name="Image 2712" descr=" "/>
            <p:cNvPicPr>
              <a:picLocks noChangeAspect="1"/>
            </p:cNvPicPr>
            <p:nvPr/>
          </p:nvPicPr>
          <p:blipFill>
            <a:blip r:embed="rId5426">
              <a:extLst>
                <a:ext uri="{96DAC541-7B7A-43D3-8B79-37D633B846F1}">
                  <asvg:svgBlip xmlns:asvg="http://schemas.microsoft.com/office/drawing/2016/SVG/main" r:embed="rId5427"/>
                </a:ext>
              </a:extLst>
            </a:blip>
            <a:stretch>
              <a:fillRect/>
            </a:stretch>
          </p:blipFill>
          <p:spPr>
            <a:xfrm>
              <a:off x="17816793" y="6118479"/>
              <a:ext cx="40268" cy="46453"/>
            </a:xfrm>
            <a:prstGeom prst="rect">
              <a:avLst/>
            </a:prstGeom>
          </p:spPr>
        </p:pic>
        <p:pic>
          <p:nvPicPr>
            <p:cNvPr id="2727" name="Image 2713" descr=" "/>
            <p:cNvPicPr>
              <a:picLocks noChangeAspect="1"/>
            </p:cNvPicPr>
            <p:nvPr/>
          </p:nvPicPr>
          <p:blipFill>
            <a:blip r:embed="rId5428">
              <a:extLst>
                <a:ext uri="{96DAC541-7B7A-43D3-8B79-37D633B846F1}">
                  <asvg:svgBlip xmlns:asvg="http://schemas.microsoft.com/office/drawing/2016/SVG/main" r:embed="rId5429"/>
                </a:ext>
              </a:extLst>
            </a:blip>
            <a:stretch>
              <a:fillRect/>
            </a:stretch>
          </p:blipFill>
          <p:spPr>
            <a:xfrm>
              <a:off x="17753575" y="6119347"/>
              <a:ext cx="40108" cy="40239"/>
            </a:xfrm>
            <a:prstGeom prst="rect">
              <a:avLst/>
            </a:prstGeom>
          </p:spPr>
        </p:pic>
        <p:pic>
          <p:nvPicPr>
            <p:cNvPr id="2728" name="Image 2714" descr=" "/>
            <p:cNvPicPr>
              <a:picLocks noChangeAspect="1"/>
            </p:cNvPicPr>
            <p:nvPr/>
          </p:nvPicPr>
          <p:blipFill>
            <a:blip r:embed="rId5430">
              <a:extLst>
                <a:ext uri="{96DAC541-7B7A-43D3-8B79-37D633B846F1}">
                  <asvg:svgBlip xmlns:asvg="http://schemas.microsoft.com/office/drawing/2016/SVG/main" r:embed="rId5431"/>
                </a:ext>
              </a:extLst>
            </a:blip>
            <a:stretch>
              <a:fillRect/>
            </a:stretch>
          </p:blipFill>
          <p:spPr>
            <a:xfrm>
              <a:off x="17183193" y="6123192"/>
              <a:ext cx="40268" cy="46385"/>
            </a:xfrm>
            <a:prstGeom prst="rect">
              <a:avLst/>
            </a:prstGeom>
          </p:spPr>
        </p:pic>
        <p:pic>
          <p:nvPicPr>
            <p:cNvPr id="2729" name="Image 2715" descr=" "/>
            <p:cNvPicPr>
              <a:picLocks noChangeAspect="1"/>
            </p:cNvPicPr>
            <p:nvPr/>
          </p:nvPicPr>
          <p:blipFill>
            <a:blip r:embed="rId5432">
              <a:extLst>
                <a:ext uri="{96DAC541-7B7A-43D3-8B79-37D633B846F1}">
                  <asvg:svgBlip xmlns:asvg="http://schemas.microsoft.com/office/drawing/2016/SVG/main" r:embed="rId5433"/>
                </a:ext>
              </a:extLst>
            </a:blip>
            <a:stretch>
              <a:fillRect/>
            </a:stretch>
          </p:blipFill>
          <p:spPr>
            <a:xfrm>
              <a:off x="17119998" y="6123589"/>
              <a:ext cx="40148" cy="46056"/>
            </a:xfrm>
            <a:prstGeom prst="rect">
              <a:avLst/>
            </a:prstGeom>
          </p:spPr>
        </p:pic>
        <p:pic>
          <p:nvPicPr>
            <p:cNvPr id="2730" name="Image 2716" descr=" "/>
            <p:cNvPicPr>
              <a:picLocks noChangeAspect="1"/>
            </p:cNvPicPr>
            <p:nvPr/>
          </p:nvPicPr>
          <p:blipFill>
            <a:blip r:embed="rId5434">
              <a:extLst>
                <a:ext uri="{96DAC541-7B7A-43D3-8B79-37D633B846F1}">
                  <asvg:svgBlip xmlns:asvg="http://schemas.microsoft.com/office/drawing/2016/SVG/main" r:embed="rId5435"/>
                </a:ext>
              </a:extLst>
            </a:blip>
            <a:stretch>
              <a:fillRect/>
            </a:stretch>
          </p:blipFill>
          <p:spPr>
            <a:xfrm>
              <a:off x="15979386" y="6131837"/>
              <a:ext cx="40268" cy="46385"/>
            </a:xfrm>
            <a:prstGeom prst="rect">
              <a:avLst/>
            </a:prstGeom>
          </p:spPr>
        </p:pic>
        <p:pic>
          <p:nvPicPr>
            <p:cNvPr id="2731" name="Image 2717" descr=" "/>
            <p:cNvPicPr>
              <a:picLocks noChangeAspect="1"/>
            </p:cNvPicPr>
            <p:nvPr/>
          </p:nvPicPr>
          <p:blipFill>
            <a:blip r:embed="rId5436">
              <a:extLst>
                <a:ext uri="{96DAC541-7B7A-43D3-8B79-37D633B846F1}">
                  <asvg:svgBlip xmlns:asvg="http://schemas.microsoft.com/office/drawing/2016/SVG/main" r:embed="rId5437"/>
                </a:ext>
              </a:extLst>
            </a:blip>
            <a:stretch>
              <a:fillRect/>
            </a:stretch>
          </p:blipFill>
          <p:spPr>
            <a:xfrm>
              <a:off x="15916152" y="6131837"/>
              <a:ext cx="40268" cy="46143"/>
            </a:xfrm>
            <a:prstGeom prst="rect">
              <a:avLst/>
            </a:prstGeom>
          </p:spPr>
        </p:pic>
        <p:pic>
          <p:nvPicPr>
            <p:cNvPr id="2732" name="Image 2718" descr=" "/>
            <p:cNvPicPr>
              <a:picLocks noChangeAspect="1"/>
            </p:cNvPicPr>
            <p:nvPr/>
          </p:nvPicPr>
          <p:blipFill>
            <a:blip r:embed="rId5438">
              <a:extLst>
                <a:ext uri="{96DAC541-7B7A-43D3-8B79-37D633B846F1}">
                  <asvg:svgBlip xmlns:asvg="http://schemas.microsoft.com/office/drawing/2016/SVG/main" r:embed="rId5439"/>
                </a:ext>
              </a:extLst>
            </a:blip>
            <a:stretch>
              <a:fillRect/>
            </a:stretch>
          </p:blipFill>
          <p:spPr>
            <a:xfrm>
              <a:off x="15219335" y="6136636"/>
              <a:ext cx="40108" cy="40239"/>
            </a:xfrm>
            <a:prstGeom prst="rect">
              <a:avLst/>
            </a:prstGeom>
          </p:spPr>
        </p:pic>
        <p:pic>
          <p:nvPicPr>
            <p:cNvPr id="2733" name="Image 2719" descr=" "/>
            <p:cNvPicPr>
              <a:picLocks noChangeAspect="1"/>
            </p:cNvPicPr>
            <p:nvPr/>
          </p:nvPicPr>
          <p:blipFill>
            <a:blip r:embed="rId5440">
              <a:extLst>
                <a:ext uri="{96DAC541-7B7A-43D3-8B79-37D633B846F1}">
                  <asvg:svgBlip xmlns:asvg="http://schemas.microsoft.com/office/drawing/2016/SVG/main" r:embed="rId5441"/>
                </a:ext>
              </a:extLst>
            </a:blip>
            <a:stretch>
              <a:fillRect/>
            </a:stretch>
          </p:blipFill>
          <p:spPr>
            <a:xfrm>
              <a:off x="14902362" y="6138757"/>
              <a:ext cx="40268" cy="46385"/>
            </a:xfrm>
            <a:prstGeom prst="rect">
              <a:avLst/>
            </a:prstGeom>
          </p:spPr>
        </p:pic>
        <p:pic>
          <p:nvPicPr>
            <p:cNvPr id="2734" name="Image 2720" descr=" "/>
            <p:cNvPicPr>
              <a:picLocks noChangeAspect="1"/>
            </p:cNvPicPr>
            <p:nvPr/>
          </p:nvPicPr>
          <p:blipFill>
            <a:blip r:embed="rId5442">
              <a:extLst>
                <a:ext uri="{96DAC541-7B7A-43D3-8B79-37D633B846F1}">
                  <asvg:svgBlip xmlns:asvg="http://schemas.microsoft.com/office/drawing/2016/SVG/main" r:embed="rId5443"/>
                </a:ext>
              </a:extLst>
            </a:blip>
            <a:stretch>
              <a:fillRect/>
            </a:stretch>
          </p:blipFill>
          <p:spPr>
            <a:xfrm>
              <a:off x="14838970" y="6139309"/>
              <a:ext cx="40268" cy="46298"/>
            </a:xfrm>
            <a:prstGeom prst="rect">
              <a:avLst/>
            </a:prstGeom>
          </p:spPr>
        </p:pic>
        <p:pic>
          <p:nvPicPr>
            <p:cNvPr id="2735" name="Image 2721" descr=" "/>
            <p:cNvPicPr>
              <a:picLocks noChangeAspect="1"/>
            </p:cNvPicPr>
            <p:nvPr/>
          </p:nvPicPr>
          <p:blipFill>
            <a:blip r:embed="rId5444">
              <a:extLst>
                <a:ext uri="{96DAC541-7B7A-43D3-8B79-37D633B846F1}">
                  <asvg:svgBlip xmlns:asvg="http://schemas.microsoft.com/office/drawing/2016/SVG/main" r:embed="rId5445"/>
                </a:ext>
              </a:extLst>
            </a:blip>
            <a:stretch>
              <a:fillRect/>
            </a:stretch>
          </p:blipFill>
          <p:spPr>
            <a:xfrm>
              <a:off x="14775854" y="6140177"/>
              <a:ext cx="46677" cy="46527"/>
            </a:xfrm>
            <a:prstGeom prst="rect">
              <a:avLst/>
            </a:prstGeom>
          </p:spPr>
        </p:pic>
        <p:pic>
          <p:nvPicPr>
            <p:cNvPr id="2736" name="Image 2722" descr=" "/>
            <p:cNvPicPr>
              <a:picLocks noChangeAspect="1"/>
            </p:cNvPicPr>
            <p:nvPr/>
          </p:nvPicPr>
          <p:blipFill>
            <a:blip r:embed="rId5446">
              <a:extLst>
                <a:ext uri="{96DAC541-7B7A-43D3-8B79-37D633B846F1}">
                  <asvg:svgBlip xmlns:asvg="http://schemas.microsoft.com/office/drawing/2016/SVG/main" r:embed="rId5447"/>
                </a:ext>
              </a:extLst>
            </a:blip>
            <a:stretch>
              <a:fillRect/>
            </a:stretch>
          </p:blipFill>
          <p:spPr>
            <a:xfrm>
              <a:off x="14712345" y="6140252"/>
              <a:ext cx="40268" cy="46143"/>
            </a:xfrm>
            <a:prstGeom prst="rect">
              <a:avLst/>
            </a:prstGeom>
          </p:spPr>
        </p:pic>
        <p:pic>
          <p:nvPicPr>
            <p:cNvPr id="2737" name="Image 2723" descr=" "/>
            <p:cNvPicPr>
              <a:picLocks noChangeAspect="1"/>
            </p:cNvPicPr>
            <p:nvPr/>
          </p:nvPicPr>
          <p:blipFill>
            <a:blip r:embed="rId5448">
              <a:extLst>
                <a:ext uri="{96DAC541-7B7A-43D3-8B79-37D633B846F1}">
                  <asvg:svgBlip xmlns:asvg="http://schemas.microsoft.com/office/drawing/2016/SVG/main" r:embed="rId5449"/>
                </a:ext>
              </a:extLst>
            </a:blip>
            <a:stretch>
              <a:fillRect/>
            </a:stretch>
          </p:blipFill>
          <p:spPr>
            <a:xfrm>
              <a:off x="14649148" y="6140568"/>
              <a:ext cx="40087" cy="40239"/>
            </a:xfrm>
            <a:prstGeom prst="rect">
              <a:avLst/>
            </a:prstGeom>
          </p:spPr>
        </p:pic>
        <p:pic>
          <p:nvPicPr>
            <p:cNvPr id="2738" name="Image 2724" descr=" "/>
            <p:cNvPicPr>
              <a:picLocks noChangeAspect="1"/>
            </p:cNvPicPr>
            <p:nvPr/>
          </p:nvPicPr>
          <p:blipFill>
            <a:blip r:embed="rId5450">
              <a:extLst>
                <a:ext uri="{96DAC541-7B7A-43D3-8B79-37D633B846F1}">
                  <asvg:svgBlip xmlns:asvg="http://schemas.microsoft.com/office/drawing/2016/SVG/main" r:embed="rId5451"/>
                </a:ext>
              </a:extLst>
            </a:blip>
            <a:stretch>
              <a:fillRect/>
            </a:stretch>
          </p:blipFill>
          <p:spPr>
            <a:xfrm>
              <a:off x="14585562" y="6141039"/>
              <a:ext cx="40268" cy="46298"/>
            </a:xfrm>
            <a:prstGeom prst="rect">
              <a:avLst/>
            </a:prstGeom>
          </p:spPr>
        </p:pic>
        <p:pic>
          <p:nvPicPr>
            <p:cNvPr id="2739" name="Image 2725" descr=" "/>
            <p:cNvPicPr>
              <a:picLocks noChangeAspect="1"/>
            </p:cNvPicPr>
            <p:nvPr/>
          </p:nvPicPr>
          <p:blipFill>
            <a:blip r:embed="rId5452">
              <a:extLst>
                <a:ext uri="{96DAC541-7B7A-43D3-8B79-37D633B846F1}">
                  <asvg:svgBlip xmlns:asvg="http://schemas.microsoft.com/office/drawing/2016/SVG/main" r:embed="rId5453"/>
                </a:ext>
              </a:extLst>
            </a:blip>
            <a:stretch>
              <a:fillRect/>
            </a:stretch>
          </p:blipFill>
          <p:spPr>
            <a:xfrm>
              <a:off x="14522249" y="6140952"/>
              <a:ext cx="40269" cy="46124"/>
            </a:xfrm>
            <a:prstGeom prst="rect">
              <a:avLst/>
            </a:prstGeom>
          </p:spPr>
        </p:pic>
        <p:pic>
          <p:nvPicPr>
            <p:cNvPr id="2740" name="Image 2726" descr=" "/>
            <p:cNvPicPr>
              <a:picLocks noChangeAspect="1"/>
            </p:cNvPicPr>
            <p:nvPr/>
          </p:nvPicPr>
          <p:blipFill>
            <a:blip r:embed="rId5454">
              <a:extLst>
                <a:ext uri="{96DAC541-7B7A-43D3-8B79-37D633B846F1}">
                  <asvg:svgBlip xmlns:asvg="http://schemas.microsoft.com/office/drawing/2016/SVG/main" r:embed="rId5455"/>
                </a:ext>
              </a:extLst>
            </a:blip>
            <a:stretch>
              <a:fillRect/>
            </a:stretch>
          </p:blipFill>
          <p:spPr>
            <a:xfrm>
              <a:off x="14458936" y="6141827"/>
              <a:ext cx="40268" cy="46298"/>
            </a:xfrm>
            <a:prstGeom prst="rect">
              <a:avLst/>
            </a:prstGeom>
          </p:spPr>
        </p:pic>
        <p:pic>
          <p:nvPicPr>
            <p:cNvPr id="2741" name="Image 2727" descr=" "/>
            <p:cNvPicPr>
              <a:picLocks noChangeAspect="1"/>
            </p:cNvPicPr>
            <p:nvPr/>
          </p:nvPicPr>
          <p:blipFill>
            <a:blip r:embed="rId5456">
              <a:extLst>
                <a:ext uri="{96DAC541-7B7A-43D3-8B79-37D633B846F1}">
                  <asvg:svgBlip xmlns:asvg="http://schemas.microsoft.com/office/drawing/2016/SVG/main" r:embed="rId5457"/>
                </a:ext>
              </a:extLst>
            </a:blip>
            <a:stretch>
              <a:fillRect/>
            </a:stretch>
          </p:blipFill>
          <p:spPr>
            <a:xfrm>
              <a:off x="14395722" y="6142298"/>
              <a:ext cx="40104" cy="40233"/>
            </a:xfrm>
            <a:prstGeom prst="rect">
              <a:avLst/>
            </a:prstGeom>
          </p:spPr>
        </p:pic>
        <p:pic>
          <p:nvPicPr>
            <p:cNvPr id="2742" name="Image 2728" descr=" "/>
            <p:cNvPicPr>
              <a:picLocks noChangeAspect="1"/>
            </p:cNvPicPr>
            <p:nvPr/>
          </p:nvPicPr>
          <p:blipFill>
            <a:blip r:embed="rId5458">
              <a:extLst>
                <a:ext uri="{96DAC541-7B7A-43D3-8B79-37D633B846F1}">
                  <asvg:svgBlip xmlns:asvg="http://schemas.microsoft.com/office/drawing/2016/SVG/main" r:embed="rId5459"/>
                </a:ext>
              </a:extLst>
            </a:blip>
            <a:stretch>
              <a:fillRect/>
            </a:stretch>
          </p:blipFill>
          <p:spPr>
            <a:xfrm>
              <a:off x="14332154" y="6143085"/>
              <a:ext cx="40268" cy="45982"/>
            </a:xfrm>
            <a:prstGeom prst="rect">
              <a:avLst/>
            </a:prstGeom>
          </p:spPr>
        </p:pic>
        <p:pic>
          <p:nvPicPr>
            <p:cNvPr id="2743" name="Image 2729" descr=" "/>
            <p:cNvPicPr>
              <a:picLocks noChangeAspect="1"/>
            </p:cNvPicPr>
            <p:nvPr/>
          </p:nvPicPr>
          <p:blipFill>
            <a:blip r:embed="rId5460">
              <a:extLst>
                <a:ext uri="{96DAC541-7B7A-43D3-8B79-37D633B846F1}">
                  <asvg:svgBlip xmlns:asvg="http://schemas.microsoft.com/office/drawing/2016/SVG/main" r:embed="rId5461"/>
                </a:ext>
              </a:extLst>
            </a:blip>
            <a:stretch>
              <a:fillRect/>
            </a:stretch>
          </p:blipFill>
          <p:spPr>
            <a:xfrm>
              <a:off x="14268946" y="6143085"/>
              <a:ext cx="40073" cy="40239"/>
            </a:xfrm>
            <a:prstGeom prst="rect">
              <a:avLst/>
            </a:prstGeom>
          </p:spPr>
        </p:pic>
        <p:pic>
          <p:nvPicPr>
            <p:cNvPr id="2744" name="Image 2730" descr=" "/>
            <p:cNvPicPr>
              <a:picLocks noChangeAspect="1"/>
            </p:cNvPicPr>
            <p:nvPr/>
          </p:nvPicPr>
          <p:blipFill>
            <a:blip r:embed="rId5462">
              <a:extLst>
                <a:ext uri="{96DAC541-7B7A-43D3-8B79-37D633B846F1}">
                  <asvg:svgBlip xmlns:asvg="http://schemas.microsoft.com/office/drawing/2016/SVG/main" r:embed="rId5463"/>
                </a:ext>
              </a:extLst>
            </a:blip>
            <a:stretch>
              <a:fillRect/>
            </a:stretch>
          </p:blipFill>
          <p:spPr>
            <a:xfrm>
              <a:off x="14205528" y="6143625"/>
              <a:ext cx="40268" cy="46385"/>
            </a:xfrm>
            <a:prstGeom prst="rect">
              <a:avLst/>
            </a:prstGeom>
          </p:spPr>
        </p:pic>
        <p:pic>
          <p:nvPicPr>
            <p:cNvPr id="2745" name="Image 2731" descr=" "/>
            <p:cNvPicPr>
              <a:picLocks noChangeAspect="1"/>
            </p:cNvPicPr>
            <p:nvPr/>
          </p:nvPicPr>
          <p:blipFill>
            <a:blip r:embed="rId5464">
              <a:extLst>
                <a:ext uri="{96DAC541-7B7A-43D3-8B79-37D633B846F1}">
                  <asvg:svgBlip xmlns:asvg="http://schemas.microsoft.com/office/drawing/2016/SVG/main" r:embed="rId5465"/>
                </a:ext>
              </a:extLst>
            </a:blip>
            <a:stretch>
              <a:fillRect/>
            </a:stretch>
          </p:blipFill>
          <p:spPr>
            <a:xfrm>
              <a:off x="14142320" y="6144022"/>
              <a:ext cx="40098" cy="40239"/>
            </a:xfrm>
            <a:prstGeom prst="rect">
              <a:avLst/>
            </a:prstGeom>
          </p:spPr>
        </p:pic>
        <p:pic>
          <p:nvPicPr>
            <p:cNvPr id="2746" name="Image 2732" descr=" "/>
            <p:cNvPicPr>
              <a:picLocks noChangeAspect="1"/>
            </p:cNvPicPr>
            <p:nvPr/>
          </p:nvPicPr>
          <p:blipFill>
            <a:blip r:embed="rId5466">
              <a:extLst>
                <a:ext uri="{96DAC541-7B7A-43D3-8B79-37D633B846F1}">
                  <asvg:svgBlip xmlns:asvg="http://schemas.microsoft.com/office/drawing/2016/SVG/main" r:embed="rId5467"/>
                </a:ext>
              </a:extLst>
            </a:blip>
            <a:stretch>
              <a:fillRect/>
            </a:stretch>
          </p:blipFill>
          <p:spPr>
            <a:xfrm>
              <a:off x="14078746" y="6144413"/>
              <a:ext cx="40268" cy="46385"/>
            </a:xfrm>
            <a:prstGeom prst="rect">
              <a:avLst/>
            </a:prstGeom>
          </p:spPr>
        </p:pic>
        <p:pic>
          <p:nvPicPr>
            <p:cNvPr id="2747" name="Image 2733" descr=" "/>
            <p:cNvPicPr>
              <a:picLocks noChangeAspect="1"/>
            </p:cNvPicPr>
            <p:nvPr/>
          </p:nvPicPr>
          <p:blipFill>
            <a:blip r:embed="rId5468">
              <a:extLst>
                <a:ext uri="{96DAC541-7B7A-43D3-8B79-37D633B846F1}">
                  <asvg:svgBlip xmlns:asvg="http://schemas.microsoft.com/office/drawing/2016/SVG/main" r:embed="rId5469"/>
                </a:ext>
              </a:extLst>
            </a:blip>
            <a:stretch>
              <a:fillRect/>
            </a:stretch>
          </p:blipFill>
          <p:spPr>
            <a:xfrm>
              <a:off x="14015695" y="6144946"/>
              <a:ext cx="39640" cy="45901"/>
            </a:xfrm>
            <a:prstGeom prst="rect">
              <a:avLst/>
            </a:prstGeom>
          </p:spPr>
        </p:pic>
        <p:pic>
          <p:nvPicPr>
            <p:cNvPr id="2748" name="Image 2734" descr=" "/>
            <p:cNvPicPr>
              <a:picLocks noChangeAspect="1"/>
            </p:cNvPicPr>
            <p:nvPr/>
          </p:nvPicPr>
          <p:blipFill>
            <a:blip r:embed="rId5470">
              <a:extLst>
                <a:ext uri="{96DAC541-7B7A-43D3-8B79-37D633B846F1}">
                  <asvg:svgBlip xmlns:asvg="http://schemas.microsoft.com/office/drawing/2016/SVG/main" r:embed="rId5471"/>
                </a:ext>
              </a:extLst>
            </a:blip>
            <a:stretch>
              <a:fillRect/>
            </a:stretch>
          </p:blipFill>
          <p:spPr>
            <a:xfrm>
              <a:off x="13952120" y="6145355"/>
              <a:ext cx="40268" cy="46385"/>
            </a:xfrm>
            <a:prstGeom prst="rect">
              <a:avLst/>
            </a:prstGeom>
          </p:spPr>
        </p:pic>
        <p:pic>
          <p:nvPicPr>
            <p:cNvPr id="2749" name="Image 2735" descr=" "/>
            <p:cNvPicPr>
              <a:picLocks noChangeAspect="1"/>
            </p:cNvPicPr>
            <p:nvPr/>
          </p:nvPicPr>
          <p:blipFill>
            <a:blip r:embed="rId5472">
              <a:extLst>
                <a:ext uri="{96DAC541-7B7A-43D3-8B79-37D633B846F1}">
                  <asvg:svgBlip xmlns:asvg="http://schemas.microsoft.com/office/drawing/2016/SVG/main" r:embed="rId5473"/>
                </a:ext>
              </a:extLst>
            </a:blip>
            <a:stretch>
              <a:fillRect/>
            </a:stretch>
          </p:blipFill>
          <p:spPr>
            <a:xfrm>
              <a:off x="13888891" y="6145758"/>
              <a:ext cx="40025" cy="46056"/>
            </a:xfrm>
            <a:prstGeom prst="rect">
              <a:avLst/>
            </a:prstGeom>
          </p:spPr>
        </p:pic>
        <p:pic>
          <p:nvPicPr>
            <p:cNvPr id="2750" name="Image 2736" descr=" "/>
            <p:cNvPicPr>
              <a:picLocks noChangeAspect="1"/>
            </p:cNvPicPr>
            <p:nvPr/>
          </p:nvPicPr>
          <p:blipFill>
            <a:blip r:embed="rId5474">
              <a:extLst>
                <a:ext uri="{96DAC541-7B7A-43D3-8B79-37D633B846F1}">
                  <asvg:svgBlip xmlns:asvg="http://schemas.microsoft.com/office/drawing/2016/SVG/main" r:embed="rId5475"/>
                </a:ext>
              </a:extLst>
            </a:blip>
            <a:stretch>
              <a:fillRect/>
            </a:stretch>
          </p:blipFill>
          <p:spPr>
            <a:xfrm>
              <a:off x="13825337" y="6146143"/>
              <a:ext cx="40269" cy="46385"/>
            </a:xfrm>
            <a:prstGeom prst="rect">
              <a:avLst/>
            </a:prstGeom>
          </p:spPr>
        </p:pic>
        <p:pic>
          <p:nvPicPr>
            <p:cNvPr id="2751" name="Image 2737" descr=" "/>
            <p:cNvPicPr>
              <a:picLocks noChangeAspect="1"/>
            </p:cNvPicPr>
            <p:nvPr/>
          </p:nvPicPr>
          <p:blipFill>
            <a:blip r:embed="rId5476">
              <a:extLst>
                <a:ext uri="{96DAC541-7B7A-43D3-8B79-37D633B846F1}">
                  <asvg:svgBlip xmlns:asvg="http://schemas.microsoft.com/office/drawing/2016/SVG/main" r:embed="rId5477"/>
                </a:ext>
              </a:extLst>
            </a:blip>
            <a:stretch>
              <a:fillRect/>
            </a:stretch>
          </p:blipFill>
          <p:spPr>
            <a:xfrm>
              <a:off x="13635320" y="6147798"/>
              <a:ext cx="40268" cy="46143"/>
            </a:xfrm>
            <a:prstGeom prst="rect">
              <a:avLst/>
            </a:prstGeom>
          </p:spPr>
        </p:pic>
        <p:pic>
          <p:nvPicPr>
            <p:cNvPr id="2752" name="Image 2738" descr=" "/>
            <p:cNvPicPr>
              <a:picLocks noChangeAspect="1"/>
            </p:cNvPicPr>
            <p:nvPr/>
          </p:nvPicPr>
          <p:blipFill>
            <a:blip r:embed="rId5478">
              <a:extLst>
                <a:ext uri="{96DAC541-7B7A-43D3-8B79-37D633B846F1}">
                  <asvg:svgBlip xmlns:asvg="http://schemas.microsoft.com/office/drawing/2016/SVG/main" r:embed="rId5479"/>
                </a:ext>
              </a:extLst>
            </a:blip>
            <a:stretch>
              <a:fillRect/>
            </a:stretch>
          </p:blipFill>
          <p:spPr>
            <a:xfrm>
              <a:off x="13572112" y="6147637"/>
              <a:ext cx="40098" cy="40239"/>
            </a:xfrm>
            <a:prstGeom prst="rect">
              <a:avLst/>
            </a:prstGeom>
          </p:spPr>
        </p:pic>
        <p:pic>
          <p:nvPicPr>
            <p:cNvPr id="2753" name="Image 2739" descr=" "/>
            <p:cNvPicPr>
              <a:picLocks noChangeAspect="1"/>
            </p:cNvPicPr>
            <p:nvPr/>
          </p:nvPicPr>
          <p:blipFill>
            <a:blip r:embed="rId5480">
              <a:extLst>
                <a:ext uri="{96DAC541-7B7A-43D3-8B79-37D633B846F1}">
                  <asvg:svgBlip xmlns:asvg="http://schemas.microsoft.com/office/drawing/2016/SVG/main" r:embed="rId5481"/>
                </a:ext>
              </a:extLst>
            </a:blip>
            <a:stretch>
              <a:fillRect/>
            </a:stretch>
          </p:blipFill>
          <p:spPr>
            <a:xfrm>
              <a:off x="13508711" y="6148425"/>
              <a:ext cx="40108" cy="40239"/>
            </a:xfrm>
            <a:prstGeom prst="rect">
              <a:avLst/>
            </a:prstGeom>
          </p:spPr>
        </p:pic>
        <p:pic>
          <p:nvPicPr>
            <p:cNvPr id="2754" name="Image 2740" descr=" "/>
            <p:cNvPicPr>
              <a:picLocks noChangeAspect="1"/>
            </p:cNvPicPr>
            <p:nvPr/>
          </p:nvPicPr>
          <p:blipFill>
            <a:blip r:embed="rId5482">
              <a:extLst>
                <a:ext uri="{96DAC541-7B7A-43D3-8B79-37D633B846F1}">
                  <asvg:svgBlip xmlns:asvg="http://schemas.microsoft.com/office/drawing/2016/SVG/main" r:embed="rId5483"/>
                </a:ext>
              </a:extLst>
            </a:blip>
            <a:stretch>
              <a:fillRect/>
            </a:stretch>
          </p:blipFill>
          <p:spPr>
            <a:xfrm>
              <a:off x="22631511" y="6014814"/>
              <a:ext cx="40524" cy="45901"/>
            </a:xfrm>
            <a:prstGeom prst="rect">
              <a:avLst/>
            </a:prstGeom>
          </p:spPr>
        </p:pic>
        <p:pic>
          <p:nvPicPr>
            <p:cNvPr id="2755" name="Image 2741" descr=" "/>
            <p:cNvPicPr>
              <a:picLocks noChangeAspect="1"/>
            </p:cNvPicPr>
            <p:nvPr/>
          </p:nvPicPr>
          <p:blipFill>
            <a:blip r:embed="rId5484">
              <a:extLst>
                <a:ext uri="{96DAC541-7B7A-43D3-8B79-37D633B846F1}">
                  <asvg:svgBlip xmlns:asvg="http://schemas.microsoft.com/office/drawing/2016/SVG/main" r:embed="rId5485"/>
                </a:ext>
              </a:extLst>
            </a:blip>
            <a:stretch>
              <a:fillRect/>
            </a:stretch>
          </p:blipFill>
          <p:spPr>
            <a:xfrm>
              <a:off x="22568164" y="6014424"/>
              <a:ext cx="46633" cy="46527"/>
            </a:xfrm>
            <a:prstGeom prst="rect">
              <a:avLst/>
            </a:prstGeom>
          </p:spPr>
        </p:pic>
        <p:pic>
          <p:nvPicPr>
            <p:cNvPr id="2756" name="Image 2742" descr=" "/>
            <p:cNvPicPr>
              <a:picLocks noChangeAspect="1"/>
            </p:cNvPicPr>
            <p:nvPr/>
          </p:nvPicPr>
          <p:blipFill>
            <a:blip r:embed="rId5486">
              <a:extLst>
                <a:ext uri="{96DAC541-7B7A-43D3-8B79-37D633B846F1}">
                  <asvg:svgBlip xmlns:asvg="http://schemas.microsoft.com/office/drawing/2016/SVG/main" r:embed="rId5487"/>
                </a:ext>
              </a:extLst>
            </a:blip>
            <a:stretch>
              <a:fillRect/>
            </a:stretch>
          </p:blipFill>
          <p:spPr>
            <a:xfrm>
              <a:off x="22504610" y="6014417"/>
              <a:ext cx="40268" cy="46298"/>
            </a:xfrm>
            <a:prstGeom prst="rect">
              <a:avLst/>
            </a:prstGeom>
          </p:spPr>
        </p:pic>
        <p:pic>
          <p:nvPicPr>
            <p:cNvPr id="2757" name="Image 2743" descr=" "/>
            <p:cNvPicPr>
              <a:picLocks noChangeAspect="1"/>
            </p:cNvPicPr>
            <p:nvPr/>
          </p:nvPicPr>
          <p:blipFill>
            <a:blip r:embed="rId5488">
              <a:extLst>
                <a:ext uri="{96DAC541-7B7A-43D3-8B79-37D633B846F1}">
                  <asvg:svgBlip xmlns:asvg="http://schemas.microsoft.com/office/drawing/2016/SVG/main" r:embed="rId5489"/>
                </a:ext>
              </a:extLst>
            </a:blip>
            <a:stretch>
              <a:fillRect/>
            </a:stretch>
          </p:blipFill>
          <p:spPr>
            <a:xfrm>
              <a:off x="22441218" y="6015205"/>
              <a:ext cx="40268" cy="46385"/>
            </a:xfrm>
            <a:prstGeom prst="rect">
              <a:avLst/>
            </a:prstGeom>
          </p:spPr>
        </p:pic>
        <p:pic>
          <p:nvPicPr>
            <p:cNvPr id="2758" name="Image 2744" descr=" "/>
            <p:cNvPicPr>
              <a:picLocks noChangeAspect="1"/>
            </p:cNvPicPr>
            <p:nvPr/>
          </p:nvPicPr>
          <p:blipFill>
            <a:blip r:embed="rId5490">
              <a:extLst>
                <a:ext uri="{96DAC541-7B7A-43D3-8B79-37D633B846F1}">
                  <asvg:svgBlip xmlns:asvg="http://schemas.microsoft.com/office/drawing/2016/SVG/main" r:embed="rId5491"/>
                </a:ext>
              </a:extLst>
            </a:blip>
            <a:stretch>
              <a:fillRect/>
            </a:stretch>
          </p:blipFill>
          <p:spPr>
            <a:xfrm>
              <a:off x="22377828" y="6016073"/>
              <a:ext cx="40268" cy="45982"/>
            </a:xfrm>
            <a:prstGeom prst="rect">
              <a:avLst/>
            </a:prstGeom>
          </p:spPr>
        </p:pic>
        <p:pic>
          <p:nvPicPr>
            <p:cNvPr id="2759" name="Image 2745" descr=" "/>
            <p:cNvPicPr>
              <a:picLocks noChangeAspect="1"/>
            </p:cNvPicPr>
            <p:nvPr/>
          </p:nvPicPr>
          <p:blipFill>
            <a:blip r:embed="rId5492">
              <a:extLst>
                <a:ext uri="{96DAC541-7B7A-43D3-8B79-37D633B846F1}">
                  <asvg:svgBlip xmlns:asvg="http://schemas.microsoft.com/office/drawing/2016/SVG/main" r:embed="rId5493"/>
                </a:ext>
              </a:extLst>
            </a:blip>
            <a:stretch>
              <a:fillRect/>
            </a:stretch>
          </p:blipFill>
          <p:spPr>
            <a:xfrm>
              <a:off x="22314779" y="6015837"/>
              <a:ext cx="46608" cy="46527"/>
            </a:xfrm>
            <a:prstGeom prst="rect">
              <a:avLst/>
            </a:prstGeom>
          </p:spPr>
        </p:pic>
        <p:pic>
          <p:nvPicPr>
            <p:cNvPr id="2760" name="Image 2746" descr=" "/>
            <p:cNvPicPr>
              <a:picLocks noChangeAspect="1"/>
            </p:cNvPicPr>
            <p:nvPr/>
          </p:nvPicPr>
          <p:blipFill>
            <a:blip r:embed="rId5494">
              <a:extLst>
                <a:ext uri="{96DAC541-7B7A-43D3-8B79-37D633B846F1}">
                  <asvg:svgBlip xmlns:asvg="http://schemas.microsoft.com/office/drawing/2016/SVG/main" r:embed="rId5495"/>
                </a:ext>
              </a:extLst>
            </a:blip>
            <a:stretch>
              <a:fillRect/>
            </a:stretch>
          </p:blipFill>
          <p:spPr>
            <a:xfrm>
              <a:off x="22251201" y="6016458"/>
              <a:ext cx="40269" cy="46385"/>
            </a:xfrm>
            <a:prstGeom prst="rect">
              <a:avLst/>
            </a:prstGeom>
          </p:spPr>
        </p:pic>
        <p:pic>
          <p:nvPicPr>
            <p:cNvPr id="2761" name="Image 2747" descr=" "/>
            <p:cNvPicPr>
              <a:picLocks noChangeAspect="1"/>
            </p:cNvPicPr>
            <p:nvPr/>
          </p:nvPicPr>
          <p:blipFill>
            <a:blip r:embed="rId5496">
              <a:extLst>
                <a:ext uri="{96DAC541-7B7A-43D3-8B79-37D633B846F1}">
                  <asvg:svgBlip xmlns:asvg="http://schemas.microsoft.com/office/drawing/2016/SVG/main" r:embed="rId5497"/>
                </a:ext>
              </a:extLst>
            </a:blip>
            <a:stretch>
              <a:fillRect/>
            </a:stretch>
          </p:blipFill>
          <p:spPr>
            <a:xfrm>
              <a:off x="22187810" y="6016935"/>
              <a:ext cx="40268" cy="46385"/>
            </a:xfrm>
            <a:prstGeom prst="rect">
              <a:avLst/>
            </a:prstGeom>
          </p:spPr>
        </p:pic>
        <p:pic>
          <p:nvPicPr>
            <p:cNvPr id="2762" name="Image 2748" descr=" "/>
            <p:cNvPicPr>
              <a:picLocks noChangeAspect="1"/>
            </p:cNvPicPr>
            <p:nvPr/>
          </p:nvPicPr>
          <p:blipFill>
            <a:blip r:embed="rId5498">
              <a:extLst>
                <a:ext uri="{96DAC541-7B7A-43D3-8B79-37D633B846F1}">
                  <asvg:svgBlip xmlns:asvg="http://schemas.microsoft.com/office/drawing/2016/SVG/main" r:embed="rId5499"/>
                </a:ext>
              </a:extLst>
            </a:blip>
            <a:stretch>
              <a:fillRect/>
            </a:stretch>
          </p:blipFill>
          <p:spPr>
            <a:xfrm>
              <a:off x="22124418" y="6017803"/>
              <a:ext cx="40269" cy="45982"/>
            </a:xfrm>
            <a:prstGeom prst="rect">
              <a:avLst/>
            </a:prstGeom>
          </p:spPr>
        </p:pic>
        <p:pic>
          <p:nvPicPr>
            <p:cNvPr id="2763" name="Image 2749" descr=" "/>
            <p:cNvPicPr>
              <a:picLocks noChangeAspect="1"/>
            </p:cNvPicPr>
            <p:nvPr/>
          </p:nvPicPr>
          <p:blipFill>
            <a:blip r:embed="rId5500">
              <a:extLst>
                <a:ext uri="{96DAC541-7B7A-43D3-8B79-37D633B846F1}">
                  <asvg:svgBlip xmlns:asvg="http://schemas.microsoft.com/office/drawing/2016/SVG/main" r:embed="rId5501"/>
                </a:ext>
              </a:extLst>
            </a:blip>
            <a:stretch>
              <a:fillRect/>
            </a:stretch>
          </p:blipFill>
          <p:spPr>
            <a:xfrm>
              <a:off x="22060899" y="6017568"/>
              <a:ext cx="46609" cy="46527"/>
            </a:xfrm>
            <a:prstGeom prst="rect">
              <a:avLst/>
            </a:prstGeom>
          </p:spPr>
        </p:pic>
        <p:pic>
          <p:nvPicPr>
            <p:cNvPr id="2764" name="Image 2750" descr=" "/>
            <p:cNvPicPr>
              <a:picLocks noChangeAspect="1"/>
            </p:cNvPicPr>
            <p:nvPr/>
          </p:nvPicPr>
          <p:blipFill>
            <a:blip r:embed="rId5502">
              <a:extLst>
                <a:ext uri="{96DAC541-7B7A-43D3-8B79-37D633B846F1}">
                  <asvg:svgBlip xmlns:asvg="http://schemas.microsoft.com/office/drawing/2016/SVG/main" r:embed="rId5503"/>
                </a:ext>
              </a:extLst>
            </a:blip>
            <a:stretch>
              <a:fillRect/>
            </a:stretch>
          </p:blipFill>
          <p:spPr>
            <a:xfrm>
              <a:off x="21997793" y="6018349"/>
              <a:ext cx="40268" cy="46385"/>
            </a:xfrm>
            <a:prstGeom prst="rect">
              <a:avLst/>
            </a:prstGeom>
          </p:spPr>
        </p:pic>
        <p:pic>
          <p:nvPicPr>
            <p:cNvPr id="2765" name="Image 2751" descr=" "/>
            <p:cNvPicPr>
              <a:picLocks noChangeAspect="1"/>
            </p:cNvPicPr>
            <p:nvPr/>
          </p:nvPicPr>
          <p:blipFill>
            <a:blip r:embed="rId5504">
              <a:extLst>
                <a:ext uri="{96DAC541-7B7A-43D3-8B79-37D633B846F1}">
                  <asvg:svgBlip xmlns:asvg="http://schemas.microsoft.com/office/drawing/2016/SVG/main" r:embed="rId5505"/>
                </a:ext>
              </a:extLst>
            </a:blip>
            <a:stretch>
              <a:fillRect/>
            </a:stretch>
          </p:blipFill>
          <p:spPr>
            <a:xfrm>
              <a:off x="21935048" y="6018746"/>
              <a:ext cx="40107" cy="40239"/>
            </a:xfrm>
            <a:prstGeom prst="rect">
              <a:avLst/>
            </a:prstGeom>
          </p:spPr>
        </p:pic>
        <p:pic>
          <p:nvPicPr>
            <p:cNvPr id="2766" name="Image 2752" descr=" "/>
            <p:cNvPicPr>
              <a:picLocks noChangeAspect="1"/>
            </p:cNvPicPr>
            <p:nvPr/>
          </p:nvPicPr>
          <p:blipFill>
            <a:blip r:embed="rId5506">
              <a:extLst>
                <a:ext uri="{96DAC541-7B7A-43D3-8B79-37D633B846F1}">
                  <asvg:svgBlip xmlns:asvg="http://schemas.microsoft.com/office/drawing/2016/SVG/main" r:embed="rId5507"/>
                </a:ext>
              </a:extLst>
            </a:blip>
            <a:stretch>
              <a:fillRect/>
            </a:stretch>
          </p:blipFill>
          <p:spPr>
            <a:xfrm>
              <a:off x="21871011" y="6019533"/>
              <a:ext cx="40268" cy="45982"/>
            </a:xfrm>
            <a:prstGeom prst="rect">
              <a:avLst/>
            </a:prstGeom>
          </p:spPr>
        </p:pic>
        <p:pic>
          <p:nvPicPr>
            <p:cNvPr id="2767" name="Image 2753" descr=" "/>
            <p:cNvPicPr>
              <a:picLocks noChangeAspect="1"/>
            </p:cNvPicPr>
            <p:nvPr/>
          </p:nvPicPr>
          <p:blipFill>
            <a:blip r:embed="rId5508">
              <a:extLst>
                <a:ext uri="{96DAC541-7B7A-43D3-8B79-37D633B846F1}">
                  <asvg:svgBlip xmlns:asvg="http://schemas.microsoft.com/office/drawing/2016/SVG/main" r:embed="rId5509"/>
                </a:ext>
              </a:extLst>
            </a:blip>
            <a:stretch>
              <a:fillRect/>
            </a:stretch>
          </p:blipFill>
          <p:spPr>
            <a:xfrm>
              <a:off x="21807802" y="6019533"/>
              <a:ext cx="40074" cy="40239"/>
            </a:xfrm>
            <a:prstGeom prst="rect">
              <a:avLst/>
            </a:prstGeom>
          </p:spPr>
        </p:pic>
        <p:pic>
          <p:nvPicPr>
            <p:cNvPr id="2768" name="Image 2754" descr=" "/>
            <p:cNvPicPr>
              <a:picLocks noChangeAspect="1"/>
            </p:cNvPicPr>
            <p:nvPr/>
          </p:nvPicPr>
          <p:blipFill>
            <a:blip r:embed="rId5510">
              <a:extLst>
                <a:ext uri="{96DAC541-7B7A-43D3-8B79-37D633B846F1}">
                  <asvg:svgBlip xmlns:asvg="http://schemas.microsoft.com/office/drawing/2016/SVG/main" r:embed="rId5511"/>
                </a:ext>
              </a:extLst>
            </a:blip>
            <a:stretch>
              <a:fillRect/>
            </a:stretch>
          </p:blipFill>
          <p:spPr>
            <a:xfrm>
              <a:off x="21744386" y="6020073"/>
              <a:ext cx="40268" cy="46385"/>
            </a:xfrm>
            <a:prstGeom prst="rect">
              <a:avLst/>
            </a:prstGeom>
          </p:spPr>
        </p:pic>
        <p:pic>
          <p:nvPicPr>
            <p:cNvPr id="2769" name="Image 2755" descr=" "/>
            <p:cNvPicPr>
              <a:picLocks noChangeAspect="1"/>
            </p:cNvPicPr>
            <p:nvPr/>
          </p:nvPicPr>
          <p:blipFill>
            <a:blip r:embed="rId5512">
              <a:extLst>
                <a:ext uri="{96DAC541-7B7A-43D3-8B79-37D633B846F1}">
                  <asvg:svgBlip xmlns:asvg="http://schemas.microsoft.com/office/drawing/2016/SVG/main" r:embed="rId5513"/>
                </a:ext>
              </a:extLst>
            </a:blip>
            <a:stretch>
              <a:fillRect/>
            </a:stretch>
          </p:blipFill>
          <p:spPr>
            <a:xfrm>
              <a:off x="21681177" y="6020476"/>
              <a:ext cx="40098" cy="40239"/>
            </a:xfrm>
            <a:prstGeom prst="rect">
              <a:avLst/>
            </a:prstGeom>
          </p:spPr>
        </p:pic>
        <p:pic>
          <p:nvPicPr>
            <p:cNvPr id="2770" name="Image 2756" descr=" "/>
            <p:cNvPicPr>
              <a:picLocks noChangeAspect="1"/>
            </p:cNvPicPr>
            <p:nvPr/>
          </p:nvPicPr>
          <p:blipFill>
            <a:blip r:embed="rId5514">
              <a:extLst>
                <a:ext uri="{96DAC541-7B7A-43D3-8B79-37D633B846F1}">
                  <asvg:svgBlip xmlns:asvg="http://schemas.microsoft.com/office/drawing/2016/SVG/main" r:embed="rId5515"/>
                </a:ext>
              </a:extLst>
            </a:blip>
            <a:stretch>
              <a:fillRect/>
            </a:stretch>
          </p:blipFill>
          <p:spPr>
            <a:xfrm>
              <a:off x="21617603" y="6020860"/>
              <a:ext cx="40268" cy="46385"/>
            </a:xfrm>
            <a:prstGeom prst="rect">
              <a:avLst/>
            </a:prstGeom>
          </p:spPr>
        </p:pic>
        <p:pic>
          <p:nvPicPr>
            <p:cNvPr id="2771" name="Image 2757" descr=" "/>
            <p:cNvPicPr>
              <a:picLocks noChangeAspect="1"/>
            </p:cNvPicPr>
            <p:nvPr/>
          </p:nvPicPr>
          <p:blipFill>
            <a:blip r:embed="rId5516">
              <a:extLst>
                <a:ext uri="{96DAC541-7B7A-43D3-8B79-37D633B846F1}">
                  <asvg:svgBlip xmlns:asvg="http://schemas.microsoft.com/office/drawing/2016/SVG/main" r:embed="rId5517"/>
                </a:ext>
              </a:extLst>
            </a:blip>
            <a:stretch>
              <a:fillRect/>
            </a:stretch>
          </p:blipFill>
          <p:spPr>
            <a:xfrm>
              <a:off x="21554396" y="6021735"/>
              <a:ext cx="40074" cy="40239"/>
            </a:xfrm>
            <a:prstGeom prst="rect">
              <a:avLst/>
            </a:prstGeom>
          </p:spPr>
        </p:pic>
        <p:pic>
          <p:nvPicPr>
            <p:cNvPr id="2772" name="Image 2758" descr=" "/>
            <p:cNvPicPr>
              <a:picLocks noChangeAspect="1"/>
            </p:cNvPicPr>
            <p:nvPr/>
          </p:nvPicPr>
          <p:blipFill>
            <a:blip r:embed="rId5518">
              <a:extLst>
                <a:ext uri="{96DAC541-7B7A-43D3-8B79-37D633B846F1}">
                  <asvg:svgBlip xmlns:asvg="http://schemas.microsoft.com/office/drawing/2016/SVG/main" r:embed="rId5519"/>
                </a:ext>
              </a:extLst>
            </a:blip>
            <a:stretch>
              <a:fillRect/>
            </a:stretch>
          </p:blipFill>
          <p:spPr>
            <a:xfrm>
              <a:off x="21490978" y="6021803"/>
              <a:ext cx="40268" cy="46385"/>
            </a:xfrm>
            <a:prstGeom prst="rect">
              <a:avLst/>
            </a:prstGeom>
          </p:spPr>
        </p:pic>
        <p:pic>
          <p:nvPicPr>
            <p:cNvPr id="2773" name="Image 2759" descr=" "/>
            <p:cNvPicPr>
              <a:picLocks noChangeAspect="1"/>
            </p:cNvPicPr>
            <p:nvPr/>
          </p:nvPicPr>
          <p:blipFill>
            <a:blip r:embed="rId5520">
              <a:extLst>
                <a:ext uri="{96DAC541-7B7A-43D3-8B79-37D633B846F1}">
                  <asvg:svgBlip xmlns:asvg="http://schemas.microsoft.com/office/drawing/2016/SVG/main" r:embed="rId5521"/>
                </a:ext>
              </a:extLst>
            </a:blip>
            <a:stretch>
              <a:fillRect/>
            </a:stretch>
          </p:blipFill>
          <p:spPr>
            <a:xfrm>
              <a:off x="21427586" y="6022206"/>
              <a:ext cx="40268" cy="45982"/>
            </a:xfrm>
            <a:prstGeom prst="rect">
              <a:avLst/>
            </a:prstGeom>
          </p:spPr>
        </p:pic>
        <p:pic>
          <p:nvPicPr>
            <p:cNvPr id="2774" name="Image 2760" descr=" "/>
            <p:cNvPicPr>
              <a:picLocks noChangeAspect="1"/>
            </p:cNvPicPr>
            <p:nvPr/>
          </p:nvPicPr>
          <p:blipFill>
            <a:blip r:embed="rId5522">
              <a:extLst>
                <a:ext uri="{96DAC541-7B7A-43D3-8B79-37D633B846F1}">
                  <asvg:svgBlip xmlns:asvg="http://schemas.microsoft.com/office/drawing/2016/SVG/main" r:embed="rId5523"/>
                </a:ext>
              </a:extLst>
            </a:blip>
            <a:stretch>
              <a:fillRect/>
            </a:stretch>
          </p:blipFill>
          <p:spPr>
            <a:xfrm>
              <a:off x="21364194" y="6022591"/>
              <a:ext cx="40268" cy="46385"/>
            </a:xfrm>
            <a:prstGeom prst="rect">
              <a:avLst/>
            </a:prstGeom>
          </p:spPr>
        </p:pic>
        <p:pic>
          <p:nvPicPr>
            <p:cNvPr id="2775" name="Image 2761" descr=" "/>
            <p:cNvPicPr>
              <a:picLocks noChangeAspect="1"/>
            </p:cNvPicPr>
            <p:nvPr/>
          </p:nvPicPr>
          <p:blipFill>
            <a:blip r:embed="rId5524">
              <a:extLst>
                <a:ext uri="{96DAC541-7B7A-43D3-8B79-37D633B846F1}">
                  <asvg:svgBlip xmlns:asvg="http://schemas.microsoft.com/office/drawing/2016/SVG/main" r:embed="rId5525"/>
                </a:ext>
              </a:extLst>
            </a:blip>
            <a:stretch>
              <a:fillRect/>
            </a:stretch>
          </p:blipFill>
          <p:spPr>
            <a:xfrm>
              <a:off x="21300803" y="6023149"/>
              <a:ext cx="40268" cy="46298"/>
            </a:xfrm>
            <a:prstGeom prst="rect">
              <a:avLst/>
            </a:prstGeom>
          </p:spPr>
        </p:pic>
        <p:pic>
          <p:nvPicPr>
            <p:cNvPr id="2776" name="Image 2762" descr=" "/>
            <p:cNvPicPr>
              <a:picLocks noChangeAspect="1"/>
            </p:cNvPicPr>
            <p:nvPr/>
          </p:nvPicPr>
          <p:blipFill>
            <a:blip r:embed="rId5526">
              <a:extLst>
                <a:ext uri="{96DAC541-7B7A-43D3-8B79-37D633B846F1}">
                  <asvg:svgBlip xmlns:asvg="http://schemas.microsoft.com/office/drawing/2016/SVG/main" r:embed="rId5527"/>
                </a:ext>
              </a:extLst>
            </a:blip>
            <a:stretch>
              <a:fillRect/>
            </a:stretch>
          </p:blipFill>
          <p:spPr>
            <a:xfrm>
              <a:off x="21237490" y="6023062"/>
              <a:ext cx="40268" cy="46124"/>
            </a:xfrm>
            <a:prstGeom prst="rect">
              <a:avLst/>
            </a:prstGeom>
          </p:spPr>
        </p:pic>
        <p:pic>
          <p:nvPicPr>
            <p:cNvPr id="2777" name="Image 2763" descr=" "/>
            <p:cNvPicPr>
              <a:picLocks noChangeAspect="1"/>
            </p:cNvPicPr>
            <p:nvPr/>
          </p:nvPicPr>
          <p:blipFill>
            <a:blip r:embed="rId5528">
              <a:extLst>
                <a:ext uri="{96DAC541-7B7A-43D3-8B79-37D633B846F1}">
                  <asvg:svgBlip xmlns:asvg="http://schemas.microsoft.com/office/drawing/2016/SVG/main" r:embed="rId5529"/>
                </a:ext>
              </a:extLst>
            </a:blip>
            <a:stretch>
              <a:fillRect/>
            </a:stretch>
          </p:blipFill>
          <p:spPr>
            <a:xfrm>
              <a:off x="21174177" y="6024091"/>
              <a:ext cx="40268" cy="46143"/>
            </a:xfrm>
            <a:prstGeom prst="rect">
              <a:avLst/>
            </a:prstGeom>
          </p:spPr>
        </p:pic>
        <p:pic>
          <p:nvPicPr>
            <p:cNvPr id="2778" name="Image 2764" descr=" "/>
            <p:cNvPicPr>
              <a:picLocks noChangeAspect="1"/>
            </p:cNvPicPr>
            <p:nvPr/>
          </p:nvPicPr>
          <p:blipFill>
            <a:blip r:embed="rId5530">
              <a:extLst>
                <a:ext uri="{96DAC541-7B7A-43D3-8B79-37D633B846F1}">
                  <asvg:svgBlip xmlns:asvg="http://schemas.microsoft.com/office/drawing/2016/SVG/main" r:embed="rId5531"/>
                </a:ext>
              </a:extLst>
            </a:blip>
            <a:stretch>
              <a:fillRect/>
            </a:stretch>
          </p:blipFill>
          <p:spPr>
            <a:xfrm>
              <a:off x="21110958" y="6024401"/>
              <a:ext cx="40109" cy="40239"/>
            </a:xfrm>
            <a:prstGeom prst="rect">
              <a:avLst/>
            </a:prstGeom>
          </p:spPr>
        </p:pic>
        <p:pic>
          <p:nvPicPr>
            <p:cNvPr id="2779" name="Image 2765" descr=" "/>
            <p:cNvPicPr>
              <a:picLocks noChangeAspect="1"/>
            </p:cNvPicPr>
            <p:nvPr/>
          </p:nvPicPr>
          <p:blipFill>
            <a:blip r:embed="rId5532">
              <a:extLst>
                <a:ext uri="{96DAC541-7B7A-43D3-8B79-37D633B846F1}">
                  <asvg:svgBlip xmlns:asvg="http://schemas.microsoft.com/office/drawing/2016/SVG/main" r:embed="rId5533"/>
                </a:ext>
              </a:extLst>
            </a:blip>
            <a:stretch>
              <a:fillRect/>
            </a:stretch>
          </p:blipFill>
          <p:spPr>
            <a:xfrm>
              <a:off x="21047394" y="6025189"/>
              <a:ext cx="40268" cy="45982"/>
            </a:xfrm>
            <a:prstGeom prst="rect">
              <a:avLst/>
            </a:prstGeom>
          </p:spPr>
        </p:pic>
        <p:pic>
          <p:nvPicPr>
            <p:cNvPr id="2780" name="Image 2766" descr=" "/>
            <p:cNvPicPr>
              <a:picLocks noChangeAspect="1"/>
            </p:cNvPicPr>
            <p:nvPr/>
          </p:nvPicPr>
          <p:blipFill>
            <a:blip r:embed="rId5534">
              <a:extLst>
                <a:ext uri="{96DAC541-7B7A-43D3-8B79-37D633B846F1}">
                  <asvg:svgBlip xmlns:asvg="http://schemas.microsoft.com/office/drawing/2016/SVG/main" r:embed="rId5535"/>
                </a:ext>
              </a:extLst>
            </a:blip>
            <a:stretch>
              <a:fillRect/>
            </a:stretch>
          </p:blipFill>
          <p:spPr>
            <a:xfrm>
              <a:off x="20984187" y="6025189"/>
              <a:ext cx="40074" cy="40239"/>
            </a:xfrm>
            <a:prstGeom prst="rect">
              <a:avLst/>
            </a:prstGeom>
          </p:spPr>
        </p:pic>
        <p:pic>
          <p:nvPicPr>
            <p:cNvPr id="2781" name="Image 2767" descr=" "/>
            <p:cNvPicPr>
              <a:picLocks noChangeAspect="1"/>
            </p:cNvPicPr>
            <p:nvPr/>
          </p:nvPicPr>
          <p:blipFill>
            <a:blip r:embed="rId5536">
              <a:extLst>
                <a:ext uri="{96DAC541-7B7A-43D3-8B79-37D633B846F1}">
                  <asvg:svgBlip xmlns:asvg="http://schemas.microsoft.com/office/drawing/2016/SVG/main" r:embed="rId5537"/>
                </a:ext>
              </a:extLst>
            </a:blip>
            <a:stretch>
              <a:fillRect/>
            </a:stretch>
          </p:blipFill>
          <p:spPr>
            <a:xfrm>
              <a:off x="20920769" y="6025821"/>
              <a:ext cx="40268" cy="46143"/>
            </a:xfrm>
            <a:prstGeom prst="rect">
              <a:avLst/>
            </a:prstGeom>
          </p:spPr>
        </p:pic>
        <p:pic>
          <p:nvPicPr>
            <p:cNvPr id="2782" name="Image 2768" descr=" "/>
            <p:cNvPicPr>
              <a:picLocks noChangeAspect="1"/>
            </p:cNvPicPr>
            <p:nvPr/>
          </p:nvPicPr>
          <p:blipFill>
            <a:blip r:embed="rId5538">
              <a:extLst>
                <a:ext uri="{96DAC541-7B7A-43D3-8B79-37D633B846F1}">
                  <asvg:svgBlip xmlns:asvg="http://schemas.microsoft.com/office/drawing/2016/SVG/main" r:embed="rId5539"/>
                </a:ext>
              </a:extLst>
            </a:blip>
            <a:stretch>
              <a:fillRect/>
            </a:stretch>
          </p:blipFill>
          <p:spPr>
            <a:xfrm>
              <a:off x="20857540" y="6026131"/>
              <a:ext cx="40024" cy="46056"/>
            </a:xfrm>
            <a:prstGeom prst="rect">
              <a:avLst/>
            </a:prstGeom>
          </p:spPr>
        </p:pic>
        <p:pic>
          <p:nvPicPr>
            <p:cNvPr id="2783" name="Image 2769" descr=" "/>
            <p:cNvPicPr>
              <a:picLocks noChangeAspect="1"/>
            </p:cNvPicPr>
            <p:nvPr/>
          </p:nvPicPr>
          <p:blipFill>
            <a:blip r:embed="rId5540">
              <a:extLst>
                <a:ext uri="{96DAC541-7B7A-43D3-8B79-37D633B846F1}">
                  <asvg:svgBlip xmlns:asvg="http://schemas.microsoft.com/office/drawing/2016/SVG/main" r:embed="rId5541"/>
                </a:ext>
              </a:extLst>
            </a:blip>
            <a:stretch>
              <a:fillRect/>
            </a:stretch>
          </p:blipFill>
          <p:spPr>
            <a:xfrm>
              <a:off x="20793987" y="6026522"/>
              <a:ext cx="40268" cy="46385"/>
            </a:xfrm>
            <a:prstGeom prst="rect">
              <a:avLst/>
            </a:prstGeom>
          </p:spPr>
        </p:pic>
        <p:pic>
          <p:nvPicPr>
            <p:cNvPr id="2784" name="Image 2770" descr=" "/>
            <p:cNvPicPr>
              <a:picLocks noChangeAspect="1"/>
            </p:cNvPicPr>
            <p:nvPr/>
          </p:nvPicPr>
          <p:blipFill>
            <a:blip r:embed="rId5542">
              <a:extLst>
                <a:ext uri="{96DAC541-7B7A-43D3-8B79-37D633B846F1}">
                  <asvg:svgBlip xmlns:asvg="http://schemas.microsoft.com/office/drawing/2016/SVG/main" r:embed="rId5543"/>
                </a:ext>
              </a:extLst>
            </a:blip>
            <a:stretch>
              <a:fillRect/>
            </a:stretch>
          </p:blipFill>
          <p:spPr>
            <a:xfrm>
              <a:off x="20730779" y="6026919"/>
              <a:ext cx="40073" cy="40239"/>
            </a:xfrm>
            <a:prstGeom prst="rect">
              <a:avLst/>
            </a:prstGeom>
          </p:spPr>
        </p:pic>
        <p:pic>
          <p:nvPicPr>
            <p:cNvPr id="2785" name="Image 2771" descr=" "/>
            <p:cNvPicPr>
              <a:picLocks noChangeAspect="1"/>
            </p:cNvPicPr>
            <p:nvPr/>
          </p:nvPicPr>
          <p:blipFill>
            <a:blip r:embed="rId5544">
              <a:extLst>
                <a:ext uri="{96DAC541-7B7A-43D3-8B79-37D633B846F1}">
                  <asvg:svgBlip xmlns:asvg="http://schemas.microsoft.com/office/drawing/2016/SVG/main" r:embed="rId5545"/>
                </a:ext>
              </a:extLst>
            </a:blip>
            <a:stretch>
              <a:fillRect/>
            </a:stretch>
          </p:blipFill>
          <p:spPr>
            <a:xfrm>
              <a:off x="20667361" y="6027465"/>
              <a:ext cx="40269" cy="46385"/>
            </a:xfrm>
            <a:prstGeom prst="rect">
              <a:avLst/>
            </a:prstGeom>
          </p:spPr>
        </p:pic>
        <p:pic>
          <p:nvPicPr>
            <p:cNvPr id="2786" name="Image 2772" descr=" "/>
            <p:cNvPicPr>
              <a:picLocks noChangeAspect="1"/>
            </p:cNvPicPr>
            <p:nvPr/>
          </p:nvPicPr>
          <p:blipFill>
            <a:blip r:embed="rId5546">
              <a:extLst>
                <a:ext uri="{96DAC541-7B7A-43D3-8B79-37D633B846F1}">
                  <asvg:svgBlip xmlns:asvg="http://schemas.microsoft.com/office/drawing/2016/SVG/main" r:embed="rId5547"/>
                </a:ext>
              </a:extLst>
            </a:blip>
            <a:stretch>
              <a:fillRect/>
            </a:stretch>
          </p:blipFill>
          <p:spPr>
            <a:xfrm>
              <a:off x="20604132" y="6027862"/>
              <a:ext cx="40024" cy="46056"/>
            </a:xfrm>
            <a:prstGeom prst="rect">
              <a:avLst/>
            </a:prstGeom>
          </p:spPr>
        </p:pic>
        <p:pic>
          <p:nvPicPr>
            <p:cNvPr id="2787" name="Image 2773" descr=" "/>
            <p:cNvPicPr>
              <a:picLocks noChangeAspect="1"/>
            </p:cNvPicPr>
            <p:nvPr/>
          </p:nvPicPr>
          <p:blipFill>
            <a:blip r:embed="rId5548">
              <a:extLst>
                <a:ext uri="{96DAC541-7B7A-43D3-8B79-37D633B846F1}">
                  <asvg:svgBlip xmlns:asvg="http://schemas.microsoft.com/office/drawing/2016/SVG/main" r:embed="rId5549"/>
                </a:ext>
              </a:extLst>
            </a:blip>
            <a:stretch>
              <a:fillRect/>
            </a:stretch>
          </p:blipFill>
          <p:spPr>
            <a:xfrm>
              <a:off x="20540577" y="6028252"/>
              <a:ext cx="40269" cy="46385"/>
            </a:xfrm>
            <a:prstGeom prst="rect">
              <a:avLst/>
            </a:prstGeom>
          </p:spPr>
        </p:pic>
        <p:pic>
          <p:nvPicPr>
            <p:cNvPr id="2788" name="Image 2774" descr=" "/>
            <p:cNvPicPr>
              <a:picLocks noChangeAspect="1"/>
            </p:cNvPicPr>
            <p:nvPr/>
          </p:nvPicPr>
          <p:blipFill>
            <a:blip r:embed="rId5550">
              <a:extLst>
                <a:ext uri="{96DAC541-7B7A-43D3-8B79-37D633B846F1}">
                  <asvg:svgBlip xmlns:asvg="http://schemas.microsoft.com/office/drawing/2016/SVG/main" r:embed="rId5551"/>
                </a:ext>
              </a:extLst>
            </a:blip>
            <a:stretch>
              <a:fillRect/>
            </a:stretch>
          </p:blipFill>
          <p:spPr>
            <a:xfrm>
              <a:off x="20477404" y="6029275"/>
              <a:ext cx="40128" cy="40239"/>
            </a:xfrm>
            <a:prstGeom prst="rect">
              <a:avLst/>
            </a:prstGeom>
          </p:spPr>
        </p:pic>
        <p:pic>
          <p:nvPicPr>
            <p:cNvPr id="2789" name="Image 2775" descr=" "/>
            <p:cNvPicPr>
              <a:picLocks noChangeAspect="1"/>
            </p:cNvPicPr>
            <p:nvPr/>
          </p:nvPicPr>
          <p:blipFill>
            <a:blip r:embed="rId5552">
              <a:extLst>
                <a:ext uri="{96DAC541-7B7A-43D3-8B79-37D633B846F1}">
                  <asvg:svgBlip xmlns:asvg="http://schemas.microsoft.com/office/drawing/2016/SVG/main" r:embed="rId5553"/>
                </a:ext>
              </a:extLst>
            </a:blip>
            <a:stretch>
              <a:fillRect/>
            </a:stretch>
          </p:blipFill>
          <p:spPr>
            <a:xfrm>
              <a:off x="20413980" y="6029120"/>
              <a:ext cx="40158" cy="46056"/>
            </a:xfrm>
            <a:prstGeom prst="rect">
              <a:avLst/>
            </a:prstGeom>
          </p:spPr>
        </p:pic>
        <p:pic>
          <p:nvPicPr>
            <p:cNvPr id="2790" name="Image 2776" descr=" "/>
            <p:cNvPicPr>
              <a:picLocks noChangeAspect="1"/>
            </p:cNvPicPr>
            <p:nvPr/>
          </p:nvPicPr>
          <p:blipFill>
            <a:blip r:embed="rId5554">
              <a:extLst>
                <a:ext uri="{96DAC541-7B7A-43D3-8B79-37D633B846F1}">
                  <asvg:svgBlip xmlns:asvg="http://schemas.microsoft.com/office/drawing/2016/SVG/main" r:embed="rId5555"/>
                </a:ext>
              </a:extLst>
            </a:blip>
            <a:stretch>
              <a:fillRect/>
            </a:stretch>
          </p:blipFill>
          <p:spPr>
            <a:xfrm>
              <a:off x="20350678" y="6030379"/>
              <a:ext cx="40069" cy="46056"/>
            </a:xfrm>
            <a:prstGeom prst="rect">
              <a:avLst/>
            </a:prstGeom>
          </p:spPr>
        </p:pic>
        <p:pic>
          <p:nvPicPr>
            <p:cNvPr id="2791" name="Image 2777" descr=" "/>
            <p:cNvPicPr>
              <a:picLocks noChangeAspect="1"/>
            </p:cNvPicPr>
            <p:nvPr/>
          </p:nvPicPr>
          <p:blipFill>
            <a:blip r:embed="rId5556">
              <a:extLst>
                <a:ext uri="{96DAC541-7B7A-43D3-8B79-37D633B846F1}">
                  <asvg:svgBlip xmlns:asvg="http://schemas.microsoft.com/office/drawing/2016/SVG/main" r:embed="rId5557"/>
                </a:ext>
              </a:extLst>
            </a:blip>
            <a:stretch>
              <a:fillRect/>
            </a:stretch>
          </p:blipFill>
          <p:spPr>
            <a:xfrm>
              <a:off x="20287353" y="6030063"/>
              <a:ext cx="40098" cy="40239"/>
            </a:xfrm>
            <a:prstGeom prst="rect">
              <a:avLst/>
            </a:prstGeom>
          </p:spPr>
        </p:pic>
        <p:pic>
          <p:nvPicPr>
            <p:cNvPr id="2792" name="Image 2778" descr=" "/>
            <p:cNvPicPr>
              <a:picLocks noChangeAspect="1"/>
            </p:cNvPicPr>
            <p:nvPr/>
          </p:nvPicPr>
          <p:blipFill>
            <a:blip r:embed="rId5558">
              <a:extLst>
                <a:ext uri="{96DAC541-7B7A-43D3-8B79-37D633B846F1}">
                  <asvg:svgBlip xmlns:asvg="http://schemas.microsoft.com/office/drawing/2016/SVG/main" r:embed="rId5559"/>
                </a:ext>
              </a:extLst>
            </a:blip>
            <a:stretch>
              <a:fillRect/>
            </a:stretch>
          </p:blipFill>
          <p:spPr>
            <a:xfrm>
              <a:off x="20223963" y="6030379"/>
              <a:ext cx="40073" cy="40239"/>
            </a:xfrm>
            <a:prstGeom prst="rect">
              <a:avLst/>
            </a:prstGeom>
          </p:spPr>
        </p:pic>
        <p:pic>
          <p:nvPicPr>
            <p:cNvPr id="2793" name="Image 2779" descr=" "/>
            <p:cNvPicPr>
              <a:picLocks noChangeAspect="1"/>
            </p:cNvPicPr>
            <p:nvPr/>
          </p:nvPicPr>
          <p:blipFill>
            <a:blip r:embed="rId5560">
              <a:extLst>
                <a:ext uri="{96DAC541-7B7A-43D3-8B79-37D633B846F1}">
                  <asvg:svgBlip xmlns:asvg="http://schemas.microsoft.com/office/drawing/2016/SVG/main" r:embed="rId5561"/>
                </a:ext>
              </a:extLst>
            </a:blip>
            <a:stretch>
              <a:fillRect/>
            </a:stretch>
          </p:blipFill>
          <p:spPr>
            <a:xfrm>
              <a:off x="20160536" y="6030379"/>
              <a:ext cx="40195" cy="46056"/>
            </a:xfrm>
            <a:prstGeom prst="rect">
              <a:avLst/>
            </a:prstGeom>
          </p:spPr>
        </p:pic>
        <p:pic>
          <p:nvPicPr>
            <p:cNvPr id="2794" name="Image 2780" descr=" "/>
            <p:cNvPicPr>
              <a:picLocks noChangeAspect="1"/>
            </p:cNvPicPr>
            <p:nvPr/>
          </p:nvPicPr>
          <p:blipFill>
            <a:blip r:embed="rId5562">
              <a:extLst>
                <a:ext uri="{96DAC541-7B7A-43D3-8B79-37D633B846F1}">
                  <asvg:svgBlip xmlns:asvg="http://schemas.microsoft.com/office/drawing/2016/SVG/main" r:embed="rId5563"/>
                </a:ext>
              </a:extLst>
            </a:blip>
            <a:stretch>
              <a:fillRect/>
            </a:stretch>
          </p:blipFill>
          <p:spPr>
            <a:xfrm>
              <a:off x="20097153" y="6031477"/>
              <a:ext cx="40268" cy="46143"/>
            </a:xfrm>
            <a:prstGeom prst="rect">
              <a:avLst/>
            </a:prstGeom>
          </p:spPr>
        </p:pic>
        <p:pic>
          <p:nvPicPr>
            <p:cNvPr id="2795" name="Image 2781" descr=" "/>
            <p:cNvPicPr>
              <a:picLocks noChangeAspect="1"/>
            </p:cNvPicPr>
            <p:nvPr/>
          </p:nvPicPr>
          <p:blipFill>
            <a:blip r:embed="rId5564">
              <a:extLst>
                <a:ext uri="{96DAC541-7B7A-43D3-8B79-37D633B846F1}">
                  <asvg:svgBlip xmlns:asvg="http://schemas.microsoft.com/office/drawing/2016/SVG/main" r:embed="rId5565"/>
                </a:ext>
              </a:extLst>
            </a:blip>
            <a:stretch>
              <a:fillRect/>
            </a:stretch>
          </p:blipFill>
          <p:spPr>
            <a:xfrm>
              <a:off x="20033761" y="6031396"/>
              <a:ext cx="40268" cy="46453"/>
            </a:xfrm>
            <a:prstGeom prst="rect">
              <a:avLst/>
            </a:prstGeom>
          </p:spPr>
        </p:pic>
        <p:pic>
          <p:nvPicPr>
            <p:cNvPr id="2796" name="Image 2782" descr=" "/>
            <p:cNvPicPr>
              <a:picLocks noChangeAspect="1"/>
            </p:cNvPicPr>
            <p:nvPr/>
          </p:nvPicPr>
          <p:blipFill>
            <a:blip r:embed="rId5566">
              <a:extLst>
                <a:ext uri="{96DAC541-7B7A-43D3-8B79-37D633B846F1}">
                  <asvg:svgBlip xmlns:asvg="http://schemas.microsoft.com/office/drawing/2016/SVG/main" r:embed="rId5567"/>
                </a:ext>
              </a:extLst>
            </a:blip>
            <a:stretch>
              <a:fillRect/>
            </a:stretch>
          </p:blipFill>
          <p:spPr>
            <a:xfrm>
              <a:off x="19970543" y="6032264"/>
              <a:ext cx="40108" cy="40239"/>
            </a:xfrm>
            <a:prstGeom prst="rect">
              <a:avLst/>
            </a:prstGeom>
          </p:spPr>
        </p:pic>
        <p:pic>
          <p:nvPicPr>
            <p:cNvPr id="2797" name="Image 2783" descr=" "/>
            <p:cNvPicPr>
              <a:picLocks noChangeAspect="1"/>
            </p:cNvPicPr>
            <p:nvPr/>
          </p:nvPicPr>
          <p:blipFill>
            <a:blip r:embed="rId5568">
              <a:extLst>
                <a:ext uri="{96DAC541-7B7A-43D3-8B79-37D633B846F1}">
                  <asvg:svgBlip xmlns:asvg="http://schemas.microsoft.com/office/drawing/2016/SVG/main" r:embed="rId5569"/>
                </a:ext>
              </a:extLst>
            </a:blip>
            <a:stretch>
              <a:fillRect/>
            </a:stretch>
          </p:blipFill>
          <p:spPr>
            <a:xfrm>
              <a:off x="19907163" y="6032581"/>
              <a:ext cx="40073" cy="40239"/>
            </a:xfrm>
            <a:prstGeom prst="rect">
              <a:avLst/>
            </a:prstGeom>
          </p:spPr>
        </p:pic>
        <p:pic>
          <p:nvPicPr>
            <p:cNvPr id="2798" name="Image 2784" descr=" "/>
            <p:cNvPicPr>
              <a:picLocks noChangeAspect="1"/>
            </p:cNvPicPr>
            <p:nvPr/>
          </p:nvPicPr>
          <p:blipFill>
            <a:blip r:embed="rId5570">
              <a:extLst>
                <a:ext uri="{96DAC541-7B7A-43D3-8B79-37D633B846F1}">
                  <asvg:svgBlip xmlns:asvg="http://schemas.microsoft.com/office/drawing/2016/SVG/main" r:embed="rId5571"/>
                </a:ext>
              </a:extLst>
            </a:blip>
            <a:stretch>
              <a:fillRect/>
            </a:stretch>
          </p:blipFill>
          <p:spPr>
            <a:xfrm>
              <a:off x="19843783" y="6033052"/>
              <a:ext cx="40149" cy="46056"/>
            </a:xfrm>
            <a:prstGeom prst="rect">
              <a:avLst/>
            </a:prstGeom>
          </p:spPr>
        </p:pic>
        <p:pic>
          <p:nvPicPr>
            <p:cNvPr id="2799" name="Image 2785" descr=" "/>
            <p:cNvPicPr>
              <a:picLocks noChangeAspect="1"/>
            </p:cNvPicPr>
            <p:nvPr/>
          </p:nvPicPr>
          <p:blipFill>
            <a:blip r:embed="rId5572">
              <a:extLst>
                <a:ext uri="{96DAC541-7B7A-43D3-8B79-37D633B846F1}">
                  <asvg:svgBlip xmlns:asvg="http://schemas.microsoft.com/office/drawing/2016/SVG/main" r:embed="rId5573"/>
                </a:ext>
              </a:extLst>
            </a:blip>
            <a:stretch>
              <a:fillRect/>
            </a:stretch>
          </p:blipFill>
          <p:spPr>
            <a:xfrm>
              <a:off x="19780044" y="6033523"/>
              <a:ext cx="40025" cy="46056"/>
            </a:xfrm>
            <a:prstGeom prst="rect">
              <a:avLst/>
            </a:prstGeom>
          </p:spPr>
        </p:pic>
        <p:pic>
          <p:nvPicPr>
            <p:cNvPr id="2800" name="Image 2786" descr=" "/>
            <p:cNvPicPr>
              <a:picLocks noChangeAspect="1"/>
            </p:cNvPicPr>
            <p:nvPr/>
          </p:nvPicPr>
          <p:blipFill>
            <a:blip r:embed="rId5574">
              <a:extLst>
                <a:ext uri="{96DAC541-7B7A-43D3-8B79-37D633B846F1}">
                  <asvg:svgBlip xmlns:asvg="http://schemas.microsoft.com/office/drawing/2016/SVG/main" r:embed="rId5575"/>
                </a:ext>
              </a:extLst>
            </a:blip>
            <a:stretch>
              <a:fillRect/>
            </a:stretch>
          </p:blipFill>
          <p:spPr>
            <a:xfrm>
              <a:off x="19717145" y="6033994"/>
              <a:ext cx="40098" cy="40239"/>
            </a:xfrm>
            <a:prstGeom prst="rect">
              <a:avLst/>
            </a:prstGeom>
          </p:spPr>
        </p:pic>
        <p:pic>
          <p:nvPicPr>
            <p:cNvPr id="2801" name="Image 2787" descr=" "/>
            <p:cNvPicPr>
              <a:picLocks noChangeAspect="1"/>
            </p:cNvPicPr>
            <p:nvPr/>
          </p:nvPicPr>
          <p:blipFill>
            <a:blip r:embed="rId5576">
              <a:extLst>
                <a:ext uri="{96DAC541-7B7A-43D3-8B79-37D633B846F1}">
                  <asvg:svgBlip xmlns:asvg="http://schemas.microsoft.com/office/drawing/2016/SVG/main" r:embed="rId5577"/>
                </a:ext>
              </a:extLst>
            </a:blip>
            <a:stretch>
              <a:fillRect/>
            </a:stretch>
          </p:blipFill>
          <p:spPr>
            <a:xfrm>
              <a:off x="19654226" y="6034305"/>
              <a:ext cx="40073" cy="40239"/>
            </a:xfrm>
            <a:prstGeom prst="rect">
              <a:avLst/>
            </a:prstGeom>
          </p:spPr>
        </p:pic>
        <p:pic>
          <p:nvPicPr>
            <p:cNvPr id="2802" name="Image 2788" descr=" "/>
            <p:cNvPicPr>
              <a:picLocks noChangeAspect="1"/>
            </p:cNvPicPr>
            <p:nvPr/>
          </p:nvPicPr>
          <p:blipFill>
            <a:blip r:embed="rId5578">
              <a:extLst>
                <a:ext uri="{96DAC541-7B7A-43D3-8B79-37D633B846F1}">
                  <asvg:svgBlip xmlns:asvg="http://schemas.microsoft.com/office/drawing/2016/SVG/main" r:embed="rId5579"/>
                </a:ext>
              </a:extLst>
            </a:blip>
            <a:stretch>
              <a:fillRect/>
            </a:stretch>
          </p:blipFill>
          <p:spPr>
            <a:xfrm>
              <a:off x="19590375" y="6034782"/>
              <a:ext cx="40148" cy="46056"/>
            </a:xfrm>
            <a:prstGeom prst="rect">
              <a:avLst/>
            </a:prstGeom>
          </p:spPr>
        </p:pic>
        <p:pic>
          <p:nvPicPr>
            <p:cNvPr id="2803" name="Image 2789" descr=" "/>
            <p:cNvPicPr>
              <a:picLocks noChangeAspect="1"/>
            </p:cNvPicPr>
            <p:nvPr/>
          </p:nvPicPr>
          <p:blipFill>
            <a:blip r:embed="rId5580">
              <a:extLst>
                <a:ext uri="{96DAC541-7B7A-43D3-8B79-37D633B846F1}">
                  <asvg:svgBlip xmlns:asvg="http://schemas.microsoft.com/office/drawing/2016/SVG/main" r:embed="rId5581"/>
                </a:ext>
              </a:extLst>
            </a:blip>
            <a:stretch>
              <a:fillRect/>
            </a:stretch>
          </p:blipFill>
          <p:spPr>
            <a:xfrm>
              <a:off x="19527107" y="6035253"/>
              <a:ext cx="40024" cy="46056"/>
            </a:xfrm>
            <a:prstGeom prst="rect">
              <a:avLst/>
            </a:prstGeom>
          </p:spPr>
        </p:pic>
        <p:pic>
          <p:nvPicPr>
            <p:cNvPr id="2804" name="Image 2790" descr=" "/>
            <p:cNvPicPr>
              <a:picLocks noChangeAspect="1"/>
            </p:cNvPicPr>
            <p:nvPr/>
          </p:nvPicPr>
          <p:blipFill>
            <a:blip r:embed="rId5582">
              <a:extLst>
                <a:ext uri="{96DAC541-7B7A-43D3-8B79-37D633B846F1}">
                  <asvg:svgBlip xmlns:asvg="http://schemas.microsoft.com/office/drawing/2016/SVG/main" r:embed="rId5583"/>
                </a:ext>
              </a:extLst>
            </a:blip>
            <a:stretch>
              <a:fillRect/>
            </a:stretch>
          </p:blipFill>
          <p:spPr>
            <a:xfrm>
              <a:off x="19463554" y="6035322"/>
              <a:ext cx="40268" cy="46453"/>
            </a:xfrm>
            <a:prstGeom prst="rect">
              <a:avLst/>
            </a:prstGeom>
          </p:spPr>
        </p:pic>
        <p:pic>
          <p:nvPicPr>
            <p:cNvPr id="2805" name="Image 2791" descr=" "/>
            <p:cNvPicPr>
              <a:picLocks noChangeAspect="1"/>
            </p:cNvPicPr>
            <p:nvPr/>
          </p:nvPicPr>
          <p:blipFill>
            <a:blip r:embed="rId5584">
              <a:extLst>
                <a:ext uri="{96DAC541-7B7A-43D3-8B79-37D633B846F1}">
                  <asvg:svgBlip xmlns:asvg="http://schemas.microsoft.com/office/drawing/2016/SVG/main" r:embed="rId5585"/>
                </a:ext>
              </a:extLst>
            </a:blip>
            <a:stretch>
              <a:fillRect/>
            </a:stretch>
          </p:blipFill>
          <p:spPr>
            <a:xfrm>
              <a:off x="19400162" y="6036109"/>
              <a:ext cx="40269" cy="46385"/>
            </a:xfrm>
            <a:prstGeom prst="rect">
              <a:avLst/>
            </a:prstGeom>
          </p:spPr>
        </p:pic>
        <p:pic>
          <p:nvPicPr>
            <p:cNvPr id="2806" name="Image 2792" descr=" "/>
            <p:cNvPicPr>
              <a:picLocks noChangeAspect="1"/>
            </p:cNvPicPr>
            <p:nvPr/>
          </p:nvPicPr>
          <p:blipFill>
            <a:blip r:embed="rId5586">
              <a:extLst>
                <a:ext uri="{96DAC541-7B7A-43D3-8B79-37D633B846F1}">
                  <asvg:svgBlip xmlns:asvg="http://schemas.microsoft.com/office/drawing/2016/SVG/main" r:embed="rId5587"/>
                </a:ext>
              </a:extLst>
            </a:blip>
            <a:stretch>
              <a:fillRect/>
            </a:stretch>
          </p:blipFill>
          <p:spPr>
            <a:xfrm>
              <a:off x="19336966" y="6036506"/>
              <a:ext cx="40149" cy="46056"/>
            </a:xfrm>
            <a:prstGeom prst="rect">
              <a:avLst/>
            </a:prstGeom>
          </p:spPr>
        </p:pic>
        <p:pic>
          <p:nvPicPr>
            <p:cNvPr id="2807" name="Image 2793" descr=" "/>
            <p:cNvPicPr>
              <a:picLocks noChangeAspect="1"/>
            </p:cNvPicPr>
            <p:nvPr/>
          </p:nvPicPr>
          <p:blipFill>
            <a:blip r:embed="rId5588">
              <a:extLst>
                <a:ext uri="{96DAC541-7B7A-43D3-8B79-37D633B846F1}">
                  <asvg:svgBlip xmlns:asvg="http://schemas.microsoft.com/office/drawing/2016/SVG/main" r:embed="rId5589"/>
                </a:ext>
              </a:extLst>
            </a:blip>
            <a:stretch>
              <a:fillRect/>
            </a:stretch>
          </p:blipFill>
          <p:spPr>
            <a:xfrm>
              <a:off x="19273584" y="6037349"/>
              <a:ext cx="46591" cy="46527"/>
            </a:xfrm>
            <a:prstGeom prst="rect">
              <a:avLst/>
            </a:prstGeom>
          </p:spPr>
        </p:pic>
        <p:pic>
          <p:nvPicPr>
            <p:cNvPr id="2808" name="Image 2794" descr=" "/>
            <p:cNvPicPr>
              <a:picLocks noChangeAspect="1"/>
            </p:cNvPicPr>
            <p:nvPr/>
          </p:nvPicPr>
          <p:blipFill>
            <a:blip r:embed="rId5590">
              <a:extLst>
                <a:ext uri="{96DAC541-7B7A-43D3-8B79-37D633B846F1}">
                  <asvg:svgBlip xmlns:asvg="http://schemas.microsoft.com/office/drawing/2016/SVG/main" r:embed="rId5591"/>
                </a:ext>
              </a:extLst>
            </a:blip>
            <a:stretch>
              <a:fillRect/>
            </a:stretch>
          </p:blipFill>
          <p:spPr>
            <a:xfrm>
              <a:off x="19210145" y="6037523"/>
              <a:ext cx="40268" cy="46143"/>
            </a:xfrm>
            <a:prstGeom prst="rect">
              <a:avLst/>
            </a:prstGeom>
          </p:spPr>
        </p:pic>
        <p:pic>
          <p:nvPicPr>
            <p:cNvPr id="2809" name="Image 2795" descr=" "/>
            <p:cNvPicPr>
              <a:picLocks noChangeAspect="1"/>
            </p:cNvPicPr>
            <p:nvPr/>
          </p:nvPicPr>
          <p:blipFill>
            <a:blip r:embed="rId5592">
              <a:extLst>
                <a:ext uri="{96DAC541-7B7A-43D3-8B79-37D633B846F1}">
                  <asvg:svgBlip xmlns:asvg="http://schemas.microsoft.com/office/drawing/2016/SVG/main" r:embed="rId5593"/>
                </a:ext>
              </a:extLst>
            </a:blip>
            <a:stretch>
              <a:fillRect/>
            </a:stretch>
          </p:blipFill>
          <p:spPr>
            <a:xfrm>
              <a:off x="19146754" y="6037523"/>
              <a:ext cx="40268" cy="46385"/>
            </a:xfrm>
            <a:prstGeom prst="rect">
              <a:avLst/>
            </a:prstGeom>
          </p:spPr>
        </p:pic>
        <p:pic>
          <p:nvPicPr>
            <p:cNvPr id="2810" name="Image 2796" descr=" "/>
            <p:cNvPicPr>
              <a:picLocks noChangeAspect="1"/>
            </p:cNvPicPr>
            <p:nvPr/>
          </p:nvPicPr>
          <p:blipFill>
            <a:blip r:embed="rId5594">
              <a:extLst>
                <a:ext uri="{96DAC541-7B7A-43D3-8B79-37D633B846F1}">
                  <asvg:svgBlip xmlns:asvg="http://schemas.microsoft.com/office/drawing/2016/SVG/main" r:embed="rId5595"/>
                </a:ext>
              </a:extLst>
            </a:blip>
            <a:stretch>
              <a:fillRect/>
            </a:stretch>
          </p:blipFill>
          <p:spPr>
            <a:xfrm>
              <a:off x="19083548" y="6038236"/>
              <a:ext cx="40159" cy="46056"/>
            </a:xfrm>
            <a:prstGeom prst="rect">
              <a:avLst/>
            </a:prstGeom>
          </p:spPr>
        </p:pic>
        <p:pic>
          <p:nvPicPr>
            <p:cNvPr id="2811" name="Image 2797" descr=" "/>
            <p:cNvPicPr>
              <a:picLocks noChangeAspect="1"/>
            </p:cNvPicPr>
            <p:nvPr/>
          </p:nvPicPr>
          <p:blipFill>
            <a:blip r:embed="rId5596">
              <a:extLst>
                <a:ext uri="{96DAC541-7B7A-43D3-8B79-37D633B846F1}">
                  <asvg:svgBlip xmlns:asvg="http://schemas.microsoft.com/office/drawing/2016/SVG/main" r:embed="rId5597"/>
                </a:ext>
              </a:extLst>
            </a:blip>
            <a:stretch>
              <a:fillRect/>
            </a:stretch>
          </p:blipFill>
          <p:spPr>
            <a:xfrm>
              <a:off x="19020177" y="6038453"/>
              <a:ext cx="47062" cy="46527"/>
            </a:xfrm>
            <a:prstGeom prst="rect">
              <a:avLst/>
            </a:prstGeom>
          </p:spPr>
        </p:pic>
        <p:pic>
          <p:nvPicPr>
            <p:cNvPr id="2812" name="Image 2798" descr=" "/>
            <p:cNvPicPr>
              <a:picLocks noChangeAspect="1"/>
            </p:cNvPicPr>
            <p:nvPr/>
          </p:nvPicPr>
          <p:blipFill>
            <a:blip r:embed="rId5598">
              <a:extLst>
                <a:ext uri="{96DAC541-7B7A-43D3-8B79-37D633B846F1}">
                  <asvg:svgBlip xmlns:asvg="http://schemas.microsoft.com/office/drawing/2016/SVG/main" r:embed="rId5599"/>
                </a:ext>
              </a:extLst>
            </a:blip>
            <a:stretch>
              <a:fillRect/>
            </a:stretch>
          </p:blipFill>
          <p:spPr>
            <a:xfrm>
              <a:off x="18956737" y="6038782"/>
              <a:ext cx="40268" cy="46453"/>
            </a:xfrm>
            <a:prstGeom prst="rect">
              <a:avLst/>
            </a:prstGeom>
          </p:spPr>
        </p:pic>
        <p:pic>
          <p:nvPicPr>
            <p:cNvPr id="2813" name="Image 2799" descr=" "/>
            <p:cNvPicPr>
              <a:picLocks noChangeAspect="1"/>
            </p:cNvPicPr>
            <p:nvPr/>
          </p:nvPicPr>
          <p:blipFill>
            <a:blip r:embed="rId5600">
              <a:extLst>
                <a:ext uri="{96DAC541-7B7A-43D3-8B79-37D633B846F1}">
                  <asvg:svgBlip xmlns:asvg="http://schemas.microsoft.com/office/drawing/2016/SVG/main" r:embed="rId5601"/>
                </a:ext>
              </a:extLst>
            </a:blip>
            <a:stretch>
              <a:fillRect/>
            </a:stretch>
          </p:blipFill>
          <p:spPr>
            <a:xfrm>
              <a:off x="18893532" y="6039259"/>
              <a:ext cx="46609" cy="46527"/>
            </a:xfrm>
            <a:prstGeom prst="rect">
              <a:avLst/>
            </a:prstGeom>
          </p:spPr>
        </p:pic>
        <p:pic>
          <p:nvPicPr>
            <p:cNvPr id="2814" name="Image 2800" descr=" "/>
            <p:cNvPicPr>
              <a:picLocks noChangeAspect="1"/>
            </p:cNvPicPr>
            <p:nvPr/>
          </p:nvPicPr>
          <p:blipFill>
            <a:blip r:embed="rId5602">
              <a:extLst>
                <a:ext uri="{96DAC541-7B7A-43D3-8B79-37D633B846F1}">
                  <asvg:svgBlip xmlns:asvg="http://schemas.microsoft.com/office/drawing/2016/SVG/main" r:embed="rId5603"/>
                </a:ext>
              </a:extLst>
            </a:blip>
            <a:stretch>
              <a:fillRect/>
            </a:stretch>
          </p:blipFill>
          <p:spPr>
            <a:xfrm>
              <a:off x="18830127" y="6039966"/>
              <a:ext cx="40084" cy="40239"/>
            </a:xfrm>
            <a:prstGeom prst="rect">
              <a:avLst/>
            </a:prstGeom>
          </p:spPr>
        </p:pic>
        <p:pic>
          <p:nvPicPr>
            <p:cNvPr id="2815" name="Image 2801" descr=" "/>
            <p:cNvPicPr>
              <a:picLocks noChangeAspect="1"/>
            </p:cNvPicPr>
            <p:nvPr/>
          </p:nvPicPr>
          <p:blipFill>
            <a:blip r:embed="rId5604">
              <a:extLst>
                <a:ext uri="{96DAC541-7B7A-43D3-8B79-37D633B846F1}">
                  <asvg:svgBlip xmlns:asvg="http://schemas.microsoft.com/office/drawing/2016/SVG/main" r:embed="rId5605"/>
                </a:ext>
              </a:extLst>
            </a:blip>
            <a:stretch>
              <a:fillRect/>
            </a:stretch>
          </p:blipFill>
          <p:spPr>
            <a:xfrm>
              <a:off x="18766767" y="6040177"/>
              <a:ext cx="46592" cy="46527"/>
            </a:xfrm>
            <a:prstGeom prst="rect">
              <a:avLst/>
            </a:prstGeom>
          </p:spPr>
        </p:pic>
        <p:pic>
          <p:nvPicPr>
            <p:cNvPr id="2816" name="Image 2802" descr=" "/>
            <p:cNvPicPr>
              <a:picLocks noChangeAspect="1"/>
            </p:cNvPicPr>
            <p:nvPr/>
          </p:nvPicPr>
          <p:blipFill>
            <a:blip r:embed="rId5606">
              <a:extLst>
                <a:ext uri="{96DAC541-7B7A-43D3-8B79-37D633B846F1}">
                  <asvg:svgBlip xmlns:asvg="http://schemas.microsoft.com/office/drawing/2016/SVG/main" r:embed="rId5607"/>
                </a:ext>
              </a:extLst>
            </a:blip>
            <a:stretch>
              <a:fillRect/>
            </a:stretch>
          </p:blipFill>
          <p:spPr>
            <a:xfrm>
              <a:off x="18703250" y="6041554"/>
              <a:ext cx="40268" cy="46124"/>
            </a:xfrm>
            <a:prstGeom prst="rect">
              <a:avLst/>
            </a:prstGeom>
          </p:spPr>
        </p:pic>
        <p:pic>
          <p:nvPicPr>
            <p:cNvPr id="2817" name="Image 2803" descr=" "/>
            <p:cNvPicPr>
              <a:picLocks noChangeAspect="1"/>
            </p:cNvPicPr>
            <p:nvPr/>
          </p:nvPicPr>
          <p:blipFill>
            <a:blip r:embed="rId5608">
              <a:extLst>
                <a:ext uri="{96DAC541-7B7A-43D3-8B79-37D633B846F1}">
                  <asvg:svgBlip xmlns:asvg="http://schemas.microsoft.com/office/drawing/2016/SVG/main" r:embed="rId5609"/>
                </a:ext>
              </a:extLst>
            </a:blip>
            <a:stretch>
              <a:fillRect/>
            </a:stretch>
          </p:blipFill>
          <p:spPr>
            <a:xfrm>
              <a:off x="18640100" y="6041380"/>
              <a:ext cx="40481" cy="45901"/>
            </a:xfrm>
            <a:prstGeom prst="rect">
              <a:avLst/>
            </a:prstGeom>
          </p:spPr>
        </p:pic>
        <p:pic>
          <p:nvPicPr>
            <p:cNvPr id="2818" name="Image 2804" descr=" "/>
            <p:cNvPicPr>
              <a:picLocks noChangeAspect="1"/>
            </p:cNvPicPr>
            <p:nvPr/>
          </p:nvPicPr>
          <p:blipFill>
            <a:blip r:embed="rId5610">
              <a:extLst>
                <a:ext uri="{96DAC541-7B7A-43D3-8B79-37D633B846F1}">
                  <asvg:svgBlip xmlns:asvg="http://schemas.microsoft.com/office/drawing/2016/SVG/main" r:embed="rId5611"/>
                </a:ext>
              </a:extLst>
            </a:blip>
            <a:stretch>
              <a:fillRect/>
            </a:stretch>
          </p:blipFill>
          <p:spPr>
            <a:xfrm>
              <a:off x="18576546" y="6041771"/>
              <a:ext cx="40268" cy="46385"/>
            </a:xfrm>
            <a:prstGeom prst="rect">
              <a:avLst/>
            </a:prstGeom>
          </p:spPr>
        </p:pic>
        <p:pic>
          <p:nvPicPr>
            <p:cNvPr id="2819" name="Image 2805" descr=" "/>
            <p:cNvPicPr>
              <a:picLocks noChangeAspect="1"/>
            </p:cNvPicPr>
            <p:nvPr/>
          </p:nvPicPr>
          <p:blipFill>
            <a:blip r:embed="rId5612">
              <a:extLst>
                <a:ext uri="{96DAC541-7B7A-43D3-8B79-37D633B846F1}">
                  <asvg:svgBlip xmlns:asvg="http://schemas.microsoft.com/office/drawing/2016/SVG/main" r:embed="rId5613"/>
                </a:ext>
              </a:extLst>
            </a:blip>
            <a:stretch>
              <a:fillRect/>
            </a:stretch>
          </p:blipFill>
          <p:spPr>
            <a:xfrm>
              <a:off x="18513350" y="6042168"/>
              <a:ext cx="40149" cy="46056"/>
            </a:xfrm>
            <a:prstGeom prst="rect">
              <a:avLst/>
            </a:prstGeom>
          </p:spPr>
        </p:pic>
        <p:pic>
          <p:nvPicPr>
            <p:cNvPr id="2820" name="Image 2806" descr=" "/>
            <p:cNvPicPr>
              <a:picLocks noChangeAspect="1"/>
            </p:cNvPicPr>
            <p:nvPr/>
          </p:nvPicPr>
          <p:blipFill>
            <a:blip r:embed="rId5614">
              <a:extLst>
                <a:ext uri="{96DAC541-7B7A-43D3-8B79-37D633B846F1}">
                  <asvg:svgBlip xmlns:asvg="http://schemas.microsoft.com/office/drawing/2016/SVG/main" r:embed="rId5615"/>
                </a:ext>
              </a:extLst>
            </a:blip>
            <a:stretch>
              <a:fillRect/>
            </a:stretch>
          </p:blipFill>
          <p:spPr>
            <a:xfrm>
              <a:off x="18449763" y="6042552"/>
              <a:ext cx="40268" cy="46385"/>
            </a:xfrm>
            <a:prstGeom prst="rect">
              <a:avLst/>
            </a:prstGeom>
          </p:spPr>
        </p:pic>
        <p:pic>
          <p:nvPicPr>
            <p:cNvPr id="2821" name="Image 2807" descr=" "/>
            <p:cNvPicPr>
              <a:picLocks noChangeAspect="1"/>
            </p:cNvPicPr>
            <p:nvPr/>
          </p:nvPicPr>
          <p:blipFill>
            <a:blip r:embed="rId5616">
              <a:extLst>
                <a:ext uri="{96DAC541-7B7A-43D3-8B79-37D633B846F1}">
                  <asvg:svgBlip xmlns:asvg="http://schemas.microsoft.com/office/drawing/2016/SVG/main" r:embed="rId5617"/>
                </a:ext>
              </a:extLst>
            </a:blip>
            <a:stretch>
              <a:fillRect/>
            </a:stretch>
          </p:blipFill>
          <p:spPr>
            <a:xfrm>
              <a:off x="18386715" y="6042713"/>
              <a:ext cx="40869" cy="46453"/>
            </a:xfrm>
            <a:prstGeom prst="rect">
              <a:avLst/>
            </a:prstGeom>
          </p:spPr>
        </p:pic>
        <p:pic>
          <p:nvPicPr>
            <p:cNvPr id="2822" name="Image 2808" descr=" "/>
            <p:cNvPicPr>
              <a:picLocks noChangeAspect="1"/>
            </p:cNvPicPr>
            <p:nvPr/>
          </p:nvPicPr>
          <p:blipFill>
            <a:blip r:embed="rId5618">
              <a:extLst>
                <a:ext uri="{96DAC541-7B7A-43D3-8B79-37D633B846F1}">
                  <asvg:svgBlip xmlns:asvg="http://schemas.microsoft.com/office/drawing/2016/SVG/main" r:embed="rId5619"/>
                </a:ext>
              </a:extLst>
            </a:blip>
            <a:stretch>
              <a:fillRect/>
            </a:stretch>
          </p:blipFill>
          <p:spPr>
            <a:xfrm>
              <a:off x="18323138" y="6043495"/>
              <a:ext cx="40268" cy="46385"/>
            </a:xfrm>
            <a:prstGeom prst="rect">
              <a:avLst/>
            </a:prstGeom>
          </p:spPr>
        </p:pic>
        <p:pic>
          <p:nvPicPr>
            <p:cNvPr id="2823" name="Image 2809" descr=" "/>
            <p:cNvPicPr>
              <a:picLocks noChangeAspect="1"/>
            </p:cNvPicPr>
            <p:nvPr/>
          </p:nvPicPr>
          <p:blipFill>
            <a:blip r:embed="rId5620">
              <a:extLst>
                <a:ext uri="{96DAC541-7B7A-43D3-8B79-37D633B846F1}">
                  <asvg:svgBlip xmlns:asvg="http://schemas.microsoft.com/office/drawing/2016/SVG/main" r:embed="rId5621"/>
                </a:ext>
              </a:extLst>
            </a:blip>
            <a:stretch>
              <a:fillRect/>
            </a:stretch>
          </p:blipFill>
          <p:spPr>
            <a:xfrm>
              <a:off x="18259931" y="6043898"/>
              <a:ext cx="40097" cy="40239"/>
            </a:xfrm>
            <a:prstGeom prst="rect">
              <a:avLst/>
            </a:prstGeom>
          </p:spPr>
        </p:pic>
        <p:pic>
          <p:nvPicPr>
            <p:cNvPr id="2824" name="Image 2810" descr=" "/>
            <p:cNvPicPr>
              <a:picLocks noChangeAspect="1"/>
            </p:cNvPicPr>
            <p:nvPr/>
          </p:nvPicPr>
          <p:blipFill>
            <a:blip r:embed="rId5622">
              <a:extLst>
                <a:ext uri="{96DAC541-7B7A-43D3-8B79-37D633B846F1}">
                  <asvg:svgBlip xmlns:asvg="http://schemas.microsoft.com/office/drawing/2016/SVG/main" r:embed="rId5623"/>
                </a:ext>
              </a:extLst>
            </a:blip>
            <a:stretch>
              <a:fillRect/>
            </a:stretch>
          </p:blipFill>
          <p:spPr>
            <a:xfrm>
              <a:off x="18196355" y="6044282"/>
              <a:ext cx="40268" cy="46385"/>
            </a:xfrm>
            <a:prstGeom prst="rect">
              <a:avLst/>
            </a:prstGeom>
          </p:spPr>
        </p:pic>
        <p:pic>
          <p:nvPicPr>
            <p:cNvPr id="2825" name="Image 2811" descr=" "/>
            <p:cNvPicPr>
              <a:picLocks noChangeAspect="1"/>
            </p:cNvPicPr>
            <p:nvPr/>
          </p:nvPicPr>
          <p:blipFill>
            <a:blip r:embed="rId5624">
              <a:extLst>
                <a:ext uri="{96DAC541-7B7A-43D3-8B79-37D633B846F1}">
                  <asvg:svgBlip xmlns:asvg="http://schemas.microsoft.com/office/drawing/2016/SVG/main" r:embed="rId5625"/>
                </a:ext>
              </a:extLst>
            </a:blip>
            <a:stretch>
              <a:fillRect/>
            </a:stretch>
          </p:blipFill>
          <p:spPr>
            <a:xfrm>
              <a:off x="18133121" y="6044437"/>
              <a:ext cx="40268" cy="46453"/>
            </a:xfrm>
            <a:prstGeom prst="rect">
              <a:avLst/>
            </a:prstGeom>
          </p:spPr>
        </p:pic>
        <p:pic>
          <p:nvPicPr>
            <p:cNvPr id="2826" name="Image 2812" descr=" "/>
            <p:cNvPicPr>
              <a:picLocks noChangeAspect="1"/>
            </p:cNvPicPr>
            <p:nvPr/>
          </p:nvPicPr>
          <p:blipFill>
            <a:blip r:embed="rId5626">
              <a:extLst>
                <a:ext uri="{96DAC541-7B7A-43D3-8B79-37D633B846F1}">
                  <asvg:svgBlip xmlns:asvg="http://schemas.microsoft.com/office/drawing/2016/SVG/main" r:embed="rId5627"/>
                </a:ext>
              </a:extLst>
            </a:blip>
            <a:stretch>
              <a:fillRect/>
            </a:stretch>
          </p:blipFill>
          <p:spPr>
            <a:xfrm>
              <a:off x="18069915" y="6044915"/>
              <a:ext cx="46609" cy="46527"/>
            </a:xfrm>
            <a:prstGeom prst="rect">
              <a:avLst/>
            </a:prstGeom>
          </p:spPr>
        </p:pic>
        <p:pic>
          <p:nvPicPr>
            <p:cNvPr id="2827" name="Image 2813" descr=" "/>
            <p:cNvPicPr>
              <a:picLocks noChangeAspect="1"/>
            </p:cNvPicPr>
            <p:nvPr/>
          </p:nvPicPr>
          <p:blipFill>
            <a:blip r:embed="rId5628">
              <a:extLst>
                <a:ext uri="{96DAC541-7B7A-43D3-8B79-37D633B846F1}">
                  <asvg:svgBlip xmlns:asvg="http://schemas.microsoft.com/office/drawing/2016/SVG/main" r:embed="rId5629"/>
                </a:ext>
              </a:extLst>
            </a:blip>
            <a:stretch>
              <a:fillRect/>
            </a:stretch>
          </p:blipFill>
          <p:spPr>
            <a:xfrm>
              <a:off x="18006469" y="6044995"/>
              <a:ext cx="40046" cy="40239"/>
            </a:xfrm>
            <a:prstGeom prst="rect">
              <a:avLst/>
            </a:prstGeom>
          </p:spPr>
        </p:pic>
        <p:pic>
          <p:nvPicPr>
            <p:cNvPr id="2828" name="Image 2814" descr=" "/>
            <p:cNvPicPr>
              <a:picLocks noChangeAspect="1"/>
            </p:cNvPicPr>
            <p:nvPr/>
          </p:nvPicPr>
          <p:blipFill>
            <a:blip r:embed="rId5630">
              <a:extLst>
                <a:ext uri="{96DAC541-7B7A-43D3-8B79-37D633B846F1}">
                  <asvg:svgBlip xmlns:asvg="http://schemas.microsoft.com/office/drawing/2016/SVG/main" r:embed="rId5631"/>
                </a:ext>
              </a:extLst>
            </a:blip>
            <a:stretch>
              <a:fillRect/>
            </a:stretch>
          </p:blipFill>
          <p:spPr>
            <a:xfrm>
              <a:off x="17943151" y="6045839"/>
              <a:ext cx="46591" cy="46527"/>
            </a:xfrm>
            <a:prstGeom prst="rect">
              <a:avLst/>
            </a:prstGeom>
          </p:spPr>
        </p:pic>
        <p:pic>
          <p:nvPicPr>
            <p:cNvPr id="2829" name="Image 2815" descr=" "/>
            <p:cNvPicPr>
              <a:picLocks noChangeAspect="1"/>
            </p:cNvPicPr>
            <p:nvPr/>
          </p:nvPicPr>
          <p:blipFill>
            <a:blip r:embed="rId5632">
              <a:extLst>
                <a:ext uri="{96DAC541-7B7A-43D3-8B79-37D633B846F1}">
                  <asvg:svgBlip xmlns:asvg="http://schemas.microsoft.com/office/drawing/2016/SVG/main" r:embed="rId5633"/>
                </a:ext>
              </a:extLst>
            </a:blip>
            <a:stretch>
              <a:fillRect/>
            </a:stretch>
          </p:blipFill>
          <p:spPr>
            <a:xfrm>
              <a:off x="17879555" y="6046881"/>
              <a:ext cx="40268" cy="45982"/>
            </a:xfrm>
            <a:prstGeom prst="rect">
              <a:avLst/>
            </a:prstGeom>
          </p:spPr>
        </p:pic>
        <p:pic>
          <p:nvPicPr>
            <p:cNvPr id="2830" name="Image 2816" descr=" "/>
            <p:cNvPicPr>
              <a:picLocks noChangeAspect="1"/>
            </p:cNvPicPr>
            <p:nvPr/>
          </p:nvPicPr>
          <p:blipFill>
            <a:blip r:embed="rId5634">
              <a:extLst>
                <a:ext uri="{96DAC541-7B7A-43D3-8B79-37D633B846F1}">
                  <asvg:svgBlip xmlns:asvg="http://schemas.microsoft.com/office/drawing/2016/SVG/main" r:embed="rId5635"/>
                </a:ext>
              </a:extLst>
            </a:blip>
            <a:stretch>
              <a:fillRect/>
            </a:stretch>
          </p:blipFill>
          <p:spPr>
            <a:xfrm>
              <a:off x="17816507" y="6046645"/>
              <a:ext cx="46609" cy="46527"/>
            </a:xfrm>
            <a:prstGeom prst="rect">
              <a:avLst/>
            </a:prstGeom>
          </p:spPr>
        </p:pic>
        <p:pic>
          <p:nvPicPr>
            <p:cNvPr id="2831" name="Image 2817" descr=" "/>
            <p:cNvPicPr>
              <a:picLocks noChangeAspect="1"/>
            </p:cNvPicPr>
            <p:nvPr/>
          </p:nvPicPr>
          <p:blipFill>
            <a:blip r:embed="rId5636">
              <a:extLst>
                <a:ext uri="{96DAC541-7B7A-43D3-8B79-37D633B846F1}">
                  <asvg:svgBlip xmlns:asvg="http://schemas.microsoft.com/office/drawing/2016/SVG/main" r:embed="rId5637"/>
                </a:ext>
              </a:extLst>
            </a:blip>
            <a:stretch>
              <a:fillRect/>
            </a:stretch>
          </p:blipFill>
          <p:spPr>
            <a:xfrm>
              <a:off x="17752930" y="6047426"/>
              <a:ext cx="40268" cy="46385"/>
            </a:xfrm>
            <a:prstGeom prst="rect">
              <a:avLst/>
            </a:prstGeom>
          </p:spPr>
        </p:pic>
        <p:pic>
          <p:nvPicPr>
            <p:cNvPr id="2832" name="Image 2818" descr=" "/>
            <p:cNvPicPr>
              <a:picLocks noChangeAspect="1"/>
            </p:cNvPicPr>
            <p:nvPr/>
          </p:nvPicPr>
          <p:blipFill>
            <a:blip r:embed="rId5638">
              <a:extLst>
                <a:ext uri="{96DAC541-7B7A-43D3-8B79-37D633B846F1}">
                  <asvg:svgBlip xmlns:asvg="http://schemas.microsoft.com/office/drawing/2016/SVG/main" r:embed="rId5639"/>
                </a:ext>
              </a:extLst>
            </a:blip>
            <a:stretch>
              <a:fillRect/>
            </a:stretch>
          </p:blipFill>
          <p:spPr>
            <a:xfrm>
              <a:off x="17689538" y="6047742"/>
              <a:ext cx="40269" cy="46385"/>
            </a:xfrm>
            <a:prstGeom prst="rect">
              <a:avLst/>
            </a:prstGeom>
          </p:spPr>
        </p:pic>
        <p:pic>
          <p:nvPicPr>
            <p:cNvPr id="2833" name="Image 2819" descr=" "/>
            <p:cNvPicPr>
              <a:picLocks noChangeAspect="1"/>
            </p:cNvPicPr>
            <p:nvPr/>
          </p:nvPicPr>
          <p:blipFill>
            <a:blip r:embed="rId5640">
              <a:extLst>
                <a:ext uri="{96DAC541-7B7A-43D3-8B79-37D633B846F1}">
                  <asvg:svgBlip xmlns:asvg="http://schemas.microsoft.com/office/drawing/2016/SVG/main" r:embed="rId5641"/>
                </a:ext>
              </a:extLst>
            </a:blip>
            <a:stretch>
              <a:fillRect/>
            </a:stretch>
          </p:blipFill>
          <p:spPr>
            <a:xfrm>
              <a:off x="17626147" y="6048611"/>
              <a:ext cx="40268" cy="45982"/>
            </a:xfrm>
            <a:prstGeom prst="rect">
              <a:avLst/>
            </a:prstGeom>
          </p:spPr>
        </p:pic>
        <p:pic>
          <p:nvPicPr>
            <p:cNvPr id="2834" name="Image 2820" descr=" "/>
            <p:cNvPicPr>
              <a:picLocks noChangeAspect="1"/>
            </p:cNvPicPr>
            <p:nvPr/>
          </p:nvPicPr>
          <p:blipFill>
            <a:blip r:embed="rId5642">
              <a:extLst>
                <a:ext uri="{96DAC541-7B7A-43D3-8B79-37D633B846F1}">
                  <asvg:svgBlip xmlns:asvg="http://schemas.microsoft.com/office/drawing/2016/SVG/main" r:embed="rId5643"/>
                </a:ext>
              </a:extLst>
            </a:blip>
            <a:stretch>
              <a:fillRect/>
            </a:stretch>
          </p:blipFill>
          <p:spPr>
            <a:xfrm>
              <a:off x="17563099" y="6048375"/>
              <a:ext cx="46609" cy="46527"/>
            </a:xfrm>
            <a:prstGeom prst="rect">
              <a:avLst/>
            </a:prstGeom>
          </p:spPr>
        </p:pic>
        <p:pic>
          <p:nvPicPr>
            <p:cNvPr id="2835" name="Image 2821" descr=" "/>
            <p:cNvPicPr>
              <a:picLocks noChangeAspect="1"/>
            </p:cNvPicPr>
            <p:nvPr/>
          </p:nvPicPr>
          <p:blipFill>
            <a:blip r:embed="rId5644">
              <a:extLst>
                <a:ext uri="{96DAC541-7B7A-43D3-8B79-37D633B846F1}">
                  <asvg:svgBlip xmlns:asvg="http://schemas.microsoft.com/office/drawing/2016/SVG/main" r:embed="rId5645"/>
                </a:ext>
              </a:extLst>
            </a:blip>
            <a:stretch>
              <a:fillRect/>
            </a:stretch>
          </p:blipFill>
          <p:spPr>
            <a:xfrm>
              <a:off x="17246299" y="6050576"/>
              <a:ext cx="46609" cy="46527"/>
            </a:xfrm>
            <a:prstGeom prst="rect">
              <a:avLst/>
            </a:prstGeom>
          </p:spPr>
        </p:pic>
        <p:pic>
          <p:nvPicPr>
            <p:cNvPr id="2836" name="Image 2822" descr=" "/>
            <p:cNvPicPr>
              <a:picLocks noChangeAspect="1"/>
            </p:cNvPicPr>
            <p:nvPr/>
          </p:nvPicPr>
          <p:blipFill>
            <a:blip r:embed="rId5646">
              <a:extLst>
                <a:ext uri="{96DAC541-7B7A-43D3-8B79-37D633B846F1}">
                  <asvg:svgBlip xmlns:asvg="http://schemas.microsoft.com/office/drawing/2016/SVG/main" r:embed="rId5647"/>
                </a:ext>
              </a:extLst>
            </a:blip>
            <a:stretch>
              <a:fillRect/>
            </a:stretch>
          </p:blipFill>
          <p:spPr>
            <a:xfrm>
              <a:off x="16042305" y="6059060"/>
              <a:ext cx="40268" cy="46385"/>
            </a:xfrm>
            <a:prstGeom prst="rect">
              <a:avLst/>
            </a:prstGeom>
          </p:spPr>
        </p:pic>
        <p:pic>
          <p:nvPicPr>
            <p:cNvPr id="2837" name="Image 2823" descr=" "/>
            <p:cNvPicPr>
              <a:picLocks noChangeAspect="1"/>
            </p:cNvPicPr>
            <p:nvPr/>
          </p:nvPicPr>
          <p:blipFill>
            <a:blip r:embed="rId5648">
              <a:extLst>
                <a:ext uri="{96DAC541-7B7A-43D3-8B79-37D633B846F1}">
                  <asvg:svgBlip xmlns:asvg="http://schemas.microsoft.com/office/drawing/2016/SVG/main" r:embed="rId5649"/>
                </a:ext>
              </a:extLst>
            </a:blip>
            <a:stretch>
              <a:fillRect/>
            </a:stretch>
          </p:blipFill>
          <p:spPr>
            <a:xfrm>
              <a:off x="15978914" y="6059928"/>
              <a:ext cx="40268" cy="45982"/>
            </a:xfrm>
            <a:prstGeom prst="rect">
              <a:avLst/>
            </a:prstGeom>
          </p:spPr>
        </p:pic>
        <p:pic>
          <p:nvPicPr>
            <p:cNvPr id="2838" name="Image 2824" descr=" "/>
            <p:cNvPicPr>
              <a:picLocks noChangeAspect="1"/>
            </p:cNvPicPr>
            <p:nvPr/>
          </p:nvPicPr>
          <p:blipFill>
            <a:blip r:embed="rId5650">
              <a:extLst>
                <a:ext uri="{96DAC541-7B7A-43D3-8B79-37D633B846F1}">
                  <asvg:svgBlip xmlns:asvg="http://schemas.microsoft.com/office/drawing/2016/SVG/main" r:embed="rId5651"/>
                </a:ext>
              </a:extLst>
            </a:blip>
            <a:stretch>
              <a:fillRect/>
            </a:stretch>
          </p:blipFill>
          <p:spPr>
            <a:xfrm>
              <a:off x="15915747" y="6060715"/>
              <a:ext cx="40142" cy="40239"/>
            </a:xfrm>
            <a:prstGeom prst="rect">
              <a:avLst/>
            </a:prstGeom>
          </p:spPr>
        </p:pic>
        <p:pic>
          <p:nvPicPr>
            <p:cNvPr id="2839" name="Image 2825" descr=" "/>
            <p:cNvPicPr>
              <a:picLocks noChangeAspect="1"/>
            </p:cNvPicPr>
            <p:nvPr/>
          </p:nvPicPr>
          <p:blipFill>
            <a:blip r:embed="rId5652">
              <a:extLst>
                <a:ext uri="{96DAC541-7B7A-43D3-8B79-37D633B846F1}">
                  <asvg:svgBlip xmlns:asvg="http://schemas.microsoft.com/office/drawing/2016/SVG/main" r:embed="rId5653"/>
                </a:ext>
              </a:extLst>
            </a:blip>
            <a:stretch>
              <a:fillRect/>
            </a:stretch>
          </p:blipFill>
          <p:spPr>
            <a:xfrm>
              <a:off x="15408890" y="6063388"/>
              <a:ext cx="40073" cy="40239"/>
            </a:xfrm>
            <a:prstGeom prst="rect">
              <a:avLst/>
            </a:prstGeom>
          </p:spPr>
        </p:pic>
        <p:pic>
          <p:nvPicPr>
            <p:cNvPr id="2840" name="Image 2826" descr=" "/>
            <p:cNvPicPr>
              <a:picLocks noChangeAspect="1"/>
            </p:cNvPicPr>
            <p:nvPr/>
          </p:nvPicPr>
          <p:blipFill>
            <a:blip r:embed="rId5654">
              <a:extLst>
                <a:ext uri="{96DAC541-7B7A-43D3-8B79-37D633B846F1}">
                  <asvg:svgBlip xmlns:asvg="http://schemas.microsoft.com/office/drawing/2016/SVG/main" r:embed="rId5655"/>
                </a:ext>
              </a:extLst>
            </a:blip>
            <a:stretch>
              <a:fillRect/>
            </a:stretch>
          </p:blipFill>
          <p:spPr>
            <a:xfrm>
              <a:off x="15345511" y="6063859"/>
              <a:ext cx="40148" cy="46056"/>
            </a:xfrm>
            <a:prstGeom prst="rect">
              <a:avLst/>
            </a:prstGeom>
          </p:spPr>
        </p:pic>
        <p:pic>
          <p:nvPicPr>
            <p:cNvPr id="2841" name="Image 2827" descr=" "/>
            <p:cNvPicPr>
              <a:picLocks noChangeAspect="1"/>
            </p:cNvPicPr>
            <p:nvPr/>
          </p:nvPicPr>
          <p:blipFill>
            <a:blip r:embed="rId5656">
              <a:extLst>
                <a:ext uri="{96DAC541-7B7A-43D3-8B79-37D633B846F1}">
                  <asvg:svgBlip xmlns:asvg="http://schemas.microsoft.com/office/drawing/2016/SVG/main" r:embed="rId5657"/>
                </a:ext>
              </a:extLst>
            </a:blip>
            <a:stretch>
              <a:fillRect/>
            </a:stretch>
          </p:blipFill>
          <p:spPr>
            <a:xfrm>
              <a:off x="15282243" y="6064331"/>
              <a:ext cx="40025" cy="46056"/>
            </a:xfrm>
            <a:prstGeom prst="rect">
              <a:avLst/>
            </a:prstGeom>
          </p:spPr>
        </p:pic>
        <p:pic>
          <p:nvPicPr>
            <p:cNvPr id="2842" name="Image 2828" descr=" "/>
            <p:cNvPicPr>
              <a:picLocks noChangeAspect="1"/>
            </p:cNvPicPr>
            <p:nvPr/>
          </p:nvPicPr>
          <p:blipFill>
            <a:blip r:embed="rId5658">
              <a:extLst>
                <a:ext uri="{96DAC541-7B7A-43D3-8B79-37D633B846F1}">
                  <asvg:svgBlip xmlns:asvg="http://schemas.microsoft.com/office/drawing/2016/SVG/main" r:embed="rId5659"/>
                </a:ext>
              </a:extLst>
            </a:blip>
            <a:stretch>
              <a:fillRect/>
            </a:stretch>
          </p:blipFill>
          <p:spPr>
            <a:xfrm>
              <a:off x="15218401" y="6064802"/>
              <a:ext cx="40098" cy="40239"/>
            </a:xfrm>
            <a:prstGeom prst="rect">
              <a:avLst/>
            </a:prstGeom>
          </p:spPr>
        </p:pic>
        <p:pic>
          <p:nvPicPr>
            <p:cNvPr id="2843" name="Image 2829" descr=" "/>
            <p:cNvPicPr>
              <a:picLocks noChangeAspect="1"/>
            </p:cNvPicPr>
            <p:nvPr/>
          </p:nvPicPr>
          <p:blipFill>
            <a:blip r:embed="rId5660">
              <a:extLst>
                <a:ext uri="{96DAC541-7B7A-43D3-8B79-37D633B846F1}">
                  <asvg:svgBlip xmlns:asvg="http://schemas.microsoft.com/office/drawing/2016/SVG/main" r:embed="rId5661"/>
                </a:ext>
              </a:extLst>
            </a:blip>
            <a:stretch>
              <a:fillRect/>
            </a:stretch>
          </p:blipFill>
          <p:spPr>
            <a:xfrm>
              <a:off x="15155482" y="6065118"/>
              <a:ext cx="40073" cy="40239"/>
            </a:xfrm>
            <a:prstGeom prst="rect">
              <a:avLst/>
            </a:prstGeom>
          </p:spPr>
        </p:pic>
        <p:pic>
          <p:nvPicPr>
            <p:cNvPr id="2844" name="Image 2830" descr=" "/>
            <p:cNvPicPr>
              <a:picLocks noChangeAspect="1"/>
            </p:cNvPicPr>
            <p:nvPr/>
          </p:nvPicPr>
          <p:blipFill>
            <a:blip r:embed="rId5662">
              <a:extLst>
                <a:ext uri="{96DAC541-7B7A-43D3-8B79-37D633B846F1}">
                  <asvg:svgBlip xmlns:asvg="http://schemas.microsoft.com/office/drawing/2016/SVG/main" r:embed="rId5663"/>
                </a:ext>
              </a:extLst>
            </a:blip>
            <a:stretch>
              <a:fillRect/>
            </a:stretch>
          </p:blipFill>
          <p:spPr>
            <a:xfrm>
              <a:off x="15092564" y="6065589"/>
              <a:ext cx="40159" cy="46056"/>
            </a:xfrm>
            <a:prstGeom prst="rect">
              <a:avLst/>
            </a:prstGeom>
          </p:spPr>
        </p:pic>
        <p:pic>
          <p:nvPicPr>
            <p:cNvPr id="2845" name="Image 2831" descr=" "/>
            <p:cNvPicPr>
              <a:picLocks noChangeAspect="1"/>
            </p:cNvPicPr>
            <p:nvPr/>
          </p:nvPicPr>
          <p:blipFill>
            <a:blip r:embed="rId5664">
              <a:extLst>
                <a:ext uri="{96DAC541-7B7A-43D3-8B79-37D633B846F1}">
                  <asvg:svgBlip xmlns:asvg="http://schemas.microsoft.com/office/drawing/2016/SVG/main" r:embed="rId5665"/>
                </a:ext>
              </a:extLst>
            </a:blip>
            <a:stretch>
              <a:fillRect/>
            </a:stretch>
          </p:blipFill>
          <p:spPr>
            <a:xfrm>
              <a:off x="14901890" y="6066917"/>
              <a:ext cx="40268" cy="46385"/>
            </a:xfrm>
            <a:prstGeom prst="rect">
              <a:avLst/>
            </a:prstGeom>
          </p:spPr>
        </p:pic>
        <p:pic>
          <p:nvPicPr>
            <p:cNvPr id="2846" name="Image 2832" descr=" "/>
            <p:cNvPicPr>
              <a:picLocks noChangeAspect="1"/>
            </p:cNvPicPr>
            <p:nvPr/>
          </p:nvPicPr>
          <p:blipFill>
            <a:blip r:embed="rId5666">
              <a:extLst>
                <a:ext uri="{96DAC541-7B7A-43D3-8B79-37D633B846F1}">
                  <asvg:svgBlip xmlns:asvg="http://schemas.microsoft.com/office/drawing/2016/SVG/main" r:embed="rId5667"/>
                </a:ext>
              </a:extLst>
            </a:blip>
            <a:stretch>
              <a:fillRect/>
            </a:stretch>
          </p:blipFill>
          <p:spPr>
            <a:xfrm>
              <a:off x="14838684" y="6067320"/>
              <a:ext cx="40159" cy="46056"/>
            </a:xfrm>
            <a:prstGeom prst="rect">
              <a:avLst/>
            </a:prstGeom>
          </p:spPr>
        </p:pic>
        <p:pic>
          <p:nvPicPr>
            <p:cNvPr id="2847" name="Image 2833" descr=" "/>
            <p:cNvPicPr>
              <a:picLocks noChangeAspect="1"/>
            </p:cNvPicPr>
            <p:nvPr/>
          </p:nvPicPr>
          <p:blipFill>
            <a:blip r:embed="rId5668">
              <a:extLst>
                <a:ext uri="{96DAC541-7B7A-43D3-8B79-37D633B846F1}">
                  <asvg:svgBlip xmlns:asvg="http://schemas.microsoft.com/office/drawing/2016/SVG/main" r:embed="rId5669"/>
                </a:ext>
              </a:extLst>
            </a:blip>
            <a:stretch>
              <a:fillRect/>
            </a:stretch>
          </p:blipFill>
          <p:spPr>
            <a:xfrm>
              <a:off x="14775312" y="6067530"/>
              <a:ext cx="46591" cy="46527"/>
            </a:xfrm>
            <a:prstGeom prst="rect">
              <a:avLst/>
            </a:prstGeom>
          </p:spPr>
        </p:pic>
        <p:pic>
          <p:nvPicPr>
            <p:cNvPr id="2848" name="Image 2834" descr=" "/>
            <p:cNvPicPr>
              <a:picLocks noChangeAspect="1"/>
            </p:cNvPicPr>
            <p:nvPr/>
          </p:nvPicPr>
          <p:blipFill>
            <a:blip r:embed="rId5670">
              <a:extLst>
                <a:ext uri="{96DAC541-7B7A-43D3-8B79-37D633B846F1}">
                  <asvg:svgBlip xmlns:asvg="http://schemas.microsoft.com/office/drawing/2016/SVG/main" r:embed="rId5671"/>
                </a:ext>
              </a:extLst>
            </a:blip>
            <a:stretch>
              <a:fillRect/>
            </a:stretch>
          </p:blipFill>
          <p:spPr>
            <a:xfrm>
              <a:off x="14711873" y="6068647"/>
              <a:ext cx="40268" cy="46453"/>
            </a:xfrm>
            <a:prstGeom prst="rect">
              <a:avLst/>
            </a:prstGeom>
          </p:spPr>
        </p:pic>
        <p:pic>
          <p:nvPicPr>
            <p:cNvPr id="2849" name="Image 2835" descr=" "/>
            <p:cNvPicPr>
              <a:picLocks noChangeAspect="1"/>
            </p:cNvPicPr>
            <p:nvPr/>
          </p:nvPicPr>
          <p:blipFill>
            <a:blip r:embed="rId5672">
              <a:extLst>
                <a:ext uri="{96DAC541-7B7A-43D3-8B79-37D633B846F1}">
                  <asvg:svgBlip xmlns:asvg="http://schemas.microsoft.com/office/drawing/2016/SVG/main" r:embed="rId5673"/>
                </a:ext>
              </a:extLst>
            </a:blip>
            <a:stretch>
              <a:fillRect/>
            </a:stretch>
          </p:blipFill>
          <p:spPr>
            <a:xfrm>
              <a:off x="14648609" y="6068721"/>
              <a:ext cx="40102" cy="40239"/>
            </a:xfrm>
            <a:prstGeom prst="rect">
              <a:avLst/>
            </a:prstGeom>
          </p:spPr>
        </p:pic>
        <p:pic>
          <p:nvPicPr>
            <p:cNvPr id="2850" name="Image 2836" descr=" "/>
            <p:cNvPicPr>
              <a:picLocks noChangeAspect="1"/>
            </p:cNvPicPr>
            <p:nvPr/>
          </p:nvPicPr>
          <p:blipFill>
            <a:blip r:embed="rId5674">
              <a:extLst>
                <a:ext uri="{96DAC541-7B7A-43D3-8B79-37D633B846F1}">
                  <asvg:svgBlip xmlns:asvg="http://schemas.microsoft.com/office/drawing/2016/SVG/main" r:embed="rId5675"/>
                </a:ext>
              </a:extLst>
            </a:blip>
            <a:stretch>
              <a:fillRect/>
            </a:stretch>
          </p:blipFill>
          <p:spPr>
            <a:xfrm>
              <a:off x="14585283" y="6069044"/>
              <a:ext cx="40088" cy="40239"/>
            </a:xfrm>
            <a:prstGeom prst="rect">
              <a:avLst/>
            </a:prstGeom>
          </p:spPr>
        </p:pic>
        <p:pic>
          <p:nvPicPr>
            <p:cNvPr id="2851" name="Image 2837" descr=" "/>
            <p:cNvPicPr>
              <a:picLocks noChangeAspect="1"/>
            </p:cNvPicPr>
            <p:nvPr/>
          </p:nvPicPr>
          <p:blipFill>
            <a:blip r:embed="rId5676">
              <a:extLst>
                <a:ext uri="{96DAC541-7B7A-43D3-8B79-37D633B846F1}">
                  <asvg:svgBlip xmlns:asvg="http://schemas.microsoft.com/office/drawing/2016/SVG/main" r:embed="rId5677"/>
                </a:ext>
              </a:extLst>
            </a:blip>
            <a:stretch>
              <a:fillRect/>
            </a:stretch>
          </p:blipFill>
          <p:spPr>
            <a:xfrm>
              <a:off x="14521873" y="6069521"/>
              <a:ext cx="40170" cy="46056"/>
            </a:xfrm>
            <a:prstGeom prst="rect">
              <a:avLst/>
            </a:prstGeom>
          </p:spPr>
        </p:pic>
        <p:pic>
          <p:nvPicPr>
            <p:cNvPr id="2852" name="Image 2838" descr=" "/>
            <p:cNvPicPr>
              <a:picLocks noChangeAspect="1"/>
            </p:cNvPicPr>
            <p:nvPr/>
          </p:nvPicPr>
          <p:blipFill>
            <a:blip r:embed="rId5678">
              <a:extLst>
                <a:ext uri="{96DAC541-7B7A-43D3-8B79-37D633B846F1}">
                  <asvg:svgBlip xmlns:asvg="http://schemas.microsoft.com/office/drawing/2016/SVG/main" r:embed="rId5679"/>
                </a:ext>
              </a:extLst>
            </a:blip>
            <a:stretch>
              <a:fillRect/>
            </a:stretch>
          </p:blipFill>
          <p:spPr>
            <a:xfrm>
              <a:off x="14458629" y="6069992"/>
              <a:ext cx="40495" cy="46056"/>
            </a:xfrm>
            <a:prstGeom prst="rect">
              <a:avLst/>
            </a:prstGeom>
          </p:spPr>
        </p:pic>
        <p:pic>
          <p:nvPicPr>
            <p:cNvPr id="2853" name="Image 2839" descr=" "/>
            <p:cNvPicPr>
              <a:picLocks noChangeAspect="1"/>
            </p:cNvPicPr>
            <p:nvPr/>
          </p:nvPicPr>
          <p:blipFill>
            <a:blip r:embed="rId5680">
              <a:extLst>
                <a:ext uri="{96DAC541-7B7A-43D3-8B79-37D633B846F1}">
                  <asvg:svgBlip xmlns:asvg="http://schemas.microsoft.com/office/drawing/2016/SVG/main" r:embed="rId5681"/>
                </a:ext>
              </a:extLst>
            </a:blip>
            <a:stretch>
              <a:fillRect/>
            </a:stretch>
          </p:blipFill>
          <p:spPr>
            <a:xfrm>
              <a:off x="14395073" y="6070060"/>
              <a:ext cx="40269" cy="46453"/>
            </a:xfrm>
            <a:prstGeom prst="rect">
              <a:avLst/>
            </a:prstGeom>
          </p:spPr>
        </p:pic>
        <p:pic>
          <p:nvPicPr>
            <p:cNvPr id="2854" name="Image 2840" descr=" "/>
            <p:cNvPicPr>
              <a:picLocks noChangeAspect="1"/>
            </p:cNvPicPr>
            <p:nvPr/>
          </p:nvPicPr>
          <p:blipFill>
            <a:blip r:embed="rId5682">
              <a:extLst>
                <a:ext uri="{96DAC541-7B7A-43D3-8B79-37D633B846F1}">
                  <asvg:svgBlip xmlns:asvg="http://schemas.microsoft.com/office/drawing/2016/SVG/main" r:embed="rId5683"/>
                </a:ext>
              </a:extLst>
            </a:blip>
            <a:stretch>
              <a:fillRect/>
            </a:stretch>
          </p:blipFill>
          <p:spPr>
            <a:xfrm>
              <a:off x="14331682" y="6070848"/>
              <a:ext cx="40268" cy="46385"/>
            </a:xfrm>
            <a:prstGeom prst="rect">
              <a:avLst/>
            </a:prstGeom>
          </p:spPr>
        </p:pic>
        <p:pic>
          <p:nvPicPr>
            <p:cNvPr id="2855" name="Image 2841" descr=" "/>
            <p:cNvPicPr>
              <a:picLocks noChangeAspect="1"/>
            </p:cNvPicPr>
            <p:nvPr/>
          </p:nvPicPr>
          <p:blipFill>
            <a:blip r:embed="rId5684">
              <a:extLst>
                <a:ext uri="{96DAC541-7B7A-43D3-8B79-37D633B846F1}">
                  <asvg:svgBlip xmlns:asvg="http://schemas.microsoft.com/office/drawing/2016/SVG/main" r:embed="rId5685"/>
                </a:ext>
              </a:extLst>
            </a:blip>
            <a:stretch>
              <a:fillRect/>
            </a:stretch>
          </p:blipFill>
          <p:spPr>
            <a:xfrm>
              <a:off x="14268486" y="6071245"/>
              <a:ext cx="40148" cy="46056"/>
            </a:xfrm>
            <a:prstGeom prst="rect">
              <a:avLst/>
            </a:prstGeom>
          </p:spPr>
        </p:pic>
        <p:pic>
          <p:nvPicPr>
            <p:cNvPr id="2856" name="Image 2842" descr=" "/>
            <p:cNvPicPr>
              <a:picLocks noChangeAspect="1"/>
            </p:cNvPicPr>
            <p:nvPr/>
          </p:nvPicPr>
          <p:blipFill>
            <a:blip r:embed="rId5686">
              <a:extLst>
                <a:ext uri="{96DAC541-7B7A-43D3-8B79-37D633B846F1}">
                  <asvg:svgBlip xmlns:asvg="http://schemas.microsoft.com/office/drawing/2016/SVG/main" r:embed="rId5687"/>
                </a:ext>
              </a:extLst>
            </a:blip>
            <a:stretch>
              <a:fillRect/>
            </a:stretch>
          </p:blipFill>
          <p:spPr>
            <a:xfrm>
              <a:off x="14205229" y="6071716"/>
              <a:ext cx="39768" cy="39923"/>
            </a:xfrm>
            <a:prstGeom prst="rect">
              <a:avLst/>
            </a:prstGeom>
          </p:spPr>
        </p:pic>
        <p:pic>
          <p:nvPicPr>
            <p:cNvPr id="2857" name="Image 2843" descr=" "/>
            <p:cNvPicPr>
              <a:picLocks noChangeAspect="1"/>
            </p:cNvPicPr>
            <p:nvPr/>
          </p:nvPicPr>
          <p:blipFill>
            <a:blip r:embed="rId5688">
              <a:extLst>
                <a:ext uri="{96DAC541-7B7A-43D3-8B79-37D633B846F1}">
                  <asvg:svgBlip xmlns:asvg="http://schemas.microsoft.com/office/drawing/2016/SVG/main" r:embed="rId5689"/>
                </a:ext>
              </a:extLst>
            </a:blip>
            <a:stretch>
              <a:fillRect/>
            </a:stretch>
          </p:blipFill>
          <p:spPr>
            <a:xfrm>
              <a:off x="14141665" y="6071791"/>
              <a:ext cx="40268" cy="46453"/>
            </a:xfrm>
            <a:prstGeom prst="rect">
              <a:avLst/>
            </a:prstGeom>
          </p:spPr>
        </p:pic>
        <p:pic>
          <p:nvPicPr>
            <p:cNvPr id="2858" name="Image 2844" descr=" "/>
            <p:cNvPicPr>
              <a:picLocks noChangeAspect="1"/>
            </p:cNvPicPr>
            <p:nvPr/>
          </p:nvPicPr>
          <p:blipFill>
            <a:blip r:embed="rId5690">
              <a:extLst>
                <a:ext uri="{96DAC541-7B7A-43D3-8B79-37D633B846F1}">
                  <asvg:svgBlip xmlns:asvg="http://schemas.microsoft.com/office/drawing/2016/SVG/main" r:embed="rId5691"/>
                </a:ext>
              </a:extLst>
            </a:blip>
            <a:stretch>
              <a:fillRect/>
            </a:stretch>
          </p:blipFill>
          <p:spPr>
            <a:xfrm>
              <a:off x="14078274" y="6072578"/>
              <a:ext cx="40268" cy="46385"/>
            </a:xfrm>
            <a:prstGeom prst="rect">
              <a:avLst/>
            </a:prstGeom>
          </p:spPr>
        </p:pic>
        <p:pic>
          <p:nvPicPr>
            <p:cNvPr id="2859" name="Image 2845" descr=" "/>
            <p:cNvPicPr>
              <a:picLocks noChangeAspect="1"/>
            </p:cNvPicPr>
            <p:nvPr/>
          </p:nvPicPr>
          <p:blipFill>
            <a:blip r:embed="rId5692">
              <a:extLst>
                <a:ext uri="{96DAC541-7B7A-43D3-8B79-37D633B846F1}">
                  <asvg:svgBlip xmlns:asvg="http://schemas.microsoft.com/office/drawing/2016/SVG/main" r:embed="rId5693"/>
                </a:ext>
              </a:extLst>
            </a:blip>
            <a:stretch>
              <a:fillRect/>
            </a:stretch>
          </p:blipFill>
          <p:spPr>
            <a:xfrm>
              <a:off x="14015078" y="6072975"/>
              <a:ext cx="40148" cy="46056"/>
            </a:xfrm>
            <a:prstGeom prst="rect">
              <a:avLst/>
            </a:prstGeom>
          </p:spPr>
        </p:pic>
        <p:pic>
          <p:nvPicPr>
            <p:cNvPr id="2860" name="Image 2846" descr=" "/>
            <p:cNvPicPr>
              <a:picLocks noChangeAspect="1"/>
            </p:cNvPicPr>
            <p:nvPr/>
          </p:nvPicPr>
          <p:blipFill>
            <a:blip r:embed="rId5694">
              <a:extLst>
                <a:ext uri="{96DAC541-7B7A-43D3-8B79-37D633B846F1}">
                  <asvg:svgBlip xmlns:asvg="http://schemas.microsoft.com/office/drawing/2016/SVG/main" r:embed="rId5695"/>
                </a:ext>
              </a:extLst>
            </a:blip>
            <a:stretch>
              <a:fillRect/>
            </a:stretch>
          </p:blipFill>
          <p:spPr>
            <a:xfrm>
              <a:off x="13951696" y="6073192"/>
              <a:ext cx="46591" cy="46527"/>
            </a:xfrm>
            <a:prstGeom prst="rect">
              <a:avLst/>
            </a:prstGeom>
          </p:spPr>
        </p:pic>
        <p:pic>
          <p:nvPicPr>
            <p:cNvPr id="2861" name="Image 2847" descr=" "/>
            <p:cNvPicPr>
              <a:picLocks noChangeAspect="1"/>
            </p:cNvPicPr>
            <p:nvPr/>
          </p:nvPicPr>
          <p:blipFill>
            <a:blip r:embed="rId5696">
              <a:extLst>
                <a:ext uri="{96DAC541-7B7A-43D3-8B79-37D633B846F1}">
                  <asvg:svgBlip xmlns:asvg="http://schemas.microsoft.com/office/drawing/2016/SVG/main" r:embed="rId5697"/>
                </a:ext>
              </a:extLst>
            </a:blip>
            <a:stretch>
              <a:fillRect/>
            </a:stretch>
          </p:blipFill>
          <p:spPr>
            <a:xfrm>
              <a:off x="13888442" y="6073521"/>
              <a:ext cx="40397" cy="46453"/>
            </a:xfrm>
            <a:prstGeom prst="rect">
              <a:avLst/>
            </a:prstGeom>
          </p:spPr>
        </p:pic>
        <p:pic>
          <p:nvPicPr>
            <p:cNvPr id="2862" name="Image 2848" descr=" "/>
            <p:cNvPicPr>
              <a:picLocks noChangeAspect="1"/>
            </p:cNvPicPr>
            <p:nvPr/>
          </p:nvPicPr>
          <p:blipFill>
            <a:blip r:embed="rId5698">
              <a:extLst>
                <a:ext uri="{96DAC541-7B7A-43D3-8B79-37D633B846F1}">
                  <asvg:svgBlip xmlns:asvg="http://schemas.microsoft.com/office/drawing/2016/SVG/main" r:embed="rId5699"/>
                </a:ext>
              </a:extLst>
            </a:blip>
            <a:stretch>
              <a:fillRect/>
            </a:stretch>
          </p:blipFill>
          <p:spPr>
            <a:xfrm>
              <a:off x="13698287" y="6074916"/>
              <a:ext cx="46591" cy="46527"/>
            </a:xfrm>
            <a:prstGeom prst="rect">
              <a:avLst/>
            </a:prstGeom>
          </p:spPr>
        </p:pic>
        <p:pic>
          <p:nvPicPr>
            <p:cNvPr id="2863" name="Image 2849" descr=" "/>
            <p:cNvPicPr>
              <a:picLocks noChangeAspect="1"/>
            </p:cNvPicPr>
            <p:nvPr/>
          </p:nvPicPr>
          <p:blipFill>
            <a:blip r:embed="rId5700">
              <a:extLst>
                <a:ext uri="{96DAC541-7B7A-43D3-8B79-37D633B846F1}">
                  <asvg:svgBlip xmlns:asvg="http://schemas.microsoft.com/office/drawing/2016/SVG/main" r:embed="rId5701"/>
                </a:ext>
              </a:extLst>
            </a:blip>
            <a:stretch>
              <a:fillRect/>
            </a:stretch>
          </p:blipFill>
          <p:spPr>
            <a:xfrm>
              <a:off x="13634848" y="6075251"/>
              <a:ext cx="40269" cy="46453"/>
            </a:xfrm>
            <a:prstGeom prst="rect">
              <a:avLst/>
            </a:prstGeom>
          </p:spPr>
        </p:pic>
        <p:pic>
          <p:nvPicPr>
            <p:cNvPr id="2864" name="Image 2850" descr=" "/>
            <p:cNvPicPr>
              <a:picLocks noChangeAspect="1"/>
            </p:cNvPicPr>
            <p:nvPr/>
          </p:nvPicPr>
          <p:blipFill>
            <a:blip r:embed="rId5702">
              <a:extLst>
                <a:ext uri="{96DAC541-7B7A-43D3-8B79-37D633B846F1}">
                  <asvg:svgBlip xmlns:asvg="http://schemas.microsoft.com/office/drawing/2016/SVG/main" r:embed="rId5703"/>
                </a:ext>
              </a:extLst>
            </a:blip>
            <a:stretch>
              <a:fillRect/>
            </a:stretch>
          </p:blipFill>
          <p:spPr>
            <a:xfrm>
              <a:off x="22567709" y="5942484"/>
              <a:ext cx="39640" cy="45901"/>
            </a:xfrm>
            <a:prstGeom prst="rect">
              <a:avLst/>
            </a:prstGeom>
          </p:spPr>
        </p:pic>
        <p:pic>
          <p:nvPicPr>
            <p:cNvPr id="2865" name="Image 2851" descr=" "/>
            <p:cNvPicPr>
              <a:picLocks noChangeAspect="1"/>
            </p:cNvPicPr>
            <p:nvPr/>
          </p:nvPicPr>
          <p:blipFill>
            <a:blip r:embed="rId5704">
              <a:extLst>
                <a:ext uri="{96DAC541-7B7A-43D3-8B79-37D633B846F1}">
                  <asvg:svgBlip xmlns:asvg="http://schemas.microsoft.com/office/drawing/2016/SVG/main" r:embed="rId5705"/>
                </a:ext>
              </a:extLst>
            </a:blip>
            <a:stretch>
              <a:fillRect/>
            </a:stretch>
          </p:blipFill>
          <p:spPr>
            <a:xfrm>
              <a:off x="22377540" y="5943135"/>
              <a:ext cx="40073" cy="40239"/>
            </a:xfrm>
            <a:prstGeom prst="rect">
              <a:avLst/>
            </a:prstGeom>
          </p:spPr>
        </p:pic>
        <p:pic>
          <p:nvPicPr>
            <p:cNvPr id="2866" name="Image 2852" descr=" "/>
            <p:cNvPicPr>
              <a:picLocks noChangeAspect="1"/>
            </p:cNvPicPr>
            <p:nvPr/>
          </p:nvPicPr>
          <p:blipFill>
            <a:blip r:embed="rId5706">
              <a:extLst>
                <a:ext uri="{96DAC541-7B7A-43D3-8B79-37D633B846F1}">
                  <asvg:svgBlip xmlns:asvg="http://schemas.microsoft.com/office/drawing/2016/SVG/main" r:embed="rId5707"/>
                </a:ext>
              </a:extLst>
            </a:blip>
            <a:stretch>
              <a:fillRect/>
            </a:stretch>
          </p:blipFill>
          <p:spPr>
            <a:xfrm>
              <a:off x="22250893" y="5944710"/>
              <a:ext cx="40024" cy="46056"/>
            </a:xfrm>
            <a:prstGeom prst="rect">
              <a:avLst/>
            </a:prstGeom>
          </p:spPr>
        </p:pic>
        <p:pic>
          <p:nvPicPr>
            <p:cNvPr id="2867" name="Image 2853" descr=" "/>
            <p:cNvPicPr>
              <a:picLocks noChangeAspect="1"/>
            </p:cNvPicPr>
            <p:nvPr/>
          </p:nvPicPr>
          <p:blipFill>
            <a:blip r:embed="rId5708">
              <a:extLst>
                <a:ext uri="{96DAC541-7B7A-43D3-8B79-37D633B846F1}">
                  <asvg:svgBlip xmlns:asvg="http://schemas.microsoft.com/office/drawing/2016/SVG/main" r:embed="rId5709"/>
                </a:ext>
              </a:extLst>
            </a:blip>
            <a:stretch>
              <a:fillRect/>
            </a:stretch>
          </p:blipFill>
          <p:spPr>
            <a:xfrm>
              <a:off x="22187338" y="5945094"/>
              <a:ext cx="40269" cy="46385"/>
            </a:xfrm>
            <a:prstGeom prst="rect">
              <a:avLst/>
            </a:prstGeom>
          </p:spPr>
        </p:pic>
        <p:pic>
          <p:nvPicPr>
            <p:cNvPr id="2868" name="Image 2854" descr=" "/>
            <p:cNvPicPr>
              <a:picLocks noChangeAspect="1"/>
            </p:cNvPicPr>
            <p:nvPr/>
          </p:nvPicPr>
          <p:blipFill>
            <a:blip r:embed="rId5710">
              <a:extLst>
                <a:ext uri="{96DAC541-7B7A-43D3-8B79-37D633B846F1}">
                  <asvg:svgBlip xmlns:asvg="http://schemas.microsoft.com/office/drawing/2016/SVG/main" r:embed="rId5711"/>
                </a:ext>
              </a:extLst>
            </a:blip>
            <a:stretch>
              <a:fillRect/>
            </a:stretch>
          </p:blipFill>
          <p:spPr>
            <a:xfrm>
              <a:off x="22123816" y="5945498"/>
              <a:ext cx="40073" cy="40239"/>
            </a:xfrm>
            <a:prstGeom prst="rect">
              <a:avLst/>
            </a:prstGeom>
          </p:spPr>
        </p:pic>
        <p:pic>
          <p:nvPicPr>
            <p:cNvPr id="2869" name="Image 2855" descr=" "/>
            <p:cNvPicPr>
              <a:picLocks noChangeAspect="1"/>
            </p:cNvPicPr>
            <p:nvPr/>
          </p:nvPicPr>
          <p:blipFill>
            <a:blip r:embed="rId5712">
              <a:extLst>
                <a:ext uri="{96DAC541-7B7A-43D3-8B79-37D633B846F1}">
                  <asvg:svgBlip xmlns:asvg="http://schemas.microsoft.com/office/drawing/2016/SVG/main" r:embed="rId5713"/>
                </a:ext>
              </a:extLst>
            </a:blip>
            <a:stretch>
              <a:fillRect/>
            </a:stretch>
          </p:blipFill>
          <p:spPr>
            <a:xfrm>
              <a:off x="22060909" y="5945969"/>
              <a:ext cx="40148" cy="46056"/>
            </a:xfrm>
            <a:prstGeom prst="rect">
              <a:avLst/>
            </a:prstGeom>
          </p:spPr>
        </p:pic>
        <p:pic>
          <p:nvPicPr>
            <p:cNvPr id="2870" name="Image 2856" descr=" "/>
            <p:cNvPicPr>
              <a:picLocks noChangeAspect="1"/>
            </p:cNvPicPr>
            <p:nvPr/>
          </p:nvPicPr>
          <p:blipFill>
            <a:blip r:embed="rId5714">
              <a:extLst>
                <a:ext uri="{96DAC541-7B7A-43D3-8B79-37D633B846F1}">
                  <asvg:svgBlip xmlns:asvg="http://schemas.microsoft.com/office/drawing/2016/SVG/main" r:embed="rId5715"/>
                </a:ext>
              </a:extLst>
            </a:blip>
            <a:stretch>
              <a:fillRect/>
            </a:stretch>
          </p:blipFill>
          <p:spPr>
            <a:xfrm>
              <a:off x="21997956" y="5946440"/>
              <a:ext cx="40024" cy="46056"/>
            </a:xfrm>
            <a:prstGeom prst="rect">
              <a:avLst/>
            </a:prstGeom>
          </p:spPr>
        </p:pic>
        <p:pic>
          <p:nvPicPr>
            <p:cNvPr id="2871" name="Image 2857" descr=" "/>
            <p:cNvPicPr>
              <a:picLocks noChangeAspect="1"/>
            </p:cNvPicPr>
            <p:nvPr/>
          </p:nvPicPr>
          <p:blipFill>
            <a:blip r:embed="rId5716">
              <a:extLst>
                <a:ext uri="{96DAC541-7B7A-43D3-8B79-37D633B846F1}">
                  <asvg:svgBlip xmlns:asvg="http://schemas.microsoft.com/office/drawing/2016/SVG/main" r:embed="rId5717"/>
                </a:ext>
              </a:extLst>
            </a:blip>
            <a:stretch>
              <a:fillRect/>
            </a:stretch>
          </p:blipFill>
          <p:spPr>
            <a:xfrm>
              <a:off x="21934113" y="5946911"/>
              <a:ext cx="40098" cy="40239"/>
            </a:xfrm>
            <a:prstGeom prst="rect">
              <a:avLst/>
            </a:prstGeom>
          </p:spPr>
        </p:pic>
        <p:pic>
          <p:nvPicPr>
            <p:cNvPr id="2872" name="Image 2858" descr=" "/>
            <p:cNvPicPr>
              <a:picLocks noChangeAspect="1"/>
            </p:cNvPicPr>
            <p:nvPr/>
          </p:nvPicPr>
          <p:blipFill>
            <a:blip r:embed="rId5718">
              <a:extLst>
                <a:ext uri="{96DAC541-7B7A-43D3-8B79-37D633B846F1}">
                  <asvg:svgBlip xmlns:asvg="http://schemas.microsoft.com/office/drawing/2016/SVG/main" r:embed="rId5719"/>
                </a:ext>
              </a:extLst>
            </a:blip>
            <a:stretch>
              <a:fillRect/>
            </a:stretch>
          </p:blipFill>
          <p:spPr>
            <a:xfrm>
              <a:off x="21870925" y="5947377"/>
              <a:ext cx="39640" cy="45901"/>
            </a:xfrm>
            <a:prstGeom prst="rect">
              <a:avLst/>
            </a:prstGeom>
          </p:spPr>
        </p:pic>
        <p:pic>
          <p:nvPicPr>
            <p:cNvPr id="2873" name="Image 2859" descr=" "/>
            <p:cNvPicPr>
              <a:picLocks noChangeAspect="1"/>
            </p:cNvPicPr>
            <p:nvPr/>
          </p:nvPicPr>
          <p:blipFill>
            <a:blip r:embed="rId5720">
              <a:extLst>
                <a:ext uri="{96DAC541-7B7A-43D3-8B79-37D633B846F1}">
                  <asvg:svgBlip xmlns:asvg="http://schemas.microsoft.com/office/drawing/2016/SVG/main" r:embed="rId5721"/>
                </a:ext>
              </a:extLst>
            </a:blip>
            <a:stretch>
              <a:fillRect/>
            </a:stretch>
          </p:blipFill>
          <p:spPr>
            <a:xfrm>
              <a:off x="21807343" y="5947699"/>
              <a:ext cx="40148" cy="46056"/>
            </a:xfrm>
            <a:prstGeom prst="rect">
              <a:avLst/>
            </a:prstGeom>
          </p:spPr>
        </p:pic>
        <p:pic>
          <p:nvPicPr>
            <p:cNvPr id="2874" name="Image 2860" descr=" "/>
            <p:cNvPicPr>
              <a:picLocks noChangeAspect="1"/>
            </p:cNvPicPr>
            <p:nvPr/>
          </p:nvPicPr>
          <p:blipFill>
            <a:blip r:embed="rId5722">
              <a:extLst>
                <a:ext uri="{96DAC541-7B7A-43D3-8B79-37D633B846F1}">
                  <asvg:svgBlip xmlns:asvg="http://schemas.microsoft.com/office/drawing/2016/SVG/main" r:embed="rId5723"/>
                </a:ext>
              </a:extLst>
            </a:blip>
            <a:stretch>
              <a:fillRect/>
            </a:stretch>
          </p:blipFill>
          <p:spPr>
            <a:xfrm>
              <a:off x="21744076" y="5948170"/>
              <a:ext cx="40025" cy="46056"/>
            </a:xfrm>
            <a:prstGeom prst="rect">
              <a:avLst/>
            </a:prstGeom>
          </p:spPr>
        </p:pic>
        <p:pic>
          <p:nvPicPr>
            <p:cNvPr id="2875" name="Image 2861" descr=" "/>
            <p:cNvPicPr>
              <a:picLocks noChangeAspect="1"/>
            </p:cNvPicPr>
            <p:nvPr/>
          </p:nvPicPr>
          <p:blipFill>
            <a:blip r:embed="rId5724">
              <a:extLst>
                <a:ext uri="{96DAC541-7B7A-43D3-8B79-37D633B846F1}">
                  <asvg:svgBlip xmlns:asvg="http://schemas.microsoft.com/office/drawing/2016/SVG/main" r:embed="rId5725"/>
                </a:ext>
              </a:extLst>
            </a:blip>
            <a:stretch>
              <a:fillRect/>
            </a:stretch>
          </p:blipFill>
          <p:spPr>
            <a:xfrm>
              <a:off x="21680521" y="5948238"/>
              <a:ext cx="40268" cy="46453"/>
            </a:xfrm>
            <a:prstGeom prst="rect">
              <a:avLst/>
            </a:prstGeom>
          </p:spPr>
        </p:pic>
        <p:pic>
          <p:nvPicPr>
            <p:cNvPr id="2876" name="Image 2862" descr=" "/>
            <p:cNvPicPr>
              <a:picLocks noChangeAspect="1"/>
            </p:cNvPicPr>
            <p:nvPr/>
          </p:nvPicPr>
          <p:blipFill>
            <a:blip r:embed="rId5726">
              <a:extLst>
                <a:ext uri="{96DAC541-7B7A-43D3-8B79-37D633B846F1}">
                  <asvg:svgBlip xmlns:asvg="http://schemas.microsoft.com/office/drawing/2016/SVG/main" r:embed="rId5727"/>
                </a:ext>
              </a:extLst>
            </a:blip>
            <a:stretch>
              <a:fillRect/>
            </a:stretch>
          </p:blipFill>
          <p:spPr>
            <a:xfrm>
              <a:off x="21617130" y="5949026"/>
              <a:ext cx="40269" cy="46385"/>
            </a:xfrm>
            <a:prstGeom prst="rect">
              <a:avLst/>
            </a:prstGeom>
          </p:spPr>
        </p:pic>
        <p:pic>
          <p:nvPicPr>
            <p:cNvPr id="2877" name="Image 2863" descr=" "/>
            <p:cNvPicPr>
              <a:picLocks noChangeAspect="1"/>
            </p:cNvPicPr>
            <p:nvPr/>
          </p:nvPicPr>
          <p:blipFill>
            <a:blip r:embed="rId5728">
              <a:extLst>
                <a:ext uri="{96DAC541-7B7A-43D3-8B79-37D633B846F1}">
                  <asvg:svgBlip xmlns:asvg="http://schemas.microsoft.com/office/drawing/2016/SVG/main" r:embed="rId5729"/>
                </a:ext>
              </a:extLst>
            </a:blip>
            <a:stretch>
              <a:fillRect/>
            </a:stretch>
          </p:blipFill>
          <p:spPr>
            <a:xfrm>
              <a:off x="21553926" y="5949423"/>
              <a:ext cx="40158" cy="46056"/>
            </a:xfrm>
            <a:prstGeom prst="rect">
              <a:avLst/>
            </a:prstGeom>
          </p:spPr>
        </p:pic>
        <p:pic>
          <p:nvPicPr>
            <p:cNvPr id="2878" name="Image 2864" descr=" "/>
            <p:cNvPicPr>
              <a:picLocks noChangeAspect="1"/>
            </p:cNvPicPr>
            <p:nvPr/>
          </p:nvPicPr>
          <p:blipFill>
            <a:blip r:embed="rId5730">
              <a:extLst>
                <a:ext uri="{96DAC541-7B7A-43D3-8B79-37D633B846F1}">
                  <asvg:svgBlip xmlns:asvg="http://schemas.microsoft.com/office/drawing/2016/SVG/main" r:embed="rId5731"/>
                </a:ext>
              </a:extLst>
            </a:blip>
            <a:stretch>
              <a:fillRect/>
            </a:stretch>
          </p:blipFill>
          <p:spPr>
            <a:xfrm>
              <a:off x="21490269" y="5949640"/>
              <a:ext cx="46561" cy="46527"/>
            </a:xfrm>
            <a:prstGeom prst="rect">
              <a:avLst/>
            </a:prstGeom>
          </p:spPr>
        </p:pic>
        <p:pic>
          <p:nvPicPr>
            <p:cNvPr id="2879" name="Image 2865" descr=" "/>
            <p:cNvPicPr>
              <a:picLocks noChangeAspect="1"/>
            </p:cNvPicPr>
            <p:nvPr/>
          </p:nvPicPr>
          <p:blipFill>
            <a:blip r:embed="rId5732">
              <a:extLst>
                <a:ext uri="{96DAC541-7B7A-43D3-8B79-37D633B846F1}">
                  <asvg:svgBlip xmlns:asvg="http://schemas.microsoft.com/office/drawing/2016/SVG/main" r:embed="rId5733"/>
                </a:ext>
              </a:extLst>
            </a:blip>
            <a:stretch>
              <a:fillRect/>
            </a:stretch>
          </p:blipFill>
          <p:spPr>
            <a:xfrm>
              <a:off x="21427271" y="5949969"/>
              <a:ext cx="40269" cy="46453"/>
            </a:xfrm>
            <a:prstGeom prst="rect">
              <a:avLst/>
            </a:prstGeom>
          </p:spPr>
        </p:pic>
        <p:pic>
          <p:nvPicPr>
            <p:cNvPr id="2880" name="Image 2866" descr=" "/>
            <p:cNvPicPr>
              <a:picLocks noChangeAspect="1"/>
            </p:cNvPicPr>
            <p:nvPr/>
          </p:nvPicPr>
          <p:blipFill>
            <a:blip r:embed="rId5734">
              <a:extLst>
                <a:ext uri="{96DAC541-7B7A-43D3-8B79-37D633B846F1}">
                  <asvg:svgBlip xmlns:asvg="http://schemas.microsoft.com/office/drawing/2016/SVG/main" r:embed="rId5735"/>
                </a:ext>
              </a:extLst>
            </a:blip>
            <a:stretch>
              <a:fillRect/>
            </a:stretch>
          </p:blipFill>
          <p:spPr>
            <a:xfrm>
              <a:off x="21363723" y="5950756"/>
              <a:ext cx="40268" cy="46385"/>
            </a:xfrm>
            <a:prstGeom prst="rect">
              <a:avLst/>
            </a:prstGeom>
          </p:spPr>
        </p:pic>
        <p:pic>
          <p:nvPicPr>
            <p:cNvPr id="2881" name="Image 2867" descr=" "/>
            <p:cNvPicPr>
              <a:picLocks noChangeAspect="1"/>
            </p:cNvPicPr>
            <p:nvPr/>
          </p:nvPicPr>
          <p:blipFill>
            <a:blip r:embed="rId5736">
              <a:extLst>
                <a:ext uri="{96DAC541-7B7A-43D3-8B79-37D633B846F1}">
                  <asvg:svgBlip xmlns:asvg="http://schemas.microsoft.com/office/drawing/2016/SVG/main" r:embed="rId5737"/>
                </a:ext>
              </a:extLst>
            </a:blip>
            <a:stretch>
              <a:fillRect/>
            </a:stretch>
          </p:blipFill>
          <p:spPr>
            <a:xfrm>
              <a:off x="21300463" y="5950682"/>
              <a:ext cx="40044" cy="40239"/>
            </a:xfrm>
            <a:prstGeom prst="rect">
              <a:avLst/>
            </a:prstGeom>
          </p:spPr>
        </p:pic>
        <p:pic>
          <p:nvPicPr>
            <p:cNvPr id="2882" name="Image 2868" descr=" "/>
            <p:cNvPicPr>
              <a:picLocks noChangeAspect="1"/>
            </p:cNvPicPr>
            <p:nvPr/>
          </p:nvPicPr>
          <p:blipFill>
            <a:blip r:embed="rId5738">
              <a:extLst>
                <a:ext uri="{96DAC541-7B7A-43D3-8B79-37D633B846F1}">
                  <asvg:svgBlip xmlns:asvg="http://schemas.microsoft.com/office/drawing/2016/SVG/main" r:embed="rId5739"/>
                </a:ext>
              </a:extLst>
            </a:blip>
            <a:stretch>
              <a:fillRect/>
            </a:stretch>
          </p:blipFill>
          <p:spPr>
            <a:xfrm>
              <a:off x="21237135" y="5951525"/>
              <a:ext cx="46601" cy="46527"/>
            </a:xfrm>
            <a:prstGeom prst="rect">
              <a:avLst/>
            </a:prstGeom>
          </p:spPr>
        </p:pic>
        <p:pic>
          <p:nvPicPr>
            <p:cNvPr id="2883" name="Image 2869" descr=" "/>
            <p:cNvPicPr>
              <a:picLocks noChangeAspect="1"/>
            </p:cNvPicPr>
            <p:nvPr/>
          </p:nvPicPr>
          <p:blipFill>
            <a:blip r:embed="rId5740">
              <a:extLst>
                <a:ext uri="{96DAC541-7B7A-43D3-8B79-37D633B846F1}">
                  <asvg:svgBlip xmlns:asvg="http://schemas.microsoft.com/office/drawing/2016/SVG/main" r:embed="rId5741"/>
                </a:ext>
              </a:extLst>
            </a:blip>
            <a:stretch>
              <a:fillRect/>
            </a:stretch>
          </p:blipFill>
          <p:spPr>
            <a:xfrm>
              <a:off x="21173705" y="5951382"/>
              <a:ext cx="40269" cy="46453"/>
            </a:xfrm>
            <a:prstGeom prst="rect">
              <a:avLst/>
            </a:prstGeom>
          </p:spPr>
        </p:pic>
        <p:pic>
          <p:nvPicPr>
            <p:cNvPr id="2884" name="Image 2870" descr=" "/>
            <p:cNvPicPr>
              <a:picLocks noChangeAspect="1"/>
            </p:cNvPicPr>
            <p:nvPr/>
          </p:nvPicPr>
          <p:blipFill>
            <a:blip r:embed="rId5742">
              <a:extLst>
                <a:ext uri="{96DAC541-7B7A-43D3-8B79-37D633B846F1}">
                  <asvg:svgBlip xmlns:asvg="http://schemas.microsoft.com/office/drawing/2016/SVG/main" r:embed="rId5743"/>
                </a:ext>
              </a:extLst>
            </a:blip>
            <a:stretch>
              <a:fillRect/>
            </a:stretch>
          </p:blipFill>
          <p:spPr>
            <a:xfrm>
              <a:off x="21110415" y="5951941"/>
              <a:ext cx="40541" cy="45901"/>
            </a:xfrm>
            <a:prstGeom prst="rect">
              <a:avLst/>
            </a:prstGeom>
          </p:spPr>
        </p:pic>
        <p:pic>
          <p:nvPicPr>
            <p:cNvPr id="2885" name="Image 2871" descr=" "/>
            <p:cNvPicPr>
              <a:picLocks noChangeAspect="1"/>
            </p:cNvPicPr>
            <p:nvPr/>
          </p:nvPicPr>
          <p:blipFill>
            <a:blip r:embed="rId5744">
              <a:extLst>
                <a:ext uri="{96DAC541-7B7A-43D3-8B79-37D633B846F1}">
                  <asvg:svgBlip xmlns:asvg="http://schemas.microsoft.com/office/drawing/2016/SVG/main" r:embed="rId5745"/>
                </a:ext>
              </a:extLst>
            </a:blip>
            <a:stretch>
              <a:fillRect/>
            </a:stretch>
          </p:blipFill>
          <p:spPr>
            <a:xfrm>
              <a:off x="21046923" y="5952958"/>
              <a:ext cx="40269" cy="46385"/>
            </a:xfrm>
            <a:prstGeom prst="rect">
              <a:avLst/>
            </a:prstGeom>
          </p:spPr>
        </p:pic>
        <p:pic>
          <p:nvPicPr>
            <p:cNvPr id="2886" name="Image 2872" descr=" "/>
            <p:cNvPicPr>
              <a:picLocks noChangeAspect="1"/>
            </p:cNvPicPr>
            <p:nvPr/>
          </p:nvPicPr>
          <p:blipFill>
            <a:blip r:embed="rId5746">
              <a:extLst>
                <a:ext uri="{96DAC541-7B7A-43D3-8B79-37D633B846F1}">
                  <asvg:svgBlip xmlns:asvg="http://schemas.microsoft.com/office/drawing/2016/SVG/main" r:embed="rId5747"/>
                </a:ext>
              </a:extLst>
            </a:blip>
            <a:stretch>
              <a:fillRect/>
            </a:stretch>
          </p:blipFill>
          <p:spPr>
            <a:xfrm>
              <a:off x="20983717" y="5953354"/>
              <a:ext cx="40158" cy="46056"/>
            </a:xfrm>
            <a:prstGeom prst="rect">
              <a:avLst/>
            </a:prstGeom>
          </p:spPr>
        </p:pic>
        <p:pic>
          <p:nvPicPr>
            <p:cNvPr id="2887" name="Image 2873" descr=" "/>
            <p:cNvPicPr>
              <a:picLocks noChangeAspect="1"/>
            </p:cNvPicPr>
            <p:nvPr/>
          </p:nvPicPr>
          <p:blipFill>
            <a:blip r:embed="rId5748">
              <a:extLst>
                <a:ext uri="{96DAC541-7B7A-43D3-8B79-37D633B846F1}">
                  <asvg:svgBlip xmlns:asvg="http://schemas.microsoft.com/office/drawing/2016/SVG/main" r:embed="rId5749"/>
                </a:ext>
              </a:extLst>
            </a:blip>
            <a:stretch>
              <a:fillRect/>
            </a:stretch>
          </p:blipFill>
          <p:spPr>
            <a:xfrm>
              <a:off x="20920470" y="5953826"/>
              <a:ext cx="39768" cy="39923"/>
            </a:xfrm>
            <a:prstGeom prst="rect">
              <a:avLst/>
            </a:prstGeom>
          </p:spPr>
        </p:pic>
        <p:pic>
          <p:nvPicPr>
            <p:cNvPr id="2888" name="Image 2874" descr=" "/>
            <p:cNvPicPr>
              <a:picLocks noChangeAspect="1"/>
            </p:cNvPicPr>
            <p:nvPr/>
          </p:nvPicPr>
          <p:blipFill>
            <a:blip r:embed="rId5750">
              <a:extLst>
                <a:ext uri="{96DAC541-7B7A-43D3-8B79-37D633B846F1}">
                  <asvg:svgBlip xmlns:asvg="http://schemas.microsoft.com/office/drawing/2016/SVG/main" r:embed="rId5751"/>
                </a:ext>
              </a:extLst>
            </a:blip>
            <a:stretch>
              <a:fillRect/>
            </a:stretch>
          </p:blipFill>
          <p:spPr>
            <a:xfrm>
              <a:off x="20857067" y="5954297"/>
              <a:ext cx="40481" cy="45901"/>
            </a:xfrm>
            <a:prstGeom prst="rect">
              <a:avLst/>
            </a:prstGeom>
          </p:spPr>
        </p:pic>
        <p:pic>
          <p:nvPicPr>
            <p:cNvPr id="2889" name="Image 2875" descr=" "/>
            <p:cNvPicPr>
              <a:picLocks noChangeAspect="1"/>
            </p:cNvPicPr>
            <p:nvPr/>
          </p:nvPicPr>
          <p:blipFill>
            <a:blip r:embed="rId5752">
              <a:extLst>
                <a:ext uri="{96DAC541-7B7A-43D3-8B79-37D633B846F1}">
                  <asvg:svgBlip xmlns:asvg="http://schemas.microsoft.com/office/drawing/2016/SVG/main" r:embed="rId5753"/>
                </a:ext>
              </a:extLst>
            </a:blip>
            <a:stretch>
              <a:fillRect/>
            </a:stretch>
          </p:blipFill>
          <p:spPr>
            <a:xfrm>
              <a:off x="20793514" y="5954688"/>
              <a:ext cx="40268" cy="46385"/>
            </a:xfrm>
            <a:prstGeom prst="rect">
              <a:avLst/>
            </a:prstGeom>
          </p:spPr>
        </p:pic>
        <p:pic>
          <p:nvPicPr>
            <p:cNvPr id="2890" name="Image 2876" descr=" "/>
            <p:cNvPicPr>
              <a:picLocks noChangeAspect="1"/>
            </p:cNvPicPr>
            <p:nvPr/>
          </p:nvPicPr>
          <p:blipFill>
            <a:blip r:embed="rId5754">
              <a:extLst>
                <a:ext uri="{96DAC541-7B7A-43D3-8B79-37D633B846F1}">
                  <asvg:svgBlip xmlns:asvg="http://schemas.microsoft.com/office/drawing/2016/SVG/main" r:embed="rId5755"/>
                </a:ext>
              </a:extLst>
            </a:blip>
            <a:stretch>
              <a:fillRect/>
            </a:stretch>
          </p:blipFill>
          <p:spPr>
            <a:xfrm>
              <a:off x="20730318" y="5955085"/>
              <a:ext cx="40149" cy="46056"/>
            </a:xfrm>
            <a:prstGeom prst="rect">
              <a:avLst/>
            </a:prstGeom>
          </p:spPr>
        </p:pic>
        <p:pic>
          <p:nvPicPr>
            <p:cNvPr id="2891" name="Image 2877" descr=" "/>
            <p:cNvPicPr>
              <a:picLocks noChangeAspect="1"/>
            </p:cNvPicPr>
            <p:nvPr/>
          </p:nvPicPr>
          <p:blipFill>
            <a:blip r:embed="rId5756">
              <a:extLst>
                <a:ext uri="{96DAC541-7B7A-43D3-8B79-37D633B846F1}">
                  <asvg:svgBlip xmlns:asvg="http://schemas.microsoft.com/office/drawing/2016/SVG/main" r:embed="rId5757"/>
                </a:ext>
              </a:extLst>
            </a:blip>
            <a:stretch>
              <a:fillRect/>
            </a:stretch>
          </p:blipFill>
          <p:spPr>
            <a:xfrm>
              <a:off x="20666731" y="5955469"/>
              <a:ext cx="40268" cy="46385"/>
            </a:xfrm>
            <a:prstGeom prst="rect">
              <a:avLst/>
            </a:prstGeom>
          </p:spPr>
        </p:pic>
        <p:pic>
          <p:nvPicPr>
            <p:cNvPr id="2892" name="Image 2878" descr=" "/>
            <p:cNvPicPr>
              <a:picLocks noChangeAspect="1"/>
            </p:cNvPicPr>
            <p:nvPr/>
          </p:nvPicPr>
          <p:blipFill>
            <a:blip r:embed="rId5758">
              <a:extLst>
                <a:ext uri="{96DAC541-7B7A-43D3-8B79-37D633B846F1}">
                  <asvg:svgBlip xmlns:asvg="http://schemas.microsoft.com/office/drawing/2016/SVG/main" r:embed="rId5759"/>
                </a:ext>
              </a:extLst>
            </a:blip>
            <a:stretch>
              <a:fillRect/>
            </a:stretch>
          </p:blipFill>
          <p:spPr>
            <a:xfrm>
              <a:off x="20603498" y="5955630"/>
              <a:ext cx="40269" cy="46453"/>
            </a:xfrm>
            <a:prstGeom prst="rect">
              <a:avLst/>
            </a:prstGeom>
          </p:spPr>
        </p:pic>
        <p:pic>
          <p:nvPicPr>
            <p:cNvPr id="2893" name="Image 2879" descr=" "/>
            <p:cNvPicPr>
              <a:picLocks noChangeAspect="1"/>
            </p:cNvPicPr>
            <p:nvPr/>
          </p:nvPicPr>
          <p:blipFill>
            <a:blip r:embed="rId5760">
              <a:extLst>
                <a:ext uri="{96DAC541-7B7A-43D3-8B79-37D633B846F1}">
                  <asvg:svgBlip xmlns:asvg="http://schemas.microsoft.com/office/drawing/2016/SVG/main" r:embed="rId5761"/>
                </a:ext>
              </a:extLst>
            </a:blip>
            <a:stretch>
              <a:fillRect/>
            </a:stretch>
          </p:blipFill>
          <p:spPr>
            <a:xfrm>
              <a:off x="20540292" y="5956108"/>
              <a:ext cx="46608" cy="46527"/>
            </a:xfrm>
            <a:prstGeom prst="rect">
              <a:avLst/>
            </a:prstGeom>
          </p:spPr>
        </p:pic>
        <p:pic>
          <p:nvPicPr>
            <p:cNvPr id="2894" name="Image 2880" descr=" "/>
            <p:cNvPicPr>
              <a:picLocks noChangeAspect="1"/>
            </p:cNvPicPr>
            <p:nvPr/>
          </p:nvPicPr>
          <p:blipFill>
            <a:blip r:embed="rId5762">
              <a:extLst>
                <a:ext uri="{96DAC541-7B7A-43D3-8B79-37D633B846F1}">
                  <asvg:svgBlip xmlns:asvg="http://schemas.microsoft.com/office/drawing/2016/SVG/main" r:embed="rId5763"/>
                </a:ext>
              </a:extLst>
            </a:blip>
            <a:stretch>
              <a:fillRect/>
            </a:stretch>
          </p:blipFill>
          <p:spPr>
            <a:xfrm>
              <a:off x="20476899" y="5956815"/>
              <a:ext cx="40097" cy="40239"/>
            </a:xfrm>
            <a:prstGeom prst="rect">
              <a:avLst/>
            </a:prstGeom>
          </p:spPr>
        </p:pic>
        <p:pic>
          <p:nvPicPr>
            <p:cNvPr id="2895" name="Image 2881" descr=" "/>
            <p:cNvPicPr>
              <a:picLocks noChangeAspect="1"/>
            </p:cNvPicPr>
            <p:nvPr/>
          </p:nvPicPr>
          <p:blipFill>
            <a:blip r:embed="rId5764">
              <a:extLst>
                <a:ext uri="{96DAC541-7B7A-43D3-8B79-37D633B846F1}">
                  <asvg:svgBlip xmlns:asvg="http://schemas.microsoft.com/office/drawing/2016/SVG/main" r:embed="rId5765"/>
                </a:ext>
              </a:extLst>
            </a:blip>
            <a:stretch>
              <a:fillRect/>
            </a:stretch>
          </p:blipFill>
          <p:spPr>
            <a:xfrm>
              <a:off x="20413324" y="5957199"/>
              <a:ext cx="40268" cy="46385"/>
            </a:xfrm>
            <a:prstGeom prst="rect">
              <a:avLst/>
            </a:prstGeom>
          </p:spPr>
        </p:pic>
        <p:pic>
          <p:nvPicPr>
            <p:cNvPr id="2896" name="Image 2882" descr=" "/>
            <p:cNvPicPr>
              <a:picLocks noChangeAspect="1"/>
            </p:cNvPicPr>
            <p:nvPr/>
          </p:nvPicPr>
          <p:blipFill>
            <a:blip r:embed="rId5766">
              <a:extLst>
                <a:ext uri="{96DAC541-7B7A-43D3-8B79-37D633B846F1}">
                  <asvg:svgBlip xmlns:asvg="http://schemas.microsoft.com/office/drawing/2016/SVG/main" r:embed="rId5767"/>
                </a:ext>
              </a:extLst>
            </a:blip>
            <a:stretch>
              <a:fillRect/>
            </a:stretch>
          </p:blipFill>
          <p:spPr>
            <a:xfrm>
              <a:off x="20350010" y="5958402"/>
              <a:ext cx="40268" cy="46124"/>
            </a:xfrm>
            <a:prstGeom prst="rect">
              <a:avLst/>
            </a:prstGeom>
          </p:spPr>
        </p:pic>
        <p:pic>
          <p:nvPicPr>
            <p:cNvPr id="2897" name="Image 2883" descr=" "/>
            <p:cNvPicPr>
              <a:picLocks noChangeAspect="1"/>
            </p:cNvPicPr>
            <p:nvPr/>
          </p:nvPicPr>
          <p:blipFill>
            <a:blip r:embed="rId5768">
              <a:extLst>
                <a:ext uri="{96DAC541-7B7A-43D3-8B79-37D633B846F1}">
                  <asvg:svgBlip xmlns:asvg="http://schemas.microsoft.com/office/drawing/2016/SVG/main" r:embed="rId5769"/>
                </a:ext>
              </a:extLst>
            </a:blip>
            <a:stretch>
              <a:fillRect/>
            </a:stretch>
          </p:blipFill>
          <p:spPr>
            <a:xfrm>
              <a:off x="20286883" y="5958619"/>
              <a:ext cx="46609" cy="46527"/>
            </a:xfrm>
            <a:prstGeom prst="rect">
              <a:avLst/>
            </a:prstGeom>
          </p:spPr>
        </p:pic>
        <p:pic>
          <p:nvPicPr>
            <p:cNvPr id="2898" name="Image 2884" descr=" "/>
            <p:cNvPicPr>
              <a:picLocks noChangeAspect="1"/>
            </p:cNvPicPr>
            <p:nvPr/>
          </p:nvPicPr>
          <p:blipFill>
            <a:blip r:embed="rId5770">
              <a:extLst>
                <a:ext uri="{96DAC541-7B7A-43D3-8B79-37D633B846F1}">
                  <asvg:svgBlip xmlns:asvg="http://schemas.microsoft.com/office/drawing/2016/SVG/main" r:embed="rId5771"/>
                </a:ext>
              </a:extLst>
            </a:blip>
            <a:stretch>
              <a:fillRect/>
            </a:stretch>
          </p:blipFill>
          <p:spPr>
            <a:xfrm>
              <a:off x="20223478" y="5958855"/>
              <a:ext cx="40085" cy="40239"/>
            </a:xfrm>
            <a:prstGeom prst="rect">
              <a:avLst/>
            </a:prstGeom>
          </p:spPr>
        </p:pic>
        <p:pic>
          <p:nvPicPr>
            <p:cNvPr id="2899" name="Image 2885" descr=" "/>
            <p:cNvPicPr>
              <a:picLocks noChangeAspect="1"/>
            </p:cNvPicPr>
            <p:nvPr/>
          </p:nvPicPr>
          <p:blipFill>
            <a:blip r:embed="rId5772">
              <a:extLst>
                <a:ext uri="{96DAC541-7B7A-43D3-8B79-37D633B846F1}">
                  <asvg:svgBlip xmlns:asvg="http://schemas.microsoft.com/office/drawing/2016/SVG/main" r:embed="rId5773"/>
                </a:ext>
              </a:extLst>
            </a:blip>
            <a:stretch>
              <a:fillRect/>
            </a:stretch>
          </p:blipFill>
          <p:spPr>
            <a:xfrm>
              <a:off x="20160120" y="5958756"/>
              <a:ext cx="46591" cy="46527"/>
            </a:xfrm>
            <a:prstGeom prst="rect">
              <a:avLst/>
            </a:prstGeom>
          </p:spPr>
        </p:pic>
        <p:pic>
          <p:nvPicPr>
            <p:cNvPr id="2900" name="Image 2886" descr=" "/>
            <p:cNvPicPr>
              <a:picLocks noChangeAspect="1"/>
            </p:cNvPicPr>
            <p:nvPr/>
          </p:nvPicPr>
          <p:blipFill>
            <a:blip r:embed="rId5774">
              <a:extLst>
                <a:ext uri="{96DAC541-7B7A-43D3-8B79-37D633B846F1}">
                  <asvg:svgBlip xmlns:asvg="http://schemas.microsoft.com/office/drawing/2016/SVG/main" r:embed="rId5775"/>
                </a:ext>
              </a:extLst>
            </a:blip>
            <a:stretch>
              <a:fillRect/>
            </a:stretch>
          </p:blipFill>
          <p:spPr>
            <a:xfrm>
              <a:off x="20096876" y="5959444"/>
              <a:ext cx="39639" cy="45901"/>
            </a:xfrm>
            <a:prstGeom prst="rect">
              <a:avLst/>
            </a:prstGeom>
          </p:spPr>
        </p:pic>
        <p:pic>
          <p:nvPicPr>
            <p:cNvPr id="2901" name="Image 2887" descr=" "/>
            <p:cNvPicPr>
              <a:picLocks noChangeAspect="1"/>
            </p:cNvPicPr>
            <p:nvPr/>
          </p:nvPicPr>
          <p:blipFill>
            <a:blip r:embed="rId5776">
              <a:extLst>
                <a:ext uri="{96DAC541-7B7A-43D3-8B79-37D633B846F1}">
                  <asvg:svgBlip xmlns:asvg="http://schemas.microsoft.com/office/drawing/2016/SVG/main" r:embed="rId5777"/>
                </a:ext>
              </a:extLst>
            </a:blip>
            <a:stretch>
              <a:fillRect/>
            </a:stretch>
          </p:blipFill>
          <p:spPr>
            <a:xfrm>
              <a:off x="20033475" y="5959562"/>
              <a:ext cx="46610" cy="46527"/>
            </a:xfrm>
            <a:prstGeom prst="rect">
              <a:avLst/>
            </a:prstGeom>
          </p:spPr>
        </p:pic>
        <p:pic>
          <p:nvPicPr>
            <p:cNvPr id="2902" name="Image 2888" descr=" "/>
            <p:cNvPicPr>
              <a:picLocks noChangeAspect="1"/>
            </p:cNvPicPr>
            <p:nvPr/>
          </p:nvPicPr>
          <p:blipFill>
            <a:blip r:embed="rId5778">
              <a:extLst>
                <a:ext uri="{96DAC541-7B7A-43D3-8B79-37D633B846F1}">
                  <asvg:svgBlip xmlns:asvg="http://schemas.microsoft.com/office/drawing/2016/SVG/main" r:embed="rId5779"/>
                </a:ext>
              </a:extLst>
            </a:blip>
            <a:stretch>
              <a:fillRect/>
            </a:stretch>
          </p:blipFill>
          <p:spPr>
            <a:xfrm>
              <a:off x="19969898" y="5960343"/>
              <a:ext cx="40268" cy="46385"/>
            </a:xfrm>
            <a:prstGeom prst="rect">
              <a:avLst/>
            </a:prstGeom>
          </p:spPr>
        </p:pic>
        <p:pic>
          <p:nvPicPr>
            <p:cNvPr id="2903" name="Image 2889" descr=" "/>
            <p:cNvPicPr>
              <a:picLocks noChangeAspect="1"/>
            </p:cNvPicPr>
            <p:nvPr/>
          </p:nvPicPr>
          <p:blipFill>
            <a:blip r:embed="rId5780">
              <a:extLst>
                <a:ext uri="{96DAC541-7B7A-43D3-8B79-37D633B846F1}">
                  <asvg:svgBlip xmlns:asvg="http://schemas.microsoft.com/office/drawing/2016/SVG/main" r:embed="rId5781"/>
                </a:ext>
              </a:extLst>
            </a:blip>
            <a:stretch>
              <a:fillRect/>
            </a:stretch>
          </p:blipFill>
          <p:spPr>
            <a:xfrm>
              <a:off x="19906701" y="5960740"/>
              <a:ext cx="40087" cy="40239"/>
            </a:xfrm>
            <a:prstGeom prst="rect">
              <a:avLst/>
            </a:prstGeom>
          </p:spPr>
        </p:pic>
        <p:pic>
          <p:nvPicPr>
            <p:cNvPr id="2904" name="Image 2890" descr=" "/>
            <p:cNvPicPr>
              <a:picLocks noChangeAspect="1"/>
            </p:cNvPicPr>
            <p:nvPr/>
          </p:nvPicPr>
          <p:blipFill>
            <a:blip r:embed="rId5782">
              <a:extLst>
                <a:ext uri="{96DAC541-7B7A-43D3-8B79-37D633B846F1}">
                  <asvg:svgBlip xmlns:asvg="http://schemas.microsoft.com/office/drawing/2016/SVG/main" r:embed="rId5783"/>
                </a:ext>
              </a:extLst>
            </a:blip>
            <a:stretch>
              <a:fillRect/>
            </a:stretch>
          </p:blipFill>
          <p:spPr>
            <a:xfrm>
              <a:off x="19842800" y="5961528"/>
              <a:ext cx="40268" cy="45982"/>
            </a:xfrm>
            <a:prstGeom prst="rect">
              <a:avLst/>
            </a:prstGeom>
          </p:spPr>
        </p:pic>
        <p:pic>
          <p:nvPicPr>
            <p:cNvPr id="2905" name="Image 2891" descr=" "/>
            <p:cNvPicPr>
              <a:picLocks noChangeAspect="1"/>
            </p:cNvPicPr>
            <p:nvPr/>
          </p:nvPicPr>
          <p:blipFill>
            <a:blip r:embed="rId5784">
              <a:extLst>
                <a:ext uri="{96DAC541-7B7A-43D3-8B79-37D633B846F1}">
                  <asvg:svgBlip xmlns:asvg="http://schemas.microsoft.com/office/drawing/2016/SVG/main" r:embed="rId5785"/>
                </a:ext>
              </a:extLst>
            </a:blip>
            <a:stretch>
              <a:fillRect/>
            </a:stretch>
          </p:blipFill>
          <p:spPr>
            <a:xfrm>
              <a:off x="19780044" y="5961689"/>
              <a:ext cx="40481" cy="45901"/>
            </a:xfrm>
            <a:prstGeom prst="rect">
              <a:avLst/>
            </a:prstGeom>
          </p:spPr>
        </p:pic>
        <p:pic>
          <p:nvPicPr>
            <p:cNvPr id="2906" name="Image 2892" descr=" "/>
            <p:cNvPicPr>
              <a:picLocks noChangeAspect="1"/>
            </p:cNvPicPr>
            <p:nvPr/>
          </p:nvPicPr>
          <p:blipFill>
            <a:blip r:embed="rId5786">
              <a:extLst>
                <a:ext uri="{96DAC541-7B7A-43D3-8B79-37D633B846F1}">
                  <asvg:svgBlip xmlns:asvg="http://schemas.microsoft.com/office/drawing/2016/SVG/main" r:embed="rId5787"/>
                </a:ext>
              </a:extLst>
            </a:blip>
            <a:stretch>
              <a:fillRect/>
            </a:stretch>
          </p:blipFill>
          <p:spPr>
            <a:xfrm>
              <a:off x="19717147" y="5961763"/>
              <a:ext cx="46609" cy="46527"/>
            </a:xfrm>
            <a:prstGeom prst="rect">
              <a:avLst/>
            </a:prstGeom>
          </p:spPr>
        </p:pic>
        <p:pic>
          <p:nvPicPr>
            <p:cNvPr id="2907" name="Image 2893" descr=" "/>
            <p:cNvPicPr>
              <a:picLocks noChangeAspect="1"/>
            </p:cNvPicPr>
            <p:nvPr/>
          </p:nvPicPr>
          <p:blipFill>
            <a:blip r:embed="rId5788">
              <a:extLst>
                <a:ext uri="{96DAC541-7B7A-43D3-8B79-37D633B846F1}">
                  <asvg:svgBlip xmlns:asvg="http://schemas.microsoft.com/office/drawing/2016/SVG/main" r:embed="rId5789"/>
                </a:ext>
              </a:extLst>
            </a:blip>
            <a:stretch>
              <a:fillRect/>
            </a:stretch>
          </p:blipFill>
          <p:spPr>
            <a:xfrm>
              <a:off x="19653291" y="5962470"/>
              <a:ext cx="40088" cy="40239"/>
            </a:xfrm>
            <a:prstGeom prst="rect">
              <a:avLst/>
            </a:prstGeom>
          </p:spPr>
        </p:pic>
        <p:pic>
          <p:nvPicPr>
            <p:cNvPr id="2908" name="Image 2894" descr=" "/>
            <p:cNvPicPr>
              <a:picLocks noChangeAspect="1"/>
            </p:cNvPicPr>
            <p:nvPr/>
          </p:nvPicPr>
          <p:blipFill>
            <a:blip r:embed="rId5790">
              <a:extLst>
                <a:ext uri="{96DAC541-7B7A-43D3-8B79-37D633B846F1}">
                  <asvg:svgBlip xmlns:asvg="http://schemas.microsoft.com/office/drawing/2016/SVG/main" r:embed="rId5791"/>
                </a:ext>
              </a:extLst>
            </a:blip>
            <a:stretch>
              <a:fillRect/>
            </a:stretch>
          </p:blipFill>
          <p:spPr>
            <a:xfrm>
              <a:off x="19589707" y="5962861"/>
              <a:ext cx="40268" cy="46385"/>
            </a:xfrm>
            <a:prstGeom prst="rect">
              <a:avLst/>
            </a:prstGeom>
          </p:spPr>
        </p:pic>
        <p:pic>
          <p:nvPicPr>
            <p:cNvPr id="2909" name="Image 2895" descr=" "/>
            <p:cNvPicPr>
              <a:picLocks noChangeAspect="1"/>
            </p:cNvPicPr>
            <p:nvPr/>
          </p:nvPicPr>
          <p:blipFill>
            <a:blip r:embed="rId5792">
              <a:extLst>
                <a:ext uri="{96DAC541-7B7A-43D3-8B79-37D633B846F1}">
                  <asvg:svgBlip xmlns:asvg="http://schemas.microsoft.com/office/drawing/2016/SVG/main" r:embed="rId5793"/>
                </a:ext>
              </a:extLst>
            </a:blip>
            <a:stretch>
              <a:fillRect/>
            </a:stretch>
          </p:blipFill>
          <p:spPr>
            <a:xfrm>
              <a:off x="19526316" y="5963729"/>
              <a:ext cx="40268" cy="45982"/>
            </a:xfrm>
            <a:prstGeom prst="rect">
              <a:avLst/>
            </a:prstGeom>
          </p:spPr>
        </p:pic>
        <p:pic>
          <p:nvPicPr>
            <p:cNvPr id="2910" name="Image 2896" descr=" "/>
            <p:cNvPicPr>
              <a:picLocks noChangeAspect="1"/>
            </p:cNvPicPr>
            <p:nvPr/>
          </p:nvPicPr>
          <p:blipFill>
            <a:blip r:embed="rId5794">
              <a:extLst>
                <a:ext uri="{96DAC541-7B7A-43D3-8B79-37D633B846F1}">
                  <asvg:svgBlip xmlns:asvg="http://schemas.microsoft.com/office/drawing/2016/SVG/main" r:embed="rId5795"/>
                </a:ext>
              </a:extLst>
            </a:blip>
            <a:stretch>
              <a:fillRect/>
            </a:stretch>
          </p:blipFill>
          <p:spPr>
            <a:xfrm>
              <a:off x="19463268" y="5963493"/>
              <a:ext cx="46610" cy="46527"/>
            </a:xfrm>
            <a:prstGeom prst="rect">
              <a:avLst/>
            </a:prstGeom>
          </p:spPr>
        </p:pic>
        <p:pic>
          <p:nvPicPr>
            <p:cNvPr id="2911" name="Image 2897" descr=" "/>
            <p:cNvPicPr>
              <a:picLocks noChangeAspect="1"/>
            </p:cNvPicPr>
            <p:nvPr/>
          </p:nvPicPr>
          <p:blipFill>
            <a:blip r:embed="rId5796">
              <a:extLst>
                <a:ext uri="{96DAC541-7B7A-43D3-8B79-37D633B846F1}">
                  <asvg:svgBlip xmlns:asvg="http://schemas.microsoft.com/office/drawing/2016/SVG/main" r:embed="rId5797"/>
                </a:ext>
              </a:extLst>
            </a:blip>
            <a:stretch>
              <a:fillRect/>
            </a:stretch>
          </p:blipFill>
          <p:spPr>
            <a:xfrm>
              <a:off x="19399690" y="5964113"/>
              <a:ext cx="40268" cy="46385"/>
            </a:xfrm>
            <a:prstGeom prst="rect">
              <a:avLst/>
            </a:prstGeom>
          </p:spPr>
        </p:pic>
        <p:pic>
          <p:nvPicPr>
            <p:cNvPr id="2912" name="Image 2898" descr=" "/>
            <p:cNvPicPr>
              <a:picLocks noChangeAspect="1"/>
            </p:cNvPicPr>
            <p:nvPr/>
          </p:nvPicPr>
          <p:blipFill>
            <a:blip r:embed="rId5798">
              <a:extLst>
                <a:ext uri="{96DAC541-7B7A-43D3-8B79-37D633B846F1}">
                  <asvg:svgBlip xmlns:asvg="http://schemas.microsoft.com/office/drawing/2016/SVG/main" r:embed="rId5799"/>
                </a:ext>
              </a:extLst>
            </a:blip>
            <a:stretch>
              <a:fillRect/>
            </a:stretch>
          </p:blipFill>
          <p:spPr>
            <a:xfrm>
              <a:off x="19336299" y="5964591"/>
              <a:ext cx="40268" cy="46385"/>
            </a:xfrm>
            <a:prstGeom prst="rect">
              <a:avLst/>
            </a:prstGeom>
          </p:spPr>
        </p:pic>
        <p:pic>
          <p:nvPicPr>
            <p:cNvPr id="2913" name="Image 2899" descr=" "/>
            <p:cNvPicPr>
              <a:picLocks noChangeAspect="1"/>
            </p:cNvPicPr>
            <p:nvPr/>
          </p:nvPicPr>
          <p:blipFill>
            <a:blip r:embed="rId5800">
              <a:extLst>
                <a:ext uri="{96DAC541-7B7A-43D3-8B79-37D633B846F1}">
                  <asvg:svgBlip xmlns:asvg="http://schemas.microsoft.com/office/drawing/2016/SVG/main" r:embed="rId5801"/>
                </a:ext>
              </a:extLst>
            </a:blip>
            <a:stretch>
              <a:fillRect/>
            </a:stretch>
          </p:blipFill>
          <p:spPr>
            <a:xfrm>
              <a:off x="19272907" y="5965143"/>
              <a:ext cx="40268" cy="46298"/>
            </a:xfrm>
            <a:prstGeom prst="rect">
              <a:avLst/>
            </a:prstGeom>
          </p:spPr>
        </p:pic>
        <p:pic>
          <p:nvPicPr>
            <p:cNvPr id="2914" name="Image 2900" descr=" "/>
            <p:cNvPicPr>
              <a:picLocks noChangeAspect="1"/>
            </p:cNvPicPr>
            <p:nvPr/>
          </p:nvPicPr>
          <p:blipFill>
            <a:blip r:embed="rId5802">
              <a:extLst>
                <a:ext uri="{96DAC541-7B7A-43D3-8B79-37D633B846F1}">
                  <asvg:svgBlip xmlns:asvg="http://schemas.microsoft.com/office/drawing/2016/SVG/main" r:embed="rId5803"/>
                </a:ext>
              </a:extLst>
            </a:blip>
            <a:stretch>
              <a:fillRect/>
            </a:stretch>
          </p:blipFill>
          <p:spPr>
            <a:xfrm>
              <a:off x="19209593" y="5965223"/>
              <a:ext cx="46560" cy="46527"/>
            </a:xfrm>
            <a:prstGeom prst="rect">
              <a:avLst/>
            </a:prstGeom>
          </p:spPr>
        </p:pic>
        <p:pic>
          <p:nvPicPr>
            <p:cNvPr id="2915" name="Image 2901" descr=" "/>
            <p:cNvPicPr>
              <a:picLocks noChangeAspect="1"/>
            </p:cNvPicPr>
            <p:nvPr/>
          </p:nvPicPr>
          <p:blipFill>
            <a:blip r:embed="rId5804">
              <a:extLst>
                <a:ext uri="{96DAC541-7B7A-43D3-8B79-37D633B846F1}">
                  <asvg:svgBlip xmlns:asvg="http://schemas.microsoft.com/office/drawing/2016/SVG/main" r:embed="rId5805"/>
                </a:ext>
              </a:extLst>
            </a:blip>
            <a:stretch>
              <a:fillRect/>
            </a:stretch>
          </p:blipFill>
          <p:spPr>
            <a:xfrm>
              <a:off x="19146281" y="5966402"/>
              <a:ext cx="40268" cy="45827"/>
            </a:xfrm>
            <a:prstGeom prst="rect">
              <a:avLst/>
            </a:prstGeom>
          </p:spPr>
        </p:pic>
        <p:pic>
          <p:nvPicPr>
            <p:cNvPr id="2916" name="Image 2902" descr=" "/>
            <p:cNvPicPr>
              <a:picLocks noChangeAspect="1"/>
            </p:cNvPicPr>
            <p:nvPr/>
          </p:nvPicPr>
          <p:blipFill>
            <a:blip r:embed="rId5806">
              <a:extLst>
                <a:ext uri="{96DAC541-7B7A-43D3-8B79-37D633B846F1}">
                  <asvg:svgBlip xmlns:asvg="http://schemas.microsoft.com/office/drawing/2016/SVG/main" r:embed="rId5807"/>
                </a:ext>
              </a:extLst>
            </a:blip>
            <a:stretch>
              <a:fillRect/>
            </a:stretch>
          </p:blipFill>
          <p:spPr>
            <a:xfrm>
              <a:off x="19083067" y="5966402"/>
              <a:ext cx="40103" cy="40227"/>
            </a:xfrm>
            <a:prstGeom prst="rect">
              <a:avLst/>
            </a:prstGeom>
          </p:spPr>
        </p:pic>
        <p:pic>
          <p:nvPicPr>
            <p:cNvPr id="2917" name="Image 2903" descr=" "/>
            <p:cNvPicPr>
              <a:picLocks noChangeAspect="1"/>
            </p:cNvPicPr>
            <p:nvPr/>
          </p:nvPicPr>
          <p:blipFill>
            <a:blip r:embed="rId5808">
              <a:extLst>
                <a:ext uri="{96DAC541-7B7A-43D3-8B79-37D633B846F1}">
                  <asvg:svgBlip xmlns:asvg="http://schemas.microsoft.com/office/drawing/2016/SVG/main" r:embed="rId5809"/>
                </a:ext>
              </a:extLst>
            </a:blip>
            <a:stretch>
              <a:fillRect/>
            </a:stretch>
          </p:blipFill>
          <p:spPr>
            <a:xfrm>
              <a:off x="19019499" y="5966402"/>
              <a:ext cx="40268" cy="46769"/>
            </a:xfrm>
            <a:prstGeom prst="rect">
              <a:avLst/>
            </a:prstGeom>
          </p:spPr>
        </p:pic>
        <p:pic>
          <p:nvPicPr>
            <p:cNvPr id="2918" name="Image 2904" descr=" "/>
            <p:cNvPicPr>
              <a:picLocks noChangeAspect="1"/>
            </p:cNvPicPr>
            <p:nvPr/>
          </p:nvPicPr>
          <p:blipFill>
            <a:blip r:embed="rId5810">
              <a:extLst>
                <a:ext uri="{96DAC541-7B7A-43D3-8B79-37D633B846F1}">
                  <asvg:svgBlip xmlns:asvg="http://schemas.microsoft.com/office/drawing/2016/SVG/main" r:embed="rId5811"/>
                </a:ext>
              </a:extLst>
            </a:blip>
            <a:stretch>
              <a:fillRect/>
            </a:stretch>
          </p:blipFill>
          <p:spPr>
            <a:xfrm>
              <a:off x="18956292" y="5967189"/>
              <a:ext cx="40073" cy="40239"/>
            </a:xfrm>
            <a:prstGeom prst="rect">
              <a:avLst/>
            </a:prstGeom>
          </p:spPr>
        </p:pic>
        <p:pic>
          <p:nvPicPr>
            <p:cNvPr id="2919" name="Image 2905" descr=" "/>
            <p:cNvPicPr>
              <a:picLocks noChangeAspect="1"/>
            </p:cNvPicPr>
            <p:nvPr/>
          </p:nvPicPr>
          <p:blipFill>
            <a:blip r:embed="rId5812">
              <a:extLst>
                <a:ext uri="{96DAC541-7B7A-43D3-8B79-37D633B846F1}">
                  <asvg:svgBlip xmlns:asvg="http://schemas.microsoft.com/office/drawing/2016/SVG/main" r:embed="rId5813"/>
                </a:ext>
              </a:extLst>
            </a:blip>
            <a:stretch>
              <a:fillRect/>
            </a:stretch>
          </p:blipFill>
          <p:spPr>
            <a:xfrm>
              <a:off x="18892874" y="5967729"/>
              <a:ext cx="40269" cy="46385"/>
            </a:xfrm>
            <a:prstGeom prst="rect">
              <a:avLst/>
            </a:prstGeom>
          </p:spPr>
        </p:pic>
        <p:pic>
          <p:nvPicPr>
            <p:cNvPr id="2920" name="Image 2906" descr=" "/>
            <p:cNvPicPr>
              <a:picLocks noChangeAspect="1"/>
            </p:cNvPicPr>
            <p:nvPr/>
          </p:nvPicPr>
          <p:blipFill>
            <a:blip r:embed="rId5814">
              <a:extLst>
                <a:ext uri="{96DAC541-7B7A-43D3-8B79-37D633B846F1}">
                  <asvg:svgBlip xmlns:asvg="http://schemas.microsoft.com/office/drawing/2016/SVG/main" r:embed="rId5815"/>
                </a:ext>
              </a:extLst>
            </a:blip>
            <a:stretch>
              <a:fillRect/>
            </a:stretch>
          </p:blipFill>
          <p:spPr>
            <a:xfrm>
              <a:off x="18829665" y="5968132"/>
              <a:ext cx="40098" cy="40239"/>
            </a:xfrm>
            <a:prstGeom prst="rect">
              <a:avLst/>
            </a:prstGeom>
          </p:spPr>
        </p:pic>
        <p:pic>
          <p:nvPicPr>
            <p:cNvPr id="2921" name="Image 2907" descr=" "/>
            <p:cNvPicPr>
              <a:picLocks noChangeAspect="1"/>
            </p:cNvPicPr>
            <p:nvPr/>
          </p:nvPicPr>
          <p:blipFill>
            <a:blip r:embed="rId5816">
              <a:extLst>
                <a:ext uri="{96DAC541-7B7A-43D3-8B79-37D633B846F1}">
                  <asvg:svgBlip xmlns:asvg="http://schemas.microsoft.com/office/drawing/2016/SVG/main" r:embed="rId5817"/>
                </a:ext>
              </a:extLst>
            </a:blip>
            <a:stretch>
              <a:fillRect/>
            </a:stretch>
          </p:blipFill>
          <p:spPr>
            <a:xfrm>
              <a:off x="18766091" y="5968516"/>
              <a:ext cx="40268" cy="46385"/>
            </a:xfrm>
            <a:prstGeom prst="rect">
              <a:avLst/>
            </a:prstGeom>
          </p:spPr>
        </p:pic>
        <p:pic>
          <p:nvPicPr>
            <p:cNvPr id="2922" name="Image 2908" descr=" "/>
            <p:cNvPicPr>
              <a:picLocks noChangeAspect="1"/>
            </p:cNvPicPr>
            <p:nvPr/>
          </p:nvPicPr>
          <p:blipFill>
            <a:blip r:embed="rId5818">
              <a:extLst>
                <a:ext uri="{96DAC541-7B7A-43D3-8B79-37D633B846F1}">
                  <asvg:svgBlip xmlns:asvg="http://schemas.microsoft.com/office/drawing/2016/SVG/main" r:embed="rId5819"/>
                </a:ext>
              </a:extLst>
            </a:blip>
            <a:stretch>
              <a:fillRect/>
            </a:stretch>
          </p:blipFill>
          <p:spPr>
            <a:xfrm>
              <a:off x="18702883" y="5968919"/>
              <a:ext cx="40073" cy="40239"/>
            </a:xfrm>
            <a:prstGeom prst="rect">
              <a:avLst/>
            </a:prstGeom>
          </p:spPr>
        </p:pic>
        <p:pic>
          <p:nvPicPr>
            <p:cNvPr id="2923" name="Image 2909" descr=" "/>
            <p:cNvPicPr>
              <a:picLocks noChangeAspect="1"/>
            </p:cNvPicPr>
            <p:nvPr/>
          </p:nvPicPr>
          <p:blipFill>
            <a:blip r:embed="rId5820">
              <a:extLst>
                <a:ext uri="{96DAC541-7B7A-43D3-8B79-37D633B846F1}">
                  <asvg:svgBlip xmlns:asvg="http://schemas.microsoft.com/office/drawing/2016/SVG/main" r:embed="rId5821"/>
                </a:ext>
              </a:extLst>
            </a:blip>
            <a:stretch>
              <a:fillRect/>
            </a:stretch>
          </p:blipFill>
          <p:spPr>
            <a:xfrm>
              <a:off x="18639465" y="5969459"/>
              <a:ext cx="40268" cy="46385"/>
            </a:xfrm>
            <a:prstGeom prst="rect">
              <a:avLst/>
            </a:prstGeom>
          </p:spPr>
        </p:pic>
        <p:pic>
          <p:nvPicPr>
            <p:cNvPr id="2924" name="Image 2910" descr=" "/>
            <p:cNvPicPr>
              <a:picLocks noChangeAspect="1"/>
            </p:cNvPicPr>
            <p:nvPr/>
          </p:nvPicPr>
          <p:blipFill>
            <a:blip r:embed="rId5822">
              <a:extLst>
                <a:ext uri="{96DAC541-7B7A-43D3-8B79-37D633B846F1}">
                  <asvg:svgBlip xmlns:asvg="http://schemas.microsoft.com/office/drawing/2016/SVG/main" r:embed="rId5823"/>
                </a:ext>
              </a:extLst>
            </a:blip>
            <a:stretch>
              <a:fillRect/>
            </a:stretch>
          </p:blipFill>
          <p:spPr>
            <a:xfrm>
              <a:off x="18576236" y="5969862"/>
              <a:ext cx="40025" cy="46056"/>
            </a:xfrm>
            <a:prstGeom prst="rect">
              <a:avLst/>
            </a:prstGeom>
          </p:spPr>
        </p:pic>
        <p:pic>
          <p:nvPicPr>
            <p:cNvPr id="2925" name="Image 2911" descr=" "/>
            <p:cNvPicPr>
              <a:picLocks noChangeAspect="1"/>
            </p:cNvPicPr>
            <p:nvPr/>
          </p:nvPicPr>
          <p:blipFill>
            <a:blip r:embed="rId5824">
              <a:extLst>
                <a:ext uri="{96DAC541-7B7A-43D3-8B79-37D633B846F1}">
                  <asvg:svgBlip xmlns:asvg="http://schemas.microsoft.com/office/drawing/2016/SVG/main" r:embed="rId5825"/>
                </a:ext>
              </a:extLst>
            </a:blip>
            <a:stretch>
              <a:fillRect/>
            </a:stretch>
          </p:blipFill>
          <p:spPr>
            <a:xfrm>
              <a:off x="18512682" y="5970246"/>
              <a:ext cx="40268" cy="46385"/>
            </a:xfrm>
            <a:prstGeom prst="rect">
              <a:avLst/>
            </a:prstGeom>
          </p:spPr>
        </p:pic>
        <p:pic>
          <p:nvPicPr>
            <p:cNvPr id="2926" name="Image 2912" descr=" "/>
            <p:cNvPicPr>
              <a:picLocks noChangeAspect="1"/>
            </p:cNvPicPr>
            <p:nvPr/>
          </p:nvPicPr>
          <p:blipFill>
            <a:blip r:embed="rId5826">
              <a:extLst>
                <a:ext uri="{96DAC541-7B7A-43D3-8B79-37D633B846F1}">
                  <asvg:svgBlip xmlns:asvg="http://schemas.microsoft.com/office/drawing/2016/SVG/main" r:embed="rId5827"/>
                </a:ext>
              </a:extLst>
            </a:blip>
            <a:stretch>
              <a:fillRect/>
            </a:stretch>
          </p:blipFill>
          <p:spPr>
            <a:xfrm>
              <a:off x="18449291" y="5971115"/>
              <a:ext cx="40268" cy="45982"/>
            </a:xfrm>
            <a:prstGeom prst="rect">
              <a:avLst/>
            </a:prstGeom>
          </p:spPr>
        </p:pic>
        <p:pic>
          <p:nvPicPr>
            <p:cNvPr id="2927" name="Image 2913" descr=" "/>
            <p:cNvPicPr>
              <a:picLocks noChangeAspect="1"/>
            </p:cNvPicPr>
            <p:nvPr/>
          </p:nvPicPr>
          <p:blipFill>
            <a:blip r:embed="rId5828">
              <a:extLst>
                <a:ext uri="{96DAC541-7B7A-43D3-8B79-37D633B846F1}">
                  <asvg:svgBlip xmlns:asvg="http://schemas.microsoft.com/office/drawing/2016/SVG/main" r:embed="rId5829"/>
                </a:ext>
              </a:extLst>
            </a:blip>
            <a:stretch>
              <a:fillRect/>
            </a:stretch>
          </p:blipFill>
          <p:spPr>
            <a:xfrm>
              <a:off x="18385978" y="5970718"/>
              <a:ext cx="40268" cy="46124"/>
            </a:xfrm>
            <a:prstGeom prst="rect">
              <a:avLst/>
            </a:prstGeom>
          </p:spPr>
        </p:pic>
        <p:pic>
          <p:nvPicPr>
            <p:cNvPr id="2928" name="Image 2914" descr=" "/>
            <p:cNvPicPr>
              <a:picLocks noChangeAspect="1"/>
            </p:cNvPicPr>
            <p:nvPr/>
          </p:nvPicPr>
          <p:blipFill>
            <a:blip r:embed="rId5830">
              <a:extLst>
                <a:ext uri="{96DAC541-7B7A-43D3-8B79-37D633B846F1}">
                  <asvg:svgBlip xmlns:asvg="http://schemas.microsoft.com/office/drawing/2016/SVG/main" r:embed="rId5831"/>
                </a:ext>
              </a:extLst>
            </a:blip>
            <a:stretch>
              <a:fillRect/>
            </a:stretch>
          </p:blipFill>
          <p:spPr>
            <a:xfrm>
              <a:off x="18322666" y="5971747"/>
              <a:ext cx="40269" cy="46143"/>
            </a:xfrm>
            <a:prstGeom prst="rect">
              <a:avLst/>
            </a:prstGeom>
          </p:spPr>
        </p:pic>
        <p:pic>
          <p:nvPicPr>
            <p:cNvPr id="2929" name="Image 2915" descr=" "/>
            <p:cNvPicPr>
              <a:picLocks noChangeAspect="1"/>
            </p:cNvPicPr>
            <p:nvPr/>
          </p:nvPicPr>
          <p:blipFill>
            <a:blip r:embed="rId5832">
              <a:extLst>
                <a:ext uri="{96DAC541-7B7A-43D3-8B79-37D633B846F1}">
                  <asvg:svgBlip xmlns:asvg="http://schemas.microsoft.com/office/drawing/2016/SVG/main" r:embed="rId5833"/>
                </a:ext>
              </a:extLst>
            </a:blip>
            <a:stretch>
              <a:fillRect/>
            </a:stretch>
          </p:blipFill>
          <p:spPr>
            <a:xfrm>
              <a:off x="18259447" y="5972057"/>
              <a:ext cx="40108" cy="40239"/>
            </a:xfrm>
            <a:prstGeom prst="rect">
              <a:avLst/>
            </a:prstGeom>
          </p:spPr>
        </p:pic>
        <p:pic>
          <p:nvPicPr>
            <p:cNvPr id="2930" name="Image 2916" descr=" "/>
            <p:cNvPicPr>
              <a:picLocks noChangeAspect="1"/>
            </p:cNvPicPr>
            <p:nvPr/>
          </p:nvPicPr>
          <p:blipFill>
            <a:blip r:embed="rId5834">
              <a:extLst>
                <a:ext uri="{96DAC541-7B7A-43D3-8B79-37D633B846F1}">
                  <asvg:svgBlip xmlns:asvg="http://schemas.microsoft.com/office/drawing/2016/SVG/main" r:embed="rId5835"/>
                </a:ext>
              </a:extLst>
            </a:blip>
            <a:stretch>
              <a:fillRect/>
            </a:stretch>
          </p:blipFill>
          <p:spPr>
            <a:xfrm>
              <a:off x="18195883" y="5972845"/>
              <a:ext cx="40268" cy="45982"/>
            </a:xfrm>
            <a:prstGeom prst="rect">
              <a:avLst/>
            </a:prstGeom>
          </p:spPr>
        </p:pic>
        <p:pic>
          <p:nvPicPr>
            <p:cNvPr id="2931" name="Image 2917" descr=" "/>
            <p:cNvPicPr>
              <a:picLocks noChangeAspect="1"/>
            </p:cNvPicPr>
            <p:nvPr/>
          </p:nvPicPr>
          <p:blipFill>
            <a:blip r:embed="rId5836">
              <a:extLst>
                <a:ext uri="{96DAC541-7B7A-43D3-8B79-37D633B846F1}">
                  <asvg:svgBlip xmlns:asvg="http://schemas.microsoft.com/office/drawing/2016/SVG/main" r:embed="rId5837"/>
                </a:ext>
              </a:extLst>
            </a:blip>
            <a:stretch>
              <a:fillRect/>
            </a:stretch>
          </p:blipFill>
          <p:spPr>
            <a:xfrm>
              <a:off x="18132676" y="5972845"/>
              <a:ext cx="40073" cy="40239"/>
            </a:xfrm>
            <a:prstGeom prst="rect">
              <a:avLst/>
            </a:prstGeom>
          </p:spPr>
        </p:pic>
        <p:pic>
          <p:nvPicPr>
            <p:cNvPr id="2932" name="Image 2918" descr=" "/>
            <p:cNvPicPr>
              <a:picLocks noChangeAspect="1"/>
            </p:cNvPicPr>
            <p:nvPr/>
          </p:nvPicPr>
          <p:blipFill>
            <a:blip r:embed="rId5838">
              <a:extLst>
                <a:ext uri="{96DAC541-7B7A-43D3-8B79-37D633B846F1}">
                  <asvg:svgBlip xmlns:asvg="http://schemas.microsoft.com/office/drawing/2016/SVG/main" r:embed="rId5839"/>
                </a:ext>
              </a:extLst>
            </a:blip>
            <a:stretch>
              <a:fillRect/>
            </a:stretch>
          </p:blipFill>
          <p:spPr>
            <a:xfrm>
              <a:off x="18069257" y="5973477"/>
              <a:ext cx="40268" cy="46143"/>
            </a:xfrm>
            <a:prstGeom prst="rect">
              <a:avLst/>
            </a:prstGeom>
          </p:spPr>
        </p:pic>
        <p:pic>
          <p:nvPicPr>
            <p:cNvPr id="2933" name="Image 2919" descr=" "/>
            <p:cNvPicPr>
              <a:picLocks noChangeAspect="1"/>
            </p:cNvPicPr>
            <p:nvPr/>
          </p:nvPicPr>
          <p:blipFill>
            <a:blip r:embed="rId5840">
              <a:extLst>
                <a:ext uri="{96DAC541-7B7A-43D3-8B79-37D633B846F1}">
                  <asvg:svgBlip xmlns:asvg="http://schemas.microsoft.com/office/drawing/2016/SVG/main" r:embed="rId5841"/>
                </a:ext>
              </a:extLst>
            </a:blip>
            <a:stretch>
              <a:fillRect/>
            </a:stretch>
          </p:blipFill>
          <p:spPr>
            <a:xfrm>
              <a:off x="18006029" y="5973787"/>
              <a:ext cx="40025" cy="46056"/>
            </a:xfrm>
            <a:prstGeom prst="rect">
              <a:avLst/>
            </a:prstGeom>
          </p:spPr>
        </p:pic>
        <p:pic>
          <p:nvPicPr>
            <p:cNvPr id="2934" name="Image 2920" descr=" "/>
            <p:cNvPicPr>
              <a:picLocks noChangeAspect="1"/>
            </p:cNvPicPr>
            <p:nvPr/>
          </p:nvPicPr>
          <p:blipFill>
            <a:blip r:embed="rId5842">
              <a:extLst>
                <a:ext uri="{96DAC541-7B7A-43D3-8B79-37D633B846F1}">
                  <asvg:svgBlip xmlns:asvg="http://schemas.microsoft.com/office/drawing/2016/SVG/main" r:embed="rId5843"/>
                </a:ext>
              </a:extLst>
            </a:blip>
            <a:stretch>
              <a:fillRect/>
            </a:stretch>
          </p:blipFill>
          <p:spPr>
            <a:xfrm>
              <a:off x="17942475" y="5974649"/>
              <a:ext cx="40268" cy="46385"/>
            </a:xfrm>
            <a:prstGeom prst="rect">
              <a:avLst/>
            </a:prstGeom>
          </p:spPr>
        </p:pic>
        <p:pic>
          <p:nvPicPr>
            <p:cNvPr id="2935" name="Image 2921" descr=" "/>
            <p:cNvPicPr>
              <a:picLocks noChangeAspect="1"/>
            </p:cNvPicPr>
            <p:nvPr/>
          </p:nvPicPr>
          <p:blipFill>
            <a:blip r:embed="rId5844">
              <a:extLst>
                <a:ext uri="{96DAC541-7B7A-43D3-8B79-37D633B846F1}">
                  <asvg:svgBlip xmlns:asvg="http://schemas.microsoft.com/office/drawing/2016/SVG/main" r:embed="rId5845"/>
                </a:ext>
              </a:extLst>
            </a:blip>
            <a:stretch>
              <a:fillRect/>
            </a:stretch>
          </p:blipFill>
          <p:spPr>
            <a:xfrm>
              <a:off x="17879267" y="5974575"/>
              <a:ext cx="40073" cy="40239"/>
            </a:xfrm>
            <a:prstGeom prst="rect">
              <a:avLst/>
            </a:prstGeom>
          </p:spPr>
        </p:pic>
        <p:pic>
          <p:nvPicPr>
            <p:cNvPr id="2936" name="Image 2922" descr=" "/>
            <p:cNvPicPr>
              <a:picLocks noChangeAspect="1"/>
            </p:cNvPicPr>
            <p:nvPr/>
          </p:nvPicPr>
          <p:blipFill>
            <a:blip r:embed="rId5846">
              <a:extLst>
                <a:ext uri="{96DAC541-7B7A-43D3-8B79-37D633B846F1}">
                  <asvg:svgBlip xmlns:asvg="http://schemas.microsoft.com/office/drawing/2016/SVG/main" r:embed="rId5847"/>
                </a:ext>
              </a:extLst>
            </a:blip>
            <a:stretch>
              <a:fillRect/>
            </a:stretch>
          </p:blipFill>
          <p:spPr>
            <a:xfrm>
              <a:off x="17815849" y="5974891"/>
              <a:ext cx="40268" cy="46143"/>
            </a:xfrm>
            <a:prstGeom prst="rect">
              <a:avLst/>
            </a:prstGeom>
          </p:spPr>
        </p:pic>
        <p:pic>
          <p:nvPicPr>
            <p:cNvPr id="2937" name="Image 2923" descr=" "/>
            <p:cNvPicPr>
              <a:picLocks noChangeAspect="1"/>
            </p:cNvPicPr>
            <p:nvPr/>
          </p:nvPicPr>
          <p:blipFill>
            <a:blip r:embed="rId5848">
              <a:extLst>
                <a:ext uri="{96DAC541-7B7A-43D3-8B79-37D633B846F1}">
                  <asvg:svgBlip xmlns:asvg="http://schemas.microsoft.com/office/drawing/2016/SVG/main" r:embed="rId5849"/>
                </a:ext>
              </a:extLst>
            </a:blip>
            <a:stretch>
              <a:fillRect/>
            </a:stretch>
          </p:blipFill>
          <p:spPr>
            <a:xfrm>
              <a:off x="17752620" y="5975517"/>
              <a:ext cx="40025" cy="46056"/>
            </a:xfrm>
            <a:prstGeom prst="rect">
              <a:avLst/>
            </a:prstGeom>
          </p:spPr>
        </p:pic>
        <p:pic>
          <p:nvPicPr>
            <p:cNvPr id="2938" name="Image 2924" descr=" "/>
            <p:cNvPicPr>
              <a:picLocks noChangeAspect="1"/>
            </p:cNvPicPr>
            <p:nvPr/>
          </p:nvPicPr>
          <p:blipFill>
            <a:blip r:embed="rId5850">
              <a:extLst>
                <a:ext uri="{96DAC541-7B7A-43D3-8B79-37D633B846F1}">
                  <asvg:svgBlip xmlns:asvg="http://schemas.microsoft.com/office/drawing/2016/SVG/main" r:embed="rId5851"/>
                </a:ext>
              </a:extLst>
            </a:blip>
            <a:stretch>
              <a:fillRect/>
            </a:stretch>
          </p:blipFill>
          <p:spPr>
            <a:xfrm>
              <a:off x="17689067" y="5975908"/>
              <a:ext cx="40268" cy="46385"/>
            </a:xfrm>
            <a:prstGeom prst="rect">
              <a:avLst/>
            </a:prstGeom>
          </p:spPr>
        </p:pic>
        <p:pic>
          <p:nvPicPr>
            <p:cNvPr id="2939" name="Image 2925" descr=" "/>
            <p:cNvPicPr>
              <a:picLocks noChangeAspect="1"/>
            </p:cNvPicPr>
            <p:nvPr/>
          </p:nvPicPr>
          <p:blipFill>
            <a:blip r:embed="rId5852">
              <a:extLst>
                <a:ext uri="{96DAC541-7B7A-43D3-8B79-37D633B846F1}">
                  <asvg:svgBlip xmlns:asvg="http://schemas.microsoft.com/office/drawing/2016/SVG/main" r:embed="rId5853"/>
                </a:ext>
              </a:extLst>
            </a:blip>
            <a:stretch>
              <a:fillRect/>
            </a:stretch>
          </p:blipFill>
          <p:spPr>
            <a:xfrm>
              <a:off x="17625859" y="5976305"/>
              <a:ext cx="40073" cy="40239"/>
            </a:xfrm>
            <a:prstGeom prst="rect">
              <a:avLst/>
            </a:prstGeom>
          </p:spPr>
        </p:pic>
        <p:pic>
          <p:nvPicPr>
            <p:cNvPr id="2940" name="Image 2926" descr=" "/>
            <p:cNvPicPr>
              <a:picLocks noChangeAspect="1"/>
            </p:cNvPicPr>
            <p:nvPr/>
          </p:nvPicPr>
          <p:blipFill>
            <a:blip r:embed="rId5854">
              <a:extLst>
                <a:ext uri="{96DAC541-7B7A-43D3-8B79-37D633B846F1}">
                  <asvg:svgBlip xmlns:asvg="http://schemas.microsoft.com/office/drawing/2016/SVG/main" r:embed="rId5855"/>
                </a:ext>
              </a:extLst>
            </a:blip>
            <a:stretch>
              <a:fillRect/>
            </a:stretch>
          </p:blipFill>
          <p:spPr>
            <a:xfrm>
              <a:off x="17562155" y="5976776"/>
              <a:ext cx="40159" cy="46056"/>
            </a:xfrm>
            <a:prstGeom prst="rect">
              <a:avLst/>
            </a:prstGeom>
          </p:spPr>
        </p:pic>
        <p:pic>
          <p:nvPicPr>
            <p:cNvPr id="2941" name="Image 2927" descr=" "/>
            <p:cNvPicPr>
              <a:picLocks noChangeAspect="1"/>
            </p:cNvPicPr>
            <p:nvPr/>
          </p:nvPicPr>
          <p:blipFill>
            <a:blip r:embed="rId5856">
              <a:extLst>
                <a:ext uri="{96DAC541-7B7A-43D3-8B79-37D633B846F1}">
                  <asvg:svgBlip xmlns:asvg="http://schemas.microsoft.com/office/drawing/2016/SVG/main" r:embed="rId5857"/>
                </a:ext>
              </a:extLst>
            </a:blip>
            <a:stretch>
              <a:fillRect/>
            </a:stretch>
          </p:blipFill>
          <p:spPr>
            <a:xfrm>
              <a:off x="17499212" y="5977248"/>
              <a:ext cx="40025" cy="46056"/>
            </a:xfrm>
            <a:prstGeom prst="rect">
              <a:avLst/>
            </a:prstGeom>
          </p:spPr>
        </p:pic>
        <p:pic>
          <p:nvPicPr>
            <p:cNvPr id="2942" name="Image 2928" descr=" "/>
            <p:cNvPicPr>
              <a:picLocks noChangeAspect="1"/>
            </p:cNvPicPr>
            <p:nvPr/>
          </p:nvPicPr>
          <p:blipFill>
            <a:blip r:embed="rId5858">
              <a:extLst>
                <a:ext uri="{96DAC541-7B7A-43D3-8B79-37D633B846F1}">
                  <asvg:svgBlip xmlns:asvg="http://schemas.microsoft.com/office/drawing/2016/SVG/main" r:embed="rId5859"/>
                </a:ext>
              </a:extLst>
            </a:blip>
            <a:stretch>
              <a:fillRect/>
            </a:stretch>
          </p:blipFill>
          <p:spPr>
            <a:xfrm>
              <a:off x="16738817" y="5983219"/>
              <a:ext cx="40195" cy="46056"/>
            </a:xfrm>
            <a:prstGeom prst="rect">
              <a:avLst/>
            </a:prstGeom>
          </p:spPr>
        </p:pic>
        <p:pic>
          <p:nvPicPr>
            <p:cNvPr id="2943" name="Image 2929" descr=" "/>
            <p:cNvPicPr>
              <a:picLocks noChangeAspect="1"/>
            </p:cNvPicPr>
            <p:nvPr/>
          </p:nvPicPr>
          <p:blipFill>
            <a:blip r:embed="rId5860">
              <a:extLst>
                <a:ext uri="{96DAC541-7B7A-43D3-8B79-37D633B846F1}">
                  <asvg:svgBlip xmlns:asvg="http://schemas.microsoft.com/office/drawing/2016/SVG/main" r:embed="rId5861"/>
                </a:ext>
              </a:extLst>
            </a:blip>
            <a:stretch>
              <a:fillRect/>
            </a:stretch>
          </p:blipFill>
          <p:spPr>
            <a:xfrm>
              <a:off x="16675596" y="5983219"/>
              <a:ext cx="40024" cy="46056"/>
            </a:xfrm>
            <a:prstGeom prst="rect">
              <a:avLst/>
            </a:prstGeom>
          </p:spPr>
        </p:pic>
        <p:pic>
          <p:nvPicPr>
            <p:cNvPr id="2944" name="Image 2930" descr=" "/>
            <p:cNvPicPr>
              <a:picLocks noChangeAspect="1"/>
            </p:cNvPicPr>
            <p:nvPr/>
          </p:nvPicPr>
          <p:blipFill>
            <a:blip r:embed="rId5862">
              <a:extLst>
                <a:ext uri="{96DAC541-7B7A-43D3-8B79-37D633B846F1}">
                  <asvg:svgBlip xmlns:asvg="http://schemas.microsoft.com/office/drawing/2016/SVG/main" r:embed="rId5863"/>
                </a:ext>
              </a:extLst>
            </a:blip>
            <a:stretch>
              <a:fillRect/>
            </a:stretch>
          </p:blipFill>
          <p:spPr>
            <a:xfrm>
              <a:off x="16105225" y="5986438"/>
              <a:ext cx="40268" cy="46453"/>
            </a:xfrm>
            <a:prstGeom prst="rect">
              <a:avLst/>
            </a:prstGeom>
          </p:spPr>
        </p:pic>
        <p:pic>
          <p:nvPicPr>
            <p:cNvPr id="2945" name="Image 2931" descr=" "/>
            <p:cNvPicPr>
              <a:picLocks noChangeAspect="1"/>
            </p:cNvPicPr>
            <p:nvPr/>
          </p:nvPicPr>
          <p:blipFill>
            <a:blip r:embed="rId5864">
              <a:extLst>
                <a:ext uri="{96DAC541-7B7A-43D3-8B79-37D633B846F1}">
                  <asvg:svgBlip xmlns:asvg="http://schemas.microsoft.com/office/drawing/2016/SVG/main" r:embed="rId5865"/>
                </a:ext>
              </a:extLst>
            </a:blip>
            <a:stretch>
              <a:fillRect/>
            </a:stretch>
          </p:blipFill>
          <p:spPr>
            <a:xfrm>
              <a:off x="16042020" y="5986915"/>
              <a:ext cx="46609" cy="46527"/>
            </a:xfrm>
            <a:prstGeom prst="rect">
              <a:avLst/>
            </a:prstGeom>
          </p:spPr>
        </p:pic>
        <p:pic>
          <p:nvPicPr>
            <p:cNvPr id="2946" name="Image 2932" descr=" "/>
            <p:cNvPicPr>
              <a:picLocks noChangeAspect="1"/>
            </p:cNvPicPr>
            <p:nvPr/>
          </p:nvPicPr>
          <p:blipFill>
            <a:blip r:embed="rId5866">
              <a:extLst>
                <a:ext uri="{96DAC541-7B7A-43D3-8B79-37D633B846F1}">
                  <asvg:svgBlip xmlns:asvg="http://schemas.microsoft.com/office/drawing/2016/SVG/main" r:embed="rId5867"/>
                </a:ext>
              </a:extLst>
            </a:blip>
            <a:stretch>
              <a:fillRect/>
            </a:stretch>
          </p:blipFill>
          <p:spPr>
            <a:xfrm>
              <a:off x="15978615" y="5987622"/>
              <a:ext cx="40084" cy="40239"/>
            </a:xfrm>
            <a:prstGeom prst="rect">
              <a:avLst/>
            </a:prstGeom>
          </p:spPr>
        </p:pic>
        <p:pic>
          <p:nvPicPr>
            <p:cNvPr id="2947" name="Image 2933" descr=" "/>
            <p:cNvPicPr>
              <a:picLocks noChangeAspect="1"/>
            </p:cNvPicPr>
            <p:nvPr/>
          </p:nvPicPr>
          <p:blipFill>
            <a:blip r:embed="rId5868">
              <a:extLst>
                <a:ext uri="{96DAC541-7B7A-43D3-8B79-37D633B846F1}">
                  <asvg:svgBlip xmlns:asvg="http://schemas.microsoft.com/office/drawing/2016/SVG/main" r:embed="rId5869"/>
                </a:ext>
              </a:extLst>
            </a:blip>
            <a:stretch>
              <a:fillRect/>
            </a:stretch>
          </p:blipFill>
          <p:spPr>
            <a:xfrm>
              <a:off x="15915256" y="5987833"/>
              <a:ext cx="46591" cy="46527"/>
            </a:xfrm>
            <a:prstGeom prst="rect">
              <a:avLst/>
            </a:prstGeom>
          </p:spPr>
        </p:pic>
        <p:pic>
          <p:nvPicPr>
            <p:cNvPr id="2948" name="Image 2934" descr=" "/>
            <p:cNvPicPr>
              <a:picLocks noChangeAspect="1"/>
            </p:cNvPicPr>
            <p:nvPr/>
          </p:nvPicPr>
          <p:blipFill>
            <a:blip r:embed="rId5870">
              <a:extLst>
                <a:ext uri="{96DAC541-7B7A-43D3-8B79-37D633B846F1}">
                  <asvg:svgBlip xmlns:asvg="http://schemas.microsoft.com/office/drawing/2016/SVG/main" r:embed="rId5871"/>
                </a:ext>
              </a:extLst>
            </a:blip>
            <a:stretch>
              <a:fillRect/>
            </a:stretch>
          </p:blipFill>
          <p:spPr>
            <a:xfrm>
              <a:off x="15851738" y="5989210"/>
              <a:ext cx="40268" cy="46124"/>
            </a:xfrm>
            <a:prstGeom prst="rect">
              <a:avLst/>
            </a:prstGeom>
          </p:spPr>
        </p:pic>
        <p:pic>
          <p:nvPicPr>
            <p:cNvPr id="2949" name="Image 2935" descr=" "/>
            <p:cNvPicPr>
              <a:picLocks noChangeAspect="1"/>
            </p:cNvPicPr>
            <p:nvPr/>
          </p:nvPicPr>
          <p:blipFill>
            <a:blip r:embed="rId5872">
              <a:extLst>
                <a:ext uri="{96DAC541-7B7A-43D3-8B79-37D633B846F1}">
                  <asvg:svgBlip xmlns:asvg="http://schemas.microsoft.com/office/drawing/2016/SVG/main" r:embed="rId5873"/>
                </a:ext>
              </a:extLst>
            </a:blip>
            <a:stretch>
              <a:fillRect/>
            </a:stretch>
          </p:blipFill>
          <p:spPr>
            <a:xfrm>
              <a:off x="15788588" y="5989036"/>
              <a:ext cx="40481" cy="45901"/>
            </a:xfrm>
            <a:prstGeom prst="rect">
              <a:avLst/>
            </a:prstGeom>
          </p:spPr>
        </p:pic>
        <p:pic>
          <p:nvPicPr>
            <p:cNvPr id="2950" name="Image 2936" descr=" "/>
            <p:cNvPicPr>
              <a:picLocks noChangeAspect="1"/>
            </p:cNvPicPr>
            <p:nvPr/>
          </p:nvPicPr>
          <p:blipFill>
            <a:blip r:embed="rId5874">
              <a:extLst>
                <a:ext uri="{96DAC541-7B7A-43D3-8B79-37D633B846F1}">
                  <asvg:svgBlip xmlns:asvg="http://schemas.microsoft.com/office/drawing/2016/SVG/main" r:embed="rId5875"/>
                </a:ext>
              </a:extLst>
            </a:blip>
            <a:stretch>
              <a:fillRect/>
            </a:stretch>
          </p:blipFill>
          <p:spPr>
            <a:xfrm>
              <a:off x="15408430" y="5991554"/>
              <a:ext cx="40148" cy="46056"/>
            </a:xfrm>
            <a:prstGeom prst="rect">
              <a:avLst/>
            </a:prstGeom>
          </p:spPr>
        </p:pic>
        <p:pic>
          <p:nvPicPr>
            <p:cNvPr id="2951" name="Image 2937" descr=" "/>
            <p:cNvPicPr>
              <a:picLocks noChangeAspect="1"/>
            </p:cNvPicPr>
            <p:nvPr/>
          </p:nvPicPr>
          <p:blipFill>
            <a:blip r:embed="rId5876">
              <a:extLst>
                <a:ext uri="{96DAC541-7B7A-43D3-8B79-37D633B846F1}">
                  <asvg:svgBlip xmlns:asvg="http://schemas.microsoft.com/office/drawing/2016/SVG/main" r:embed="rId5877"/>
                </a:ext>
              </a:extLst>
            </a:blip>
            <a:stretch>
              <a:fillRect/>
            </a:stretch>
          </p:blipFill>
          <p:spPr>
            <a:xfrm>
              <a:off x="15344843" y="5991938"/>
              <a:ext cx="40268" cy="46385"/>
            </a:xfrm>
            <a:prstGeom prst="rect">
              <a:avLst/>
            </a:prstGeom>
          </p:spPr>
        </p:pic>
        <p:pic>
          <p:nvPicPr>
            <p:cNvPr id="2952" name="Image 2938" descr=" "/>
            <p:cNvPicPr>
              <a:picLocks noChangeAspect="1"/>
            </p:cNvPicPr>
            <p:nvPr/>
          </p:nvPicPr>
          <p:blipFill>
            <a:blip r:embed="rId5878">
              <a:extLst>
                <a:ext uri="{96DAC541-7B7A-43D3-8B79-37D633B846F1}">
                  <asvg:svgBlip xmlns:asvg="http://schemas.microsoft.com/office/drawing/2016/SVG/main" r:embed="rId5879"/>
                </a:ext>
              </a:extLst>
            </a:blip>
            <a:stretch>
              <a:fillRect/>
            </a:stretch>
          </p:blipFill>
          <p:spPr>
            <a:xfrm>
              <a:off x="15281137" y="5992093"/>
              <a:ext cx="40268" cy="46453"/>
            </a:xfrm>
            <a:prstGeom prst="rect">
              <a:avLst/>
            </a:prstGeom>
          </p:spPr>
        </p:pic>
        <p:pic>
          <p:nvPicPr>
            <p:cNvPr id="2953" name="Image 2939" descr=" "/>
            <p:cNvPicPr>
              <a:picLocks noChangeAspect="1"/>
            </p:cNvPicPr>
            <p:nvPr/>
          </p:nvPicPr>
          <p:blipFill>
            <a:blip r:embed="rId5880">
              <a:extLst>
                <a:ext uri="{96DAC541-7B7A-43D3-8B79-37D633B846F1}">
                  <asvg:svgBlip xmlns:asvg="http://schemas.microsoft.com/office/drawing/2016/SVG/main" r:embed="rId5881"/>
                </a:ext>
              </a:extLst>
            </a:blip>
            <a:stretch>
              <a:fillRect/>
            </a:stretch>
          </p:blipFill>
          <p:spPr>
            <a:xfrm>
              <a:off x="15218403" y="5992571"/>
              <a:ext cx="46609" cy="46527"/>
            </a:xfrm>
            <a:prstGeom prst="rect">
              <a:avLst/>
            </a:prstGeom>
          </p:spPr>
        </p:pic>
        <p:pic>
          <p:nvPicPr>
            <p:cNvPr id="2954" name="Image 2940" descr=" "/>
            <p:cNvPicPr>
              <a:picLocks noChangeAspect="1"/>
            </p:cNvPicPr>
            <p:nvPr/>
          </p:nvPicPr>
          <p:blipFill>
            <a:blip r:embed="rId5882">
              <a:extLst>
                <a:ext uri="{96DAC541-7B7A-43D3-8B79-37D633B846F1}">
                  <asvg:svgBlip xmlns:asvg="http://schemas.microsoft.com/office/drawing/2016/SVG/main" r:embed="rId5883"/>
                </a:ext>
              </a:extLst>
            </a:blip>
            <a:stretch>
              <a:fillRect/>
            </a:stretch>
          </p:blipFill>
          <p:spPr>
            <a:xfrm>
              <a:off x="15155482" y="5993278"/>
              <a:ext cx="40098" cy="40239"/>
            </a:xfrm>
            <a:prstGeom prst="rect">
              <a:avLst/>
            </a:prstGeom>
          </p:spPr>
        </p:pic>
        <p:pic>
          <p:nvPicPr>
            <p:cNvPr id="2955" name="Image 2941" descr=" "/>
            <p:cNvPicPr>
              <a:picLocks noChangeAspect="1"/>
            </p:cNvPicPr>
            <p:nvPr/>
          </p:nvPicPr>
          <p:blipFill>
            <a:blip r:embed="rId5884">
              <a:extLst>
                <a:ext uri="{96DAC541-7B7A-43D3-8B79-37D633B846F1}">
                  <asvg:svgBlip xmlns:asvg="http://schemas.microsoft.com/office/drawing/2016/SVG/main" r:embed="rId5885"/>
                </a:ext>
              </a:extLst>
            </a:blip>
            <a:stretch>
              <a:fillRect/>
            </a:stretch>
          </p:blipFill>
          <p:spPr>
            <a:xfrm>
              <a:off x="15091435" y="5993668"/>
              <a:ext cx="40268" cy="46385"/>
            </a:xfrm>
            <a:prstGeom prst="rect">
              <a:avLst/>
            </a:prstGeom>
          </p:spPr>
        </p:pic>
        <p:pic>
          <p:nvPicPr>
            <p:cNvPr id="2956" name="Image 2942" descr=" "/>
            <p:cNvPicPr>
              <a:picLocks noChangeAspect="1"/>
            </p:cNvPicPr>
            <p:nvPr/>
          </p:nvPicPr>
          <p:blipFill>
            <a:blip r:embed="rId5886">
              <a:extLst>
                <a:ext uri="{96DAC541-7B7A-43D3-8B79-37D633B846F1}">
                  <asvg:svgBlip xmlns:asvg="http://schemas.microsoft.com/office/drawing/2016/SVG/main" r:embed="rId5887"/>
                </a:ext>
              </a:extLst>
            </a:blip>
            <a:stretch>
              <a:fillRect/>
            </a:stretch>
          </p:blipFill>
          <p:spPr>
            <a:xfrm>
              <a:off x="14964995" y="5994301"/>
              <a:ext cx="46609" cy="46527"/>
            </a:xfrm>
            <a:prstGeom prst="rect">
              <a:avLst/>
            </a:prstGeom>
          </p:spPr>
        </p:pic>
        <p:pic>
          <p:nvPicPr>
            <p:cNvPr id="2957" name="Image 2943" descr=" "/>
            <p:cNvPicPr>
              <a:picLocks noChangeAspect="1"/>
            </p:cNvPicPr>
            <p:nvPr/>
          </p:nvPicPr>
          <p:blipFill>
            <a:blip r:embed="rId5888">
              <a:extLst>
                <a:ext uri="{96DAC541-7B7A-43D3-8B79-37D633B846F1}">
                  <asvg:svgBlip xmlns:asvg="http://schemas.microsoft.com/office/drawing/2016/SVG/main" r:embed="rId5889"/>
                </a:ext>
              </a:extLst>
            </a:blip>
            <a:stretch>
              <a:fillRect/>
            </a:stretch>
          </p:blipFill>
          <p:spPr>
            <a:xfrm>
              <a:off x="14901418" y="5995082"/>
              <a:ext cx="40268" cy="46385"/>
            </a:xfrm>
            <a:prstGeom prst="rect">
              <a:avLst/>
            </a:prstGeom>
          </p:spPr>
        </p:pic>
        <p:pic>
          <p:nvPicPr>
            <p:cNvPr id="2958" name="Image 2944" descr=" "/>
            <p:cNvPicPr>
              <a:picLocks noChangeAspect="1"/>
            </p:cNvPicPr>
            <p:nvPr/>
          </p:nvPicPr>
          <p:blipFill>
            <a:blip r:embed="rId5890">
              <a:extLst>
                <a:ext uri="{96DAC541-7B7A-43D3-8B79-37D633B846F1}">
                  <asvg:svgBlip xmlns:asvg="http://schemas.microsoft.com/office/drawing/2016/SVG/main" r:embed="rId5891"/>
                </a:ext>
              </a:extLst>
            </a:blip>
            <a:stretch>
              <a:fillRect/>
            </a:stretch>
          </p:blipFill>
          <p:spPr>
            <a:xfrm>
              <a:off x="14775044" y="5995956"/>
              <a:ext cx="39640" cy="45901"/>
            </a:xfrm>
            <a:prstGeom prst="rect">
              <a:avLst/>
            </a:prstGeom>
          </p:spPr>
        </p:pic>
        <p:pic>
          <p:nvPicPr>
            <p:cNvPr id="2959" name="Image 2945" descr=" "/>
            <p:cNvPicPr>
              <a:picLocks noChangeAspect="1"/>
            </p:cNvPicPr>
            <p:nvPr/>
          </p:nvPicPr>
          <p:blipFill>
            <a:blip r:embed="rId5892">
              <a:extLst>
                <a:ext uri="{96DAC541-7B7A-43D3-8B79-37D633B846F1}">
                  <asvg:svgBlip xmlns:asvg="http://schemas.microsoft.com/office/drawing/2016/SVG/main" r:embed="rId5893"/>
                </a:ext>
              </a:extLst>
            </a:blip>
            <a:stretch>
              <a:fillRect/>
            </a:stretch>
          </p:blipFill>
          <p:spPr>
            <a:xfrm>
              <a:off x="14711587" y="5996031"/>
              <a:ext cx="46609" cy="46527"/>
            </a:xfrm>
            <a:prstGeom prst="rect">
              <a:avLst/>
            </a:prstGeom>
          </p:spPr>
        </p:pic>
        <p:pic>
          <p:nvPicPr>
            <p:cNvPr id="2960" name="Image 2946" descr=" "/>
            <p:cNvPicPr>
              <a:picLocks noChangeAspect="1"/>
            </p:cNvPicPr>
            <p:nvPr/>
          </p:nvPicPr>
          <p:blipFill>
            <a:blip r:embed="rId5894">
              <a:extLst>
                <a:ext uri="{96DAC541-7B7A-43D3-8B79-37D633B846F1}">
                  <asvg:svgBlip xmlns:asvg="http://schemas.microsoft.com/office/drawing/2016/SVG/main" r:embed="rId5895"/>
                </a:ext>
              </a:extLst>
            </a:blip>
            <a:stretch>
              <a:fillRect/>
            </a:stretch>
          </p:blipFill>
          <p:spPr>
            <a:xfrm>
              <a:off x="14584831" y="5997842"/>
              <a:ext cx="40152" cy="40239"/>
            </a:xfrm>
            <a:prstGeom prst="rect">
              <a:avLst/>
            </a:prstGeom>
          </p:spPr>
        </p:pic>
        <p:pic>
          <p:nvPicPr>
            <p:cNvPr id="2961" name="Image 2947" descr=" "/>
            <p:cNvPicPr>
              <a:picLocks noChangeAspect="1"/>
            </p:cNvPicPr>
            <p:nvPr/>
          </p:nvPicPr>
          <p:blipFill>
            <a:blip r:embed="rId5896">
              <a:extLst>
                <a:ext uri="{96DAC541-7B7A-43D3-8B79-37D633B846F1}">
                  <asvg:svgBlip xmlns:asvg="http://schemas.microsoft.com/office/drawing/2016/SVG/main" r:embed="rId5897"/>
                </a:ext>
              </a:extLst>
            </a:blip>
            <a:stretch>
              <a:fillRect/>
            </a:stretch>
          </p:blipFill>
          <p:spPr>
            <a:xfrm>
              <a:off x="14521227" y="5997842"/>
              <a:ext cx="40268" cy="46143"/>
            </a:xfrm>
            <a:prstGeom prst="rect">
              <a:avLst/>
            </a:prstGeom>
          </p:spPr>
        </p:pic>
        <p:pic>
          <p:nvPicPr>
            <p:cNvPr id="2962" name="Image 2948" descr=" "/>
            <p:cNvPicPr>
              <a:picLocks noChangeAspect="1"/>
            </p:cNvPicPr>
            <p:nvPr/>
          </p:nvPicPr>
          <p:blipFill>
            <a:blip r:embed="rId5898">
              <a:extLst>
                <a:ext uri="{96DAC541-7B7A-43D3-8B79-37D633B846F1}">
                  <asvg:svgBlip xmlns:asvg="http://schemas.microsoft.com/office/drawing/2016/SVG/main" r:embed="rId5899"/>
                </a:ext>
              </a:extLst>
            </a:blip>
            <a:stretch>
              <a:fillRect/>
            </a:stretch>
          </p:blipFill>
          <p:spPr>
            <a:xfrm>
              <a:off x="14457835" y="5997842"/>
              <a:ext cx="40268" cy="46614"/>
            </a:xfrm>
            <a:prstGeom prst="rect">
              <a:avLst/>
            </a:prstGeom>
          </p:spPr>
        </p:pic>
        <p:pic>
          <p:nvPicPr>
            <p:cNvPr id="2963" name="Image 2949" descr=" "/>
            <p:cNvPicPr>
              <a:picLocks noChangeAspect="1"/>
            </p:cNvPicPr>
            <p:nvPr/>
          </p:nvPicPr>
          <p:blipFill>
            <a:blip r:embed="rId5900">
              <a:extLst>
                <a:ext uri="{96DAC541-7B7A-43D3-8B79-37D633B846F1}">
                  <asvg:svgBlip xmlns:asvg="http://schemas.microsoft.com/office/drawing/2016/SVG/main" r:embed="rId5901"/>
                </a:ext>
              </a:extLst>
            </a:blip>
            <a:stretch>
              <a:fillRect/>
            </a:stretch>
          </p:blipFill>
          <p:spPr>
            <a:xfrm>
              <a:off x="14394601" y="5998542"/>
              <a:ext cx="40269" cy="46385"/>
            </a:xfrm>
            <a:prstGeom prst="rect">
              <a:avLst/>
            </a:prstGeom>
          </p:spPr>
        </p:pic>
        <p:pic>
          <p:nvPicPr>
            <p:cNvPr id="2964" name="Image 2950" descr=" "/>
            <p:cNvPicPr>
              <a:picLocks noChangeAspect="1"/>
            </p:cNvPicPr>
            <p:nvPr/>
          </p:nvPicPr>
          <p:blipFill>
            <a:blip r:embed="rId5902">
              <a:extLst>
                <a:ext uri="{96DAC541-7B7A-43D3-8B79-37D633B846F1}">
                  <asvg:svgBlip xmlns:asvg="http://schemas.microsoft.com/office/drawing/2016/SVG/main" r:embed="rId5903"/>
                </a:ext>
              </a:extLst>
            </a:blip>
            <a:stretch>
              <a:fillRect/>
            </a:stretch>
          </p:blipFill>
          <p:spPr>
            <a:xfrm>
              <a:off x="14331393" y="5998939"/>
              <a:ext cx="40098" cy="40239"/>
            </a:xfrm>
            <a:prstGeom prst="rect">
              <a:avLst/>
            </a:prstGeom>
          </p:spPr>
        </p:pic>
        <p:pic>
          <p:nvPicPr>
            <p:cNvPr id="2965" name="Image 2951" descr=" "/>
            <p:cNvPicPr>
              <a:picLocks noChangeAspect="1"/>
            </p:cNvPicPr>
            <p:nvPr/>
          </p:nvPicPr>
          <p:blipFill>
            <a:blip r:embed="rId5904">
              <a:extLst>
                <a:ext uri="{96DAC541-7B7A-43D3-8B79-37D633B846F1}">
                  <asvg:svgBlip xmlns:asvg="http://schemas.microsoft.com/office/drawing/2016/SVG/main" r:embed="rId5905"/>
                </a:ext>
              </a:extLst>
            </a:blip>
            <a:stretch>
              <a:fillRect/>
            </a:stretch>
          </p:blipFill>
          <p:spPr>
            <a:xfrm>
              <a:off x="14204427" y="6000198"/>
              <a:ext cx="40268" cy="45982"/>
            </a:xfrm>
            <a:prstGeom prst="rect">
              <a:avLst/>
            </a:prstGeom>
          </p:spPr>
        </p:pic>
        <p:pic>
          <p:nvPicPr>
            <p:cNvPr id="2966" name="Image 2952" descr=" "/>
            <p:cNvPicPr>
              <a:picLocks noChangeAspect="1"/>
            </p:cNvPicPr>
            <p:nvPr/>
          </p:nvPicPr>
          <p:blipFill>
            <a:blip r:embed="rId5906">
              <a:extLst>
                <a:ext uri="{96DAC541-7B7A-43D3-8B79-37D633B846F1}">
                  <asvg:svgBlip xmlns:asvg="http://schemas.microsoft.com/office/drawing/2016/SVG/main" r:embed="rId5907"/>
                </a:ext>
              </a:extLst>
            </a:blip>
            <a:stretch>
              <a:fillRect/>
            </a:stretch>
          </p:blipFill>
          <p:spPr>
            <a:xfrm>
              <a:off x="14141379" y="5999962"/>
              <a:ext cx="46609" cy="46527"/>
            </a:xfrm>
            <a:prstGeom prst="rect">
              <a:avLst/>
            </a:prstGeom>
          </p:spPr>
        </p:pic>
        <p:pic>
          <p:nvPicPr>
            <p:cNvPr id="2967" name="Image 2953" descr=" "/>
            <p:cNvPicPr>
              <a:picLocks noChangeAspect="1"/>
            </p:cNvPicPr>
            <p:nvPr/>
          </p:nvPicPr>
          <p:blipFill>
            <a:blip r:embed="rId5908">
              <a:extLst>
                <a:ext uri="{96DAC541-7B7A-43D3-8B79-37D633B846F1}">
                  <asvg:svgBlip xmlns:asvg="http://schemas.microsoft.com/office/drawing/2016/SVG/main" r:embed="rId5909"/>
                </a:ext>
              </a:extLst>
            </a:blip>
            <a:stretch>
              <a:fillRect/>
            </a:stretch>
          </p:blipFill>
          <p:spPr>
            <a:xfrm>
              <a:off x="14014604" y="6001141"/>
              <a:ext cx="40087" cy="40239"/>
            </a:xfrm>
            <a:prstGeom prst="rect">
              <a:avLst/>
            </a:prstGeom>
          </p:spPr>
        </p:pic>
        <p:pic>
          <p:nvPicPr>
            <p:cNvPr id="2968" name="Image 2954" descr=" "/>
            <p:cNvPicPr>
              <a:picLocks noChangeAspect="1"/>
            </p:cNvPicPr>
            <p:nvPr/>
          </p:nvPicPr>
          <p:blipFill>
            <a:blip r:embed="rId5910">
              <a:extLst>
                <a:ext uri="{96DAC541-7B7A-43D3-8B79-37D633B846F1}">
                  <asvg:svgBlip xmlns:asvg="http://schemas.microsoft.com/office/drawing/2016/SVG/main" r:embed="rId5911"/>
                </a:ext>
              </a:extLst>
            </a:blip>
            <a:stretch>
              <a:fillRect/>
            </a:stretch>
          </p:blipFill>
          <p:spPr>
            <a:xfrm>
              <a:off x="13951019" y="6001928"/>
              <a:ext cx="40268" cy="45982"/>
            </a:xfrm>
            <a:prstGeom prst="rect">
              <a:avLst/>
            </a:prstGeom>
          </p:spPr>
        </p:pic>
        <p:pic>
          <p:nvPicPr>
            <p:cNvPr id="2969" name="Image 2955" descr=" "/>
            <p:cNvPicPr>
              <a:picLocks noChangeAspect="1"/>
            </p:cNvPicPr>
            <p:nvPr/>
          </p:nvPicPr>
          <p:blipFill>
            <a:blip r:embed="rId5912">
              <a:extLst>
                <a:ext uri="{96DAC541-7B7A-43D3-8B79-37D633B846F1}">
                  <asvg:svgBlip xmlns:asvg="http://schemas.microsoft.com/office/drawing/2016/SVG/main" r:embed="rId5913"/>
                </a:ext>
              </a:extLst>
            </a:blip>
            <a:stretch>
              <a:fillRect/>
            </a:stretch>
          </p:blipFill>
          <p:spPr>
            <a:xfrm>
              <a:off x="13761175" y="6002871"/>
              <a:ext cx="40109" cy="40239"/>
            </a:xfrm>
            <a:prstGeom prst="rect">
              <a:avLst/>
            </a:prstGeom>
          </p:spPr>
        </p:pic>
        <p:pic>
          <p:nvPicPr>
            <p:cNvPr id="2970" name="Image 2956" descr=" "/>
            <p:cNvPicPr>
              <a:picLocks noChangeAspect="1"/>
            </p:cNvPicPr>
            <p:nvPr/>
          </p:nvPicPr>
          <p:blipFill>
            <a:blip r:embed="rId5914">
              <a:extLst>
                <a:ext uri="{96DAC541-7B7A-43D3-8B79-37D633B846F1}">
                  <asvg:svgBlip xmlns:asvg="http://schemas.microsoft.com/office/drawing/2016/SVG/main" r:embed="rId5915"/>
                </a:ext>
              </a:extLst>
            </a:blip>
            <a:stretch>
              <a:fillRect/>
            </a:stretch>
          </p:blipFill>
          <p:spPr>
            <a:xfrm>
              <a:off x="22377087" y="5871673"/>
              <a:ext cx="46591" cy="46527"/>
            </a:xfrm>
            <a:prstGeom prst="rect">
              <a:avLst/>
            </a:prstGeom>
          </p:spPr>
        </p:pic>
        <p:pic>
          <p:nvPicPr>
            <p:cNvPr id="2971" name="Image 2957" descr=" "/>
            <p:cNvPicPr>
              <a:picLocks noChangeAspect="1"/>
            </p:cNvPicPr>
            <p:nvPr/>
          </p:nvPicPr>
          <p:blipFill>
            <a:blip r:embed="rId5916">
              <a:extLst>
                <a:ext uri="{96DAC541-7B7A-43D3-8B79-37D633B846F1}">
                  <asvg:svgBlip xmlns:asvg="http://schemas.microsoft.com/office/drawing/2016/SVG/main" r:embed="rId5917"/>
                </a:ext>
              </a:extLst>
            </a:blip>
            <a:stretch>
              <a:fillRect/>
            </a:stretch>
          </p:blipFill>
          <p:spPr>
            <a:xfrm>
              <a:off x="22313492" y="5872088"/>
              <a:ext cx="40268" cy="46614"/>
            </a:xfrm>
            <a:prstGeom prst="rect">
              <a:avLst/>
            </a:prstGeom>
          </p:spPr>
        </p:pic>
        <p:pic>
          <p:nvPicPr>
            <p:cNvPr id="2972" name="Image 2958" descr=" "/>
            <p:cNvPicPr>
              <a:picLocks noChangeAspect="1"/>
            </p:cNvPicPr>
            <p:nvPr/>
          </p:nvPicPr>
          <p:blipFill>
            <a:blip r:embed="rId5918">
              <a:extLst>
                <a:ext uri="{96DAC541-7B7A-43D3-8B79-37D633B846F1}">
                  <asvg:svgBlip xmlns:asvg="http://schemas.microsoft.com/office/drawing/2016/SVG/main" r:embed="rId5919"/>
                </a:ext>
              </a:extLst>
            </a:blip>
            <a:stretch>
              <a:fillRect/>
            </a:stretch>
          </p:blipFill>
          <p:spPr>
            <a:xfrm>
              <a:off x="22250406" y="5873347"/>
              <a:ext cx="40495" cy="45901"/>
            </a:xfrm>
            <a:prstGeom prst="rect">
              <a:avLst/>
            </a:prstGeom>
          </p:spPr>
        </p:pic>
        <p:pic>
          <p:nvPicPr>
            <p:cNvPr id="2973" name="Image 2959" descr=" "/>
            <p:cNvPicPr>
              <a:picLocks noChangeAspect="1"/>
            </p:cNvPicPr>
            <p:nvPr/>
          </p:nvPicPr>
          <p:blipFill>
            <a:blip r:embed="rId5920">
              <a:extLst>
                <a:ext uri="{96DAC541-7B7A-43D3-8B79-37D633B846F1}">
                  <asvg:svgBlip xmlns:asvg="http://schemas.microsoft.com/office/drawing/2016/SVG/main" r:embed="rId5921"/>
                </a:ext>
              </a:extLst>
            </a:blip>
            <a:stretch>
              <a:fillRect/>
            </a:stretch>
          </p:blipFill>
          <p:spPr>
            <a:xfrm>
              <a:off x="22186552" y="5873260"/>
              <a:ext cx="40268" cy="46385"/>
            </a:xfrm>
            <a:prstGeom prst="rect">
              <a:avLst/>
            </a:prstGeom>
          </p:spPr>
        </p:pic>
        <p:pic>
          <p:nvPicPr>
            <p:cNvPr id="2974" name="Image 2960" descr=" "/>
            <p:cNvPicPr>
              <a:picLocks noChangeAspect="1"/>
            </p:cNvPicPr>
            <p:nvPr/>
          </p:nvPicPr>
          <p:blipFill>
            <a:blip r:embed="rId5922">
              <a:extLst>
                <a:ext uri="{96DAC541-7B7A-43D3-8B79-37D633B846F1}">
                  <asvg:svgBlip xmlns:asvg="http://schemas.microsoft.com/office/drawing/2016/SVG/main" r:embed="rId5923"/>
                </a:ext>
              </a:extLst>
            </a:blip>
            <a:stretch>
              <a:fillRect/>
            </a:stretch>
          </p:blipFill>
          <p:spPr>
            <a:xfrm>
              <a:off x="22123826" y="5873657"/>
              <a:ext cx="40087" cy="40239"/>
            </a:xfrm>
            <a:prstGeom prst="rect">
              <a:avLst/>
            </a:prstGeom>
          </p:spPr>
        </p:pic>
        <p:pic>
          <p:nvPicPr>
            <p:cNvPr id="2975" name="Image 2961" descr=" "/>
            <p:cNvPicPr>
              <a:picLocks noChangeAspect="1"/>
            </p:cNvPicPr>
            <p:nvPr/>
          </p:nvPicPr>
          <p:blipFill>
            <a:blip r:embed="rId5924">
              <a:extLst>
                <a:ext uri="{96DAC541-7B7A-43D3-8B79-37D633B846F1}">
                  <asvg:svgBlip xmlns:asvg="http://schemas.microsoft.com/office/drawing/2016/SVG/main" r:embed="rId5925"/>
                </a:ext>
              </a:extLst>
            </a:blip>
            <a:stretch>
              <a:fillRect/>
            </a:stretch>
          </p:blipFill>
          <p:spPr>
            <a:xfrm>
              <a:off x="22060713" y="5874445"/>
              <a:ext cx="40268" cy="45982"/>
            </a:xfrm>
            <a:prstGeom prst="rect">
              <a:avLst/>
            </a:prstGeom>
          </p:spPr>
        </p:pic>
        <p:pic>
          <p:nvPicPr>
            <p:cNvPr id="2976" name="Image 2962" descr=" "/>
            <p:cNvPicPr>
              <a:picLocks noChangeAspect="1"/>
            </p:cNvPicPr>
            <p:nvPr/>
          </p:nvPicPr>
          <p:blipFill>
            <a:blip r:embed="rId5926">
              <a:extLst>
                <a:ext uri="{96DAC541-7B7A-43D3-8B79-37D633B846F1}">
                  <asvg:svgBlip xmlns:asvg="http://schemas.microsoft.com/office/drawing/2016/SVG/main" r:embed="rId5927"/>
                </a:ext>
              </a:extLst>
            </a:blip>
            <a:stretch>
              <a:fillRect/>
            </a:stretch>
          </p:blipFill>
          <p:spPr>
            <a:xfrm>
              <a:off x="21997011" y="5874606"/>
              <a:ext cx="40481" cy="45901"/>
            </a:xfrm>
            <a:prstGeom prst="rect">
              <a:avLst/>
            </a:prstGeom>
          </p:spPr>
        </p:pic>
        <p:pic>
          <p:nvPicPr>
            <p:cNvPr id="2977" name="Image 2963" descr=" "/>
            <p:cNvPicPr>
              <a:picLocks noChangeAspect="1"/>
            </p:cNvPicPr>
            <p:nvPr/>
          </p:nvPicPr>
          <p:blipFill>
            <a:blip r:embed="rId5928">
              <a:extLst>
                <a:ext uri="{96DAC541-7B7A-43D3-8B79-37D633B846F1}">
                  <asvg:svgBlip xmlns:asvg="http://schemas.microsoft.com/office/drawing/2016/SVG/main" r:embed="rId5929"/>
                </a:ext>
              </a:extLst>
            </a:blip>
            <a:stretch>
              <a:fillRect/>
            </a:stretch>
          </p:blipFill>
          <p:spPr>
            <a:xfrm>
              <a:off x="21933645" y="5874680"/>
              <a:ext cx="46609" cy="46527"/>
            </a:xfrm>
            <a:prstGeom prst="rect">
              <a:avLst/>
            </a:prstGeom>
          </p:spPr>
        </p:pic>
        <p:pic>
          <p:nvPicPr>
            <p:cNvPr id="2978" name="Image 2964" descr=" "/>
            <p:cNvPicPr>
              <a:picLocks noChangeAspect="1"/>
            </p:cNvPicPr>
            <p:nvPr/>
          </p:nvPicPr>
          <p:blipFill>
            <a:blip r:embed="rId5930">
              <a:extLst>
                <a:ext uri="{96DAC541-7B7A-43D3-8B79-37D633B846F1}">
                  <asvg:svgBlip xmlns:asvg="http://schemas.microsoft.com/office/drawing/2016/SVG/main" r:embed="rId5931"/>
                </a:ext>
              </a:extLst>
            </a:blip>
            <a:stretch>
              <a:fillRect/>
            </a:stretch>
          </p:blipFill>
          <p:spPr>
            <a:xfrm>
              <a:off x="21870067" y="5875145"/>
              <a:ext cx="40268" cy="46298"/>
            </a:xfrm>
            <a:prstGeom prst="rect">
              <a:avLst/>
            </a:prstGeom>
          </p:spPr>
        </p:pic>
        <p:pic>
          <p:nvPicPr>
            <p:cNvPr id="2979" name="Image 2965" descr=" "/>
            <p:cNvPicPr>
              <a:picLocks noChangeAspect="1"/>
            </p:cNvPicPr>
            <p:nvPr/>
          </p:nvPicPr>
          <p:blipFill>
            <a:blip r:embed="rId5932">
              <a:extLst>
                <a:ext uri="{96DAC541-7B7A-43D3-8B79-37D633B846F1}">
                  <asvg:svgBlip xmlns:asvg="http://schemas.microsoft.com/office/drawing/2016/SVG/main" r:embed="rId5933"/>
                </a:ext>
              </a:extLst>
            </a:blip>
            <a:stretch>
              <a:fillRect/>
            </a:stretch>
          </p:blipFill>
          <p:spPr>
            <a:xfrm>
              <a:off x="21806675" y="5875778"/>
              <a:ext cx="40269" cy="46385"/>
            </a:xfrm>
            <a:prstGeom prst="rect">
              <a:avLst/>
            </a:prstGeom>
          </p:spPr>
        </p:pic>
        <p:pic>
          <p:nvPicPr>
            <p:cNvPr id="2980" name="Image 2966" descr=" "/>
            <p:cNvPicPr>
              <a:picLocks noChangeAspect="1"/>
            </p:cNvPicPr>
            <p:nvPr/>
          </p:nvPicPr>
          <p:blipFill>
            <a:blip r:embed="rId5934">
              <a:extLst>
                <a:ext uri="{96DAC541-7B7A-43D3-8B79-37D633B846F1}">
                  <asvg:svgBlip xmlns:asvg="http://schemas.microsoft.com/office/drawing/2016/SVG/main" r:embed="rId5935"/>
                </a:ext>
              </a:extLst>
            </a:blip>
            <a:stretch>
              <a:fillRect/>
            </a:stretch>
          </p:blipFill>
          <p:spPr>
            <a:xfrm>
              <a:off x="21743284" y="5876646"/>
              <a:ext cx="40268" cy="45982"/>
            </a:xfrm>
            <a:prstGeom prst="rect">
              <a:avLst/>
            </a:prstGeom>
          </p:spPr>
        </p:pic>
        <p:pic>
          <p:nvPicPr>
            <p:cNvPr id="2981" name="Image 2967" descr=" "/>
            <p:cNvPicPr>
              <a:picLocks noChangeAspect="1"/>
            </p:cNvPicPr>
            <p:nvPr/>
          </p:nvPicPr>
          <p:blipFill>
            <a:blip r:embed="rId5936">
              <a:extLst>
                <a:ext uri="{96DAC541-7B7A-43D3-8B79-37D633B846F1}">
                  <asvg:svgBlip xmlns:asvg="http://schemas.microsoft.com/office/drawing/2016/SVG/main" r:embed="rId5937"/>
                </a:ext>
              </a:extLst>
            </a:blip>
            <a:stretch>
              <a:fillRect/>
            </a:stretch>
          </p:blipFill>
          <p:spPr>
            <a:xfrm>
              <a:off x="21680236" y="5876410"/>
              <a:ext cx="46609" cy="46527"/>
            </a:xfrm>
            <a:prstGeom prst="rect">
              <a:avLst/>
            </a:prstGeom>
          </p:spPr>
        </p:pic>
        <p:pic>
          <p:nvPicPr>
            <p:cNvPr id="2982" name="Image 2968" descr=" "/>
            <p:cNvPicPr>
              <a:picLocks noChangeAspect="1"/>
            </p:cNvPicPr>
            <p:nvPr/>
          </p:nvPicPr>
          <p:blipFill>
            <a:blip r:embed="rId5938">
              <a:extLst>
                <a:ext uri="{96DAC541-7B7A-43D3-8B79-37D633B846F1}">
                  <asvg:svgBlip xmlns:asvg="http://schemas.microsoft.com/office/drawing/2016/SVG/main" r:embed="rId5939"/>
                </a:ext>
              </a:extLst>
            </a:blip>
            <a:stretch>
              <a:fillRect/>
            </a:stretch>
          </p:blipFill>
          <p:spPr>
            <a:xfrm>
              <a:off x="21616658" y="5877030"/>
              <a:ext cx="40268" cy="46385"/>
            </a:xfrm>
            <a:prstGeom prst="rect">
              <a:avLst/>
            </a:prstGeom>
          </p:spPr>
        </p:pic>
        <p:pic>
          <p:nvPicPr>
            <p:cNvPr id="2983" name="Image 2969" descr=" "/>
            <p:cNvPicPr>
              <a:picLocks noChangeAspect="1"/>
            </p:cNvPicPr>
            <p:nvPr/>
          </p:nvPicPr>
          <p:blipFill>
            <a:blip r:embed="rId5940">
              <a:extLst>
                <a:ext uri="{96DAC541-7B7A-43D3-8B79-37D633B846F1}">
                  <asvg:svgBlip xmlns:asvg="http://schemas.microsoft.com/office/drawing/2016/SVG/main" r:embed="rId5941"/>
                </a:ext>
              </a:extLst>
            </a:blip>
            <a:stretch>
              <a:fillRect/>
            </a:stretch>
          </p:blipFill>
          <p:spPr>
            <a:xfrm>
              <a:off x="21553267" y="5877508"/>
              <a:ext cx="40269" cy="46385"/>
            </a:xfrm>
            <a:prstGeom prst="rect">
              <a:avLst/>
            </a:prstGeom>
          </p:spPr>
        </p:pic>
        <p:pic>
          <p:nvPicPr>
            <p:cNvPr id="2984" name="Image 2970" descr=" "/>
            <p:cNvPicPr>
              <a:picLocks noChangeAspect="1"/>
            </p:cNvPicPr>
            <p:nvPr/>
          </p:nvPicPr>
          <p:blipFill>
            <a:blip r:embed="rId5942">
              <a:extLst>
                <a:ext uri="{96DAC541-7B7A-43D3-8B79-37D633B846F1}">
                  <asvg:svgBlip xmlns:asvg="http://schemas.microsoft.com/office/drawing/2016/SVG/main" r:embed="rId5943"/>
                </a:ext>
              </a:extLst>
            </a:blip>
            <a:stretch>
              <a:fillRect/>
            </a:stretch>
          </p:blipFill>
          <p:spPr>
            <a:xfrm>
              <a:off x="21489877" y="5878060"/>
              <a:ext cx="40268" cy="46298"/>
            </a:xfrm>
            <a:prstGeom prst="rect">
              <a:avLst/>
            </a:prstGeom>
          </p:spPr>
        </p:pic>
        <p:pic>
          <p:nvPicPr>
            <p:cNvPr id="2985" name="Image 2971" descr=" "/>
            <p:cNvPicPr>
              <a:picLocks noChangeAspect="1"/>
            </p:cNvPicPr>
            <p:nvPr/>
          </p:nvPicPr>
          <p:blipFill>
            <a:blip r:embed="rId5944">
              <a:extLst>
                <a:ext uri="{96DAC541-7B7A-43D3-8B79-37D633B846F1}">
                  <asvg:svgBlip xmlns:asvg="http://schemas.microsoft.com/office/drawing/2016/SVG/main" r:embed="rId5945"/>
                </a:ext>
              </a:extLst>
            </a:blip>
            <a:stretch>
              <a:fillRect/>
            </a:stretch>
          </p:blipFill>
          <p:spPr>
            <a:xfrm>
              <a:off x="21426829" y="5878140"/>
              <a:ext cx="47236" cy="46527"/>
            </a:xfrm>
            <a:prstGeom prst="rect">
              <a:avLst/>
            </a:prstGeom>
          </p:spPr>
        </p:pic>
        <p:pic>
          <p:nvPicPr>
            <p:cNvPr id="2986" name="Image 2972" descr=" "/>
            <p:cNvPicPr>
              <a:picLocks noChangeAspect="1"/>
            </p:cNvPicPr>
            <p:nvPr/>
          </p:nvPicPr>
          <p:blipFill>
            <a:blip r:embed="rId5946">
              <a:extLst>
                <a:ext uri="{96DAC541-7B7A-43D3-8B79-37D633B846F1}">
                  <asvg:svgBlip xmlns:asvg="http://schemas.microsoft.com/office/drawing/2016/SVG/main" r:embed="rId5947"/>
                </a:ext>
              </a:extLst>
            </a:blip>
            <a:stretch>
              <a:fillRect/>
            </a:stretch>
          </p:blipFill>
          <p:spPr>
            <a:xfrm>
              <a:off x="21363250" y="5878922"/>
              <a:ext cx="40268" cy="46385"/>
            </a:xfrm>
            <a:prstGeom prst="rect">
              <a:avLst/>
            </a:prstGeom>
          </p:spPr>
        </p:pic>
        <p:pic>
          <p:nvPicPr>
            <p:cNvPr id="2987" name="Image 2973" descr=" "/>
            <p:cNvPicPr>
              <a:picLocks noChangeAspect="1"/>
            </p:cNvPicPr>
            <p:nvPr/>
          </p:nvPicPr>
          <p:blipFill>
            <a:blip r:embed="rId5948">
              <a:extLst>
                <a:ext uri="{96DAC541-7B7A-43D3-8B79-37D633B846F1}">
                  <asvg:svgBlip xmlns:asvg="http://schemas.microsoft.com/office/drawing/2016/SVG/main" r:embed="rId5949"/>
                </a:ext>
              </a:extLst>
            </a:blip>
            <a:stretch>
              <a:fillRect/>
            </a:stretch>
          </p:blipFill>
          <p:spPr>
            <a:xfrm>
              <a:off x="21300032" y="5879319"/>
              <a:ext cx="40109" cy="40239"/>
            </a:xfrm>
            <a:prstGeom prst="rect">
              <a:avLst/>
            </a:prstGeom>
          </p:spPr>
        </p:pic>
        <p:pic>
          <p:nvPicPr>
            <p:cNvPr id="2988" name="Image 2974" descr=" "/>
            <p:cNvPicPr>
              <a:picLocks noChangeAspect="1"/>
            </p:cNvPicPr>
            <p:nvPr/>
          </p:nvPicPr>
          <p:blipFill>
            <a:blip r:embed="rId5950">
              <a:extLst>
                <a:ext uri="{96DAC541-7B7A-43D3-8B79-37D633B846F1}">
                  <asvg:svgBlip xmlns:asvg="http://schemas.microsoft.com/office/drawing/2016/SVG/main" r:embed="rId5951"/>
                </a:ext>
              </a:extLst>
            </a:blip>
            <a:stretch>
              <a:fillRect/>
            </a:stretch>
          </p:blipFill>
          <p:spPr>
            <a:xfrm>
              <a:off x="21236467" y="5880733"/>
              <a:ext cx="40269" cy="45982"/>
            </a:xfrm>
            <a:prstGeom prst="rect">
              <a:avLst/>
            </a:prstGeom>
          </p:spPr>
        </p:pic>
        <p:pic>
          <p:nvPicPr>
            <p:cNvPr id="2989" name="Image 2975" descr=" "/>
            <p:cNvPicPr>
              <a:picLocks noChangeAspect="1"/>
            </p:cNvPicPr>
            <p:nvPr/>
          </p:nvPicPr>
          <p:blipFill>
            <a:blip r:embed="rId5952">
              <a:extLst>
                <a:ext uri="{96DAC541-7B7A-43D3-8B79-37D633B846F1}">
                  <asvg:svgBlip xmlns:asvg="http://schemas.microsoft.com/office/drawing/2016/SVG/main" r:embed="rId5953"/>
                </a:ext>
              </a:extLst>
            </a:blip>
            <a:stretch>
              <a:fillRect/>
            </a:stretch>
          </p:blipFill>
          <p:spPr>
            <a:xfrm>
              <a:off x="21173261" y="5880261"/>
              <a:ext cx="40073" cy="40239"/>
            </a:xfrm>
            <a:prstGeom prst="rect">
              <a:avLst/>
            </a:prstGeom>
          </p:spPr>
        </p:pic>
        <p:pic>
          <p:nvPicPr>
            <p:cNvPr id="2990" name="Image 2976" descr=" "/>
            <p:cNvPicPr>
              <a:picLocks noChangeAspect="1"/>
            </p:cNvPicPr>
            <p:nvPr/>
          </p:nvPicPr>
          <p:blipFill>
            <a:blip r:embed="rId5954">
              <a:extLst>
                <a:ext uri="{96DAC541-7B7A-43D3-8B79-37D633B846F1}">
                  <asvg:svgBlip xmlns:asvg="http://schemas.microsoft.com/office/drawing/2016/SVG/main" r:embed="rId5955"/>
                </a:ext>
              </a:extLst>
            </a:blip>
            <a:stretch>
              <a:fillRect/>
            </a:stretch>
          </p:blipFill>
          <p:spPr>
            <a:xfrm>
              <a:off x="21109842" y="5880336"/>
              <a:ext cx="40269" cy="46385"/>
            </a:xfrm>
            <a:prstGeom prst="rect">
              <a:avLst/>
            </a:prstGeom>
          </p:spPr>
        </p:pic>
        <p:pic>
          <p:nvPicPr>
            <p:cNvPr id="2991" name="Image 2977" descr=" "/>
            <p:cNvPicPr>
              <a:picLocks noChangeAspect="1"/>
            </p:cNvPicPr>
            <p:nvPr/>
          </p:nvPicPr>
          <p:blipFill>
            <a:blip r:embed="rId5956">
              <a:extLst>
                <a:ext uri="{96DAC541-7B7A-43D3-8B79-37D633B846F1}">
                  <asvg:svgBlip xmlns:asvg="http://schemas.microsoft.com/office/drawing/2016/SVG/main" r:embed="rId5957"/>
                </a:ext>
              </a:extLst>
            </a:blip>
            <a:stretch>
              <a:fillRect/>
            </a:stretch>
          </p:blipFill>
          <p:spPr>
            <a:xfrm>
              <a:off x="21046634" y="5880416"/>
              <a:ext cx="40098" cy="40239"/>
            </a:xfrm>
            <a:prstGeom prst="rect">
              <a:avLst/>
            </a:prstGeom>
          </p:spPr>
        </p:pic>
        <p:pic>
          <p:nvPicPr>
            <p:cNvPr id="2992" name="Image 2978" descr=" "/>
            <p:cNvPicPr>
              <a:picLocks noChangeAspect="1"/>
            </p:cNvPicPr>
            <p:nvPr/>
          </p:nvPicPr>
          <p:blipFill>
            <a:blip r:embed="rId5958">
              <a:extLst>
                <a:ext uri="{96DAC541-7B7A-43D3-8B79-37D633B846F1}">
                  <asvg:svgBlip xmlns:asvg="http://schemas.microsoft.com/office/drawing/2016/SVG/main" r:embed="rId5959"/>
                </a:ext>
              </a:extLst>
            </a:blip>
            <a:stretch>
              <a:fillRect/>
            </a:stretch>
          </p:blipFill>
          <p:spPr>
            <a:xfrm>
              <a:off x="20983058" y="5881433"/>
              <a:ext cx="40269" cy="46385"/>
            </a:xfrm>
            <a:prstGeom prst="rect">
              <a:avLst/>
            </a:prstGeom>
          </p:spPr>
        </p:pic>
        <p:pic>
          <p:nvPicPr>
            <p:cNvPr id="2993" name="Image 2979" descr=" "/>
            <p:cNvPicPr>
              <a:picLocks noChangeAspect="1"/>
            </p:cNvPicPr>
            <p:nvPr/>
          </p:nvPicPr>
          <p:blipFill>
            <a:blip r:embed="rId5960">
              <a:extLst>
                <a:ext uri="{96DAC541-7B7A-43D3-8B79-37D633B846F1}">
                  <asvg:svgBlip xmlns:asvg="http://schemas.microsoft.com/office/drawing/2016/SVG/main" r:embed="rId5961"/>
                </a:ext>
              </a:extLst>
            </a:blip>
            <a:stretch>
              <a:fillRect/>
            </a:stretch>
          </p:blipFill>
          <p:spPr>
            <a:xfrm>
              <a:off x="20919853" y="5881836"/>
              <a:ext cx="40073" cy="40239"/>
            </a:xfrm>
            <a:prstGeom prst="rect">
              <a:avLst/>
            </a:prstGeom>
          </p:spPr>
        </p:pic>
        <p:pic>
          <p:nvPicPr>
            <p:cNvPr id="2994" name="Image 2980" descr=" "/>
            <p:cNvPicPr>
              <a:picLocks noChangeAspect="1"/>
            </p:cNvPicPr>
            <p:nvPr/>
          </p:nvPicPr>
          <p:blipFill>
            <a:blip r:embed="rId5962">
              <a:extLst>
                <a:ext uri="{96DAC541-7B7A-43D3-8B79-37D633B846F1}">
                  <asvg:svgBlip xmlns:asvg="http://schemas.microsoft.com/office/drawing/2016/SVG/main" r:embed="rId5963"/>
                </a:ext>
              </a:extLst>
            </a:blip>
            <a:stretch>
              <a:fillRect/>
            </a:stretch>
          </p:blipFill>
          <p:spPr>
            <a:xfrm>
              <a:off x="20856433" y="5882376"/>
              <a:ext cx="40268" cy="46385"/>
            </a:xfrm>
            <a:prstGeom prst="rect">
              <a:avLst/>
            </a:prstGeom>
          </p:spPr>
        </p:pic>
        <p:pic>
          <p:nvPicPr>
            <p:cNvPr id="2995" name="Image 2981" descr=" "/>
            <p:cNvPicPr>
              <a:picLocks noChangeAspect="1"/>
            </p:cNvPicPr>
            <p:nvPr/>
          </p:nvPicPr>
          <p:blipFill>
            <a:blip r:embed="rId5964">
              <a:extLst>
                <a:ext uri="{96DAC541-7B7A-43D3-8B79-37D633B846F1}">
                  <asvg:svgBlip xmlns:asvg="http://schemas.microsoft.com/office/drawing/2016/SVG/main" r:embed="rId5965"/>
                </a:ext>
              </a:extLst>
            </a:blip>
            <a:stretch>
              <a:fillRect/>
            </a:stretch>
          </p:blipFill>
          <p:spPr>
            <a:xfrm>
              <a:off x="20793043" y="5882934"/>
              <a:ext cx="40268" cy="46143"/>
            </a:xfrm>
            <a:prstGeom prst="rect">
              <a:avLst/>
            </a:prstGeom>
          </p:spPr>
        </p:pic>
        <p:pic>
          <p:nvPicPr>
            <p:cNvPr id="2996" name="Image 2982" descr=" "/>
            <p:cNvPicPr>
              <a:picLocks noChangeAspect="1"/>
            </p:cNvPicPr>
            <p:nvPr/>
          </p:nvPicPr>
          <p:blipFill>
            <a:blip r:embed="rId5966">
              <a:extLst>
                <a:ext uri="{96DAC541-7B7A-43D3-8B79-37D633B846F1}">
                  <asvg:svgBlip xmlns:asvg="http://schemas.microsoft.com/office/drawing/2016/SVG/main" r:embed="rId5967"/>
                </a:ext>
              </a:extLst>
            </a:blip>
            <a:stretch>
              <a:fillRect/>
            </a:stretch>
          </p:blipFill>
          <p:spPr>
            <a:xfrm>
              <a:off x="20729651" y="5883163"/>
              <a:ext cx="40268" cy="46385"/>
            </a:xfrm>
            <a:prstGeom prst="rect">
              <a:avLst/>
            </a:prstGeom>
          </p:spPr>
        </p:pic>
        <p:pic>
          <p:nvPicPr>
            <p:cNvPr id="2997" name="Image 2983" descr=" "/>
            <p:cNvPicPr>
              <a:picLocks noChangeAspect="1"/>
            </p:cNvPicPr>
            <p:nvPr/>
          </p:nvPicPr>
          <p:blipFill>
            <a:blip r:embed="rId5968">
              <a:extLst>
                <a:ext uri="{96DAC541-7B7A-43D3-8B79-37D633B846F1}">
                  <asvg:svgBlip xmlns:asvg="http://schemas.microsoft.com/office/drawing/2016/SVG/main" r:embed="rId5969"/>
                </a:ext>
              </a:extLst>
            </a:blip>
            <a:stretch>
              <a:fillRect/>
            </a:stretch>
          </p:blipFill>
          <p:spPr>
            <a:xfrm>
              <a:off x="20666260" y="5884032"/>
              <a:ext cx="40269" cy="45982"/>
            </a:xfrm>
            <a:prstGeom prst="rect">
              <a:avLst/>
            </a:prstGeom>
          </p:spPr>
        </p:pic>
        <p:pic>
          <p:nvPicPr>
            <p:cNvPr id="2998" name="Image 2984" descr=" "/>
            <p:cNvPicPr>
              <a:picLocks noChangeAspect="1"/>
            </p:cNvPicPr>
            <p:nvPr/>
          </p:nvPicPr>
          <p:blipFill>
            <a:blip r:embed="rId5970">
              <a:extLst>
                <a:ext uri="{96DAC541-7B7A-43D3-8B79-37D633B846F1}">
                  <asvg:svgBlip xmlns:asvg="http://schemas.microsoft.com/office/drawing/2016/SVG/main" r:embed="rId5971"/>
                </a:ext>
              </a:extLst>
            </a:blip>
            <a:stretch>
              <a:fillRect/>
            </a:stretch>
          </p:blipFill>
          <p:spPr>
            <a:xfrm>
              <a:off x="20603053" y="5884032"/>
              <a:ext cx="40073" cy="40239"/>
            </a:xfrm>
            <a:prstGeom prst="rect">
              <a:avLst/>
            </a:prstGeom>
          </p:spPr>
        </p:pic>
        <p:pic>
          <p:nvPicPr>
            <p:cNvPr id="2999" name="Image 2985" descr=" "/>
            <p:cNvPicPr>
              <a:picLocks noChangeAspect="1"/>
            </p:cNvPicPr>
            <p:nvPr/>
          </p:nvPicPr>
          <p:blipFill>
            <a:blip r:embed="rId5972">
              <a:extLst>
                <a:ext uri="{96DAC541-7B7A-43D3-8B79-37D633B846F1}">
                  <asvg:svgBlip xmlns:asvg="http://schemas.microsoft.com/office/drawing/2016/SVG/main" r:embed="rId5973"/>
                </a:ext>
              </a:extLst>
            </a:blip>
            <a:stretch>
              <a:fillRect/>
            </a:stretch>
          </p:blipFill>
          <p:spPr>
            <a:xfrm>
              <a:off x="20539635" y="5884664"/>
              <a:ext cx="40269" cy="46143"/>
            </a:xfrm>
            <a:prstGeom prst="rect">
              <a:avLst/>
            </a:prstGeom>
          </p:spPr>
        </p:pic>
        <p:pic>
          <p:nvPicPr>
            <p:cNvPr id="3000" name="Image 2986" descr=" "/>
            <p:cNvPicPr>
              <a:picLocks noChangeAspect="1"/>
            </p:cNvPicPr>
            <p:nvPr/>
          </p:nvPicPr>
          <p:blipFill>
            <a:blip r:embed="rId5974">
              <a:extLst>
                <a:ext uri="{96DAC541-7B7A-43D3-8B79-37D633B846F1}">
                  <asvg:svgBlip xmlns:asvg="http://schemas.microsoft.com/office/drawing/2016/SVG/main" r:embed="rId5975"/>
                </a:ext>
              </a:extLst>
            </a:blip>
            <a:stretch>
              <a:fillRect/>
            </a:stretch>
          </p:blipFill>
          <p:spPr>
            <a:xfrm>
              <a:off x="20476426" y="5884974"/>
              <a:ext cx="40098" cy="40239"/>
            </a:xfrm>
            <a:prstGeom prst="rect">
              <a:avLst/>
            </a:prstGeom>
          </p:spPr>
        </p:pic>
        <p:pic>
          <p:nvPicPr>
            <p:cNvPr id="3001" name="Image 2987" descr=" "/>
            <p:cNvPicPr>
              <a:picLocks noChangeAspect="1"/>
            </p:cNvPicPr>
            <p:nvPr/>
          </p:nvPicPr>
          <p:blipFill>
            <a:blip r:embed="rId5976">
              <a:extLst>
                <a:ext uri="{96DAC541-7B7A-43D3-8B79-37D633B846F1}">
                  <asvg:svgBlip xmlns:asvg="http://schemas.microsoft.com/office/drawing/2016/SVG/main" r:embed="rId5977"/>
                </a:ext>
              </a:extLst>
            </a:blip>
            <a:stretch>
              <a:fillRect/>
            </a:stretch>
          </p:blipFill>
          <p:spPr>
            <a:xfrm>
              <a:off x="20412851" y="5885762"/>
              <a:ext cx="40269" cy="45982"/>
            </a:xfrm>
            <a:prstGeom prst="rect">
              <a:avLst/>
            </a:prstGeom>
          </p:spPr>
        </p:pic>
        <p:pic>
          <p:nvPicPr>
            <p:cNvPr id="3002" name="Image 2988" descr=" "/>
            <p:cNvPicPr>
              <a:picLocks noChangeAspect="1"/>
            </p:cNvPicPr>
            <p:nvPr/>
          </p:nvPicPr>
          <p:blipFill>
            <a:blip r:embed="rId5978">
              <a:extLst>
                <a:ext uri="{96DAC541-7B7A-43D3-8B79-37D633B846F1}">
                  <asvg:svgBlip xmlns:asvg="http://schemas.microsoft.com/office/drawing/2016/SVG/main" r:embed="rId5979"/>
                </a:ext>
              </a:extLst>
            </a:blip>
            <a:stretch>
              <a:fillRect/>
            </a:stretch>
          </p:blipFill>
          <p:spPr>
            <a:xfrm>
              <a:off x="20349644" y="5885762"/>
              <a:ext cx="40073" cy="40239"/>
            </a:xfrm>
            <a:prstGeom prst="rect">
              <a:avLst/>
            </a:prstGeom>
          </p:spPr>
        </p:pic>
        <p:pic>
          <p:nvPicPr>
            <p:cNvPr id="3003" name="Image 2989" descr=" "/>
            <p:cNvPicPr>
              <a:picLocks noChangeAspect="1"/>
            </p:cNvPicPr>
            <p:nvPr/>
          </p:nvPicPr>
          <p:blipFill>
            <a:blip r:embed="rId5980">
              <a:extLst>
                <a:ext uri="{96DAC541-7B7A-43D3-8B79-37D633B846F1}">
                  <asvg:svgBlip xmlns:asvg="http://schemas.microsoft.com/office/drawing/2016/SVG/main" r:embed="rId5981"/>
                </a:ext>
              </a:extLst>
            </a:blip>
            <a:stretch>
              <a:fillRect/>
            </a:stretch>
          </p:blipFill>
          <p:spPr>
            <a:xfrm>
              <a:off x="20286226" y="5886394"/>
              <a:ext cx="40268" cy="46143"/>
            </a:xfrm>
            <a:prstGeom prst="rect">
              <a:avLst/>
            </a:prstGeom>
          </p:spPr>
        </p:pic>
        <p:pic>
          <p:nvPicPr>
            <p:cNvPr id="3004" name="Image 2990" descr=" "/>
            <p:cNvPicPr>
              <a:picLocks noChangeAspect="1"/>
            </p:cNvPicPr>
            <p:nvPr/>
          </p:nvPicPr>
          <p:blipFill>
            <a:blip r:embed="rId5982">
              <a:extLst>
                <a:ext uri="{96DAC541-7B7A-43D3-8B79-37D633B846F1}">
                  <asvg:svgBlip xmlns:asvg="http://schemas.microsoft.com/office/drawing/2016/SVG/main" r:embed="rId5983"/>
                </a:ext>
              </a:extLst>
            </a:blip>
            <a:stretch>
              <a:fillRect/>
            </a:stretch>
          </p:blipFill>
          <p:spPr>
            <a:xfrm>
              <a:off x="20222997" y="5886704"/>
              <a:ext cx="40025" cy="46056"/>
            </a:xfrm>
            <a:prstGeom prst="rect">
              <a:avLst/>
            </a:prstGeom>
          </p:spPr>
        </p:pic>
        <p:pic>
          <p:nvPicPr>
            <p:cNvPr id="3005" name="Image 2991" descr=" "/>
            <p:cNvPicPr>
              <a:picLocks noChangeAspect="1"/>
            </p:cNvPicPr>
            <p:nvPr/>
          </p:nvPicPr>
          <p:blipFill>
            <a:blip r:embed="rId5984">
              <a:extLst>
                <a:ext uri="{96DAC541-7B7A-43D3-8B79-37D633B846F1}">
                  <asvg:svgBlip xmlns:asvg="http://schemas.microsoft.com/office/drawing/2016/SVG/main" r:embed="rId5985"/>
                </a:ext>
              </a:extLst>
            </a:blip>
            <a:stretch>
              <a:fillRect/>
            </a:stretch>
          </p:blipFill>
          <p:spPr>
            <a:xfrm>
              <a:off x="20159443" y="5887095"/>
              <a:ext cx="40268" cy="46385"/>
            </a:xfrm>
            <a:prstGeom prst="rect">
              <a:avLst/>
            </a:prstGeom>
          </p:spPr>
        </p:pic>
        <p:pic>
          <p:nvPicPr>
            <p:cNvPr id="3006" name="Image 2992" descr=" "/>
            <p:cNvPicPr>
              <a:picLocks noChangeAspect="1"/>
            </p:cNvPicPr>
            <p:nvPr/>
          </p:nvPicPr>
          <p:blipFill>
            <a:blip r:embed="rId5986">
              <a:extLst>
                <a:ext uri="{96DAC541-7B7A-43D3-8B79-37D633B846F1}">
                  <asvg:svgBlip xmlns:asvg="http://schemas.microsoft.com/office/drawing/2016/SVG/main" r:embed="rId5987"/>
                </a:ext>
              </a:extLst>
            </a:blip>
            <a:stretch>
              <a:fillRect/>
            </a:stretch>
          </p:blipFill>
          <p:spPr>
            <a:xfrm>
              <a:off x="20096255" y="5887808"/>
              <a:ext cx="40101" cy="40239"/>
            </a:xfrm>
            <a:prstGeom prst="rect">
              <a:avLst/>
            </a:prstGeom>
          </p:spPr>
        </p:pic>
        <p:pic>
          <p:nvPicPr>
            <p:cNvPr id="3007" name="Image 2993" descr=" "/>
            <p:cNvPicPr>
              <a:picLocks noChangeAspect="1"/>
            </p:cNvPicPr>
            <p:nvPr/>
          </p:nvPicPr>
          <p:blipFill>
            <a:blip r:embed="rId5988">
              <a:extLst>
                <a:ext uri="{96DAC541-7B7A-43D3-8B79-37D633B846F1}">
                  <asvg:svgBlip xmlns:asvg="http://schemas.microsoft.com/office/drawing/2016/SVG/main" r:embed="rId5989"/>
                </a:ext>
              </a:extLst>
            </a:blip>
            <a:stretch>
              <a:fillRect/>
            </a:stretch>
          </p:blipFill>
          <p:spPr>
            <a:xfrm>
              <a:off x="20032978" y="5887808"/>
              <a:ext cx="39755" cy="39923"/>
            </a:xfrm>
            <a:prstGeom prst="rect">
              <a:avLst/>
            </a:prstGeom>
          </p:spPr>
        </p:pic>
        <p:pic>
          <p:nvPicPr>
            <p:cNvPr id="3008" name="Image 2994" descr=" "/>
            <p:cNvPicPr>
              <a:picLocks noChangeAspect="1"/>
            </p:cNvPicPr>
            <p:nvPr/>
          </p:nvPicPr>
          <p:blipFill>
            <a:blip r:embed="rId5990">
              <a:extLst>
                <a:ext uri="{96DAC541-7B7A-43D3-8B79-37D633B846F1}">
                  <asvg:svgBlip xmlns:asvg="http://schemas.microsoft.com/office/drawing/2016/SVG/main" r:embed="rId5991"/>
                </a:ext>
              </a:extLst>
            </a:blip>
            <a:stretch>
              <a:fillRect/>
            </a:stretch>
          </p:blipFill>
          <p:spPr>
            <a:xfrm>
              <a:off x="19969574" y="5888906"/>
              <a:ext cx="40039" cy="46056"/>
            </a:xfrm>
            <a:prstGeom prst="rect">
              <a:avLst/>
            </a:prstGeom>
          </p:spPr>
        </p:pic>
        <p:pic>
          <p:nvPicPr>
            <p:cNvPr id="3009" name="Image 2995" descr=" "/>
            <p:cNvPicPr>
              <a:picLocks noChangeAspect="1"/>
            </p:cNvPicPr>
            <p:nvPr/>
          </p:nvPicPr>
          <p:blipFill>
            <a:blip r:embed="rId5992">
              <a:extLst>
                <a:ext uri="{96DAC541-7B7A-43D3-8B79-37D633B846F1}">
                  <asvg:svgBlip xmlns:asvg="http://schemas.microsoft.com/office/drawing/2016/SVG/main" r:embed="rId5993"/>
                </a:ext>
              </a:extLst>
            </a:blip>
            <a:stretch>
              <a:fillRect/>
            </a:stretch>
          </p:blipFill>
          <p:spPr>
            <a:xfrm>
              <a:off x="19906225" y="5888906"/>
              <a:ext cx="39640" cy="45901"/>
            </a:xfrm>
            <a:prstGeom prst="rect">
              <a:avLst/>
            </a:prstGeom>
          </p:spPr>
        </p:pic>
        <p:pic>
          <p:nvPicPr>
            <p:cNvPr id="3010" name="Image 2996" descr=" "/>
            <p:cNvPicPr>
              <a:picLocks noChangeAspect="1"/>
            </p:cNvPicPr>
            <p:nvPr/>
          </p:nvPicPr>
          <p:blipFill>
            <a:blip r:embed="rId5994">
              <a:extLst>
                <a:ext uri="{96DAC541-7B7A-43D3-8B79-37D633B846F1}">
                  <asvg:svgBlip xmlns:asvg="http://schemas.microsoft.com/office/drawing/2016/SVG/main" r:embed="rId5995"/>
                </a:ext>
              </a:extLst>
            </a:blip>
            <a:stretch>
              <a:fillRect/>
            </a:stretch>
          </p:blipFill>
          <p:spPr>
            <a:xfrm>
              <a:off x="19842985" y="5889222"/>
              <a:ext cx="40073" cy="40239"/>
            </a:xfrm>
            <a:prstGeom prst="rect">
              <a:avLst/>
            </a:prstGeom>
          </p:spPr>
        </p:pic>
        <p:pic>
          <p:nvPicPr>
            <p:cNvPr id="3011" name="Image 2997" descr=" "/>
            <p:cNvPicPr>
              <a:picLocks noChangeAspect="1"/>
            </p:cNvPicPr>
            <p:nvPr/>
          </p:nvPicPr>
          <p:blipFill>
            <a:blip r:embed="rId5996">
              <a:extLst>
                <a:ext uri="{96DAC541-7B7A-43D3-8B79-37D633B846F1}">
                  <asvg:svgBlip xmlns:asvg="http://schemas.microsoft.com/office/drawing/2016/SVG/main" r:embed="rId5997"/>
                </a:ext>
              </a:extLst>
            </a:blip>
            <a:stretch>
              <a:fillRect/>
            </a:stretch>
          </p:blipFill>
          <p:spPr>
            <a:xfrm>
              <a:off x="19780067" y="5889693"/>
              <a:ext cx="40159" cy="46056"/>
            </a:xfrm>
            <a:prstGeom prst="rect">
              <a:avLst/>
            </a:prstGeom>
          </p:spPr>
        </p:pic>
        <p:pic>
          <p:nvPicPr>
            <p:cNvPr id="3012" name="Image 2998" descr=" "/>
            <p:cNvPicPr>
              <a:picLocks noChangeAspect="1"/>
            </p:cNvPicPr>
            <p:nvPr/>
          </p:nvPicPr>
          <p:blipFill>
            <a:blip r:embed="rId5998">
              <a:extLst>
                <a:ext uri="{96DAC541-7B7A-43D3-8B79-37D633B846F1}">
                  <asvg:svgBlip xmlns:asvg="http://schemas.microsoft.com/office/drawing/2016/SVG/main" r:embed="rId5999"/>
                </a:ext>
              </a:extLst>
            </a:blip>
            <a:stretch>
              <a:fillRect/>
            </a:stretch>
          </p:blipFill>
          <p:spPr>
            <a:xfrm>
              <a:off x="19716181" y="5890165"/>
              <a:ext cx="40025" cy="46056"/>
            </a:xfrm>
            <a:prstGeom prst="rect">
              <a:avLst/>
            </a:prstGeom>
          </p:spPr>
        </p:pic>
        <p:pic>
          <p:nvPicPr>
            <p:cNvPr id="3013" name="Image 2999" descr=" "/>
            <p:cNvPicPr>
              <a:picLocks noChangeAspect="1"/>
            </p:cNvPicPr>
            <p:nvPr/>
          </p:nvPicPr>
          <p:blipFill>
            <a:blip r:embed="rId6000">
              <a:extLst>
                <a:ext uri="{96DAC541-7B7A-43D3-8B79-37D633B846F1}">
                  <asvg:svgBlip xmlns:asvg="http://schemas.microsoft.com/office/drawing/2016/SVG/main" r:embed="rId6001"/>
                </a:ext>
              </a:extLst>
            </a:blip>
            <a:stretch>
              <a:fillRect/>
            </a:stretch>
          </p:blipFill>
          <p:spPr>
            <a:xfrm>
              <a:off x="19652787" y="5890636"/>
              <a:ext cx="40121" cy="40239"/>
            </a:xfrm>
            <a:prstGeom prst="rect">
              <a:avLst/>
            </a:prstGeom>
          </p:spPr>
        </p:pic>
        <p:pic>
          <p:nvPicPr>
            <p:cNvPr id="3014" name="Image 3000" descr=" "/>
            <p:cNvPicPr>
              <a:picLocks noChangeAspect="1"/>
            </p:cNvPicPr>
            <p:nvPr/>
          </p:nvPicPr>
          <p:blipFill>
            <a:blip r:embed="rId6002">
              <a:extLst>
                <a:ext uri="{96DAC541-7B7A-43D3-8B79-37D633B846F1}">
                  <asvg:svgBlip xmlns:asvg="http://schemas.microsoft.com/office/drawing/2016/SVG/main" r:embed="rId6003"/>
                </a:ext>
              </a:extLst>
            </a:blip>
            <a:stretch>
              <a:fillRect/>
            </a:stretch>
          </p:blipFill>
          <p:spPr>
            <a:xfrm>
              <a:off x="19589419" y="5890952"/>
              <a:ext cx="40073" cy="40239"/>
            </a:xfrm>
            <a:prstGeom prst="rect">
              <a:avLst/>
            </a:prstGeom>
          </p:spPr>
        </p:pic>
        <p:pic>
          <p:nvPicPr>
            <p:cNvPr id="3015" name="Image 3001" descr=" "/>
            <p:cNvPicPr>
              <a:picLocks noChangeAspect="1"/>
            </p:cNvPicPr>
            <p:nvPr/>
          </p:nvPicPr>
          <p:blipFill>
            <a:blip r:embed="rId6004">
              <a:extLst>
                <a:ext uri="{96DAC541-7B7A-43D3-8B79-37D633B846F1}">
                  <asvg:svgBlip xmlns:asvg="http://schemas.microsoft.com/office/drawing/2016/SVG/main" r:embed="rId6005"/>
                </a:ext>
              </a:extLst>
            </a:blip>
            <a:stretch>
              <a:fillRect/>
            </a:stretch>
          </p:blipFill>
          <p:spPr>
            <a:xfrm>
              <a:off x="19526030" y="5891423"/>
              <a:ext cx="40158" cy="46056"/>
            </a:xfrm>
            <a:prstGeom prst="rect">
              <a:avLst/>
            </a:prstGeom>
          </p:spPr>
        </p:pic>
        <p:pic>
          <p:nvPicPr>
            <p:cNvPr id="3016" name="Image 3002" descr=" "/>
            <p:cNvPicPr>
              <a:picLocks noChangeAspect="1"/>
            </p:cNvPicPr>
            <p:nvPr/>
          </p:nvPicPr>
          <p:blipFill>
            <a:blip r:embed="rId6006">
              <a:extLst>
                <a:ext uri="{96DAC541-7B7A-43D3-8B79-37D633B846F1}">
                  <asvg:svgBlip xmlns:asvg="http://schemas.microsoft.com/office/drawing/2016/SVG/main" r:embed="rId6007"/>
                </a:ext>
              </a:extLst>
            </a:blip>
            <a:stretch>
              <a:fillRect/>
            </a:stretch>
          </p:blipFill>
          <p:spPr>
            <a:xfrm>
              <a:off x="19462609" y="5892050"/>
              <a:ext cx="40268" cy="46143"/>
            </a:xfrm>
            <a:prstGeom prst="rect">
              <a:avLst/>
            </a:prstGeom>
          </p:spPr>
        </p:pic>
        <p:pic>
          <p:nvPicPr>
            <p:cNvPr id="3017" name="Image 3003" descr=" "/>
            <p:cNvPicPr>
              <a:picLocks noChangeAspect="1"/>
            </p:cNvPicPr>
            <p:nvPr/>
          </p:nvPicPr>
          <p:blipFill>
            <a:blip r:embed="rId6008">
              <a:extLst>
                <a:ext uri="{96DAC541-7B7A-43D3-8B79-37D633B846F1}">
                  <asvg:svgBlip xmlns:asvg="http://schemas.microsoft.com/office/drawing/2016/SVG/main" r:embed="rId6009"/>
                </a:ext>
              </a:extLst>
            </a:blip>
            <a:stretch>
              <a:fillRect/>
            </a:stretch>
          </p:blipFill>
          <p:spPr>
            <a:xfrm>
              <a:off x="19399219" y="5891969"/>
              <a:ext cx="40268" cy="46453"/>
            </a:xfrm>
            <a:prstGeom prst="rect">
              <a:avLst/>
            </a:prstGeom>
          </p:spPr>
        </p:pic>
        <p:pic>
          <p:nvPicPr>
            <p:cNvPr id="3018" name="Image 3004" descr=" "/>
            <p:cNvPicPr>
              <a:picLocks noChangeAspect="1"/>
            </p:cNvPicPr>
            <p:nvPr/>
          </p:nvPicPr>
          <p:blipFill>
            <a:blip r:embed="rId6010">
              <a:extLst>
                <a:ext uri="{96DAC541-7B7A-43D3-8B79-37D633B846F1}">
                  <asvg:svgBlip xmlns:asvg="http://schemas.microsoft.com/office/drawing/2016/SVG/main" r:embed="rId6011"/>
                </a:ext>
              </a:extLst>
            </a:blip>
            <a:stretch>
              <a:fillRect/>
            </a:stretch>
          </p:blipFill>
          <p:spPr>
            <a:xfrm>
              <a:off x="19335997" y="5892831"/>
              <a:ext cx="40110" cy="40239"/>
            </a:xfrm>
            <a:prstGeom prst="rect">
              <a:avLst/>
            </a:prstGeom>
          </p:spPr>
        </p:pic>
        <p:pic>
          <p:nvPicPr>
            <p:cNvPr id="3019" name="Image 3005" descr=" "/>
            <p:cNvPicPr>
              <a:picLocks noChangeAspect="1"/>
            </p:cNvPicPr>
            <p:nvPr/>
          </p:nvPicPr>
          <p:blipFill>
            <a:blip r:embed="rId6012">
              <a:extLst>
                <a:ext uri="{96DAC541-7B7A-43D3-8B79-37D633B846F1}">
                  <asvg:svgBlip xmlns:asvg="http://schemas.microsoft.com/office/drawing/2016/SVG/main" r:embed="rId6013"/>
                </a:ext>
              </a:extLst>
            </a:blip>
            <a:stretch>
              <a:fillRect/>
            </a:stretch>
          </p:blipFill>
          <p:spPr>
            <a:xfrm>
              <a:off x="19272620" y="5893153"/>
              <a:ext cx="40073" cy="40239"/>
            </a:xfrm>
            <a:prstGeom prst="rect">
              <a:avLst/>
            </a:prstGeom>
          </p:spPr>
        </p:pic>
        <p:pic>
          <p:nvPicPr>
            <p:cNvPr id="3020" name="Image 3006" descr=" "/>
            <p:cNvPicPr>
              <a:picLocks noChangeAspect="1"/>
            </p:cNvPicPr>
            <p:nvPr/>
          </p:nvPicPr>
          <p:blipFill>
            <a:blip r:embed="rId6014">
              <a:extLst>
                <a:ext uri="{96DAC541-7B7A-43D3-8B79-37D633B846F1}">
                  <asvg:svgBlip xmlns:asvg="http://schemas.microsoft.com/office/drawing/2016/SVG/main" r:embed="rId6015"/>
                </a:ext>
              </a:extLst>
            </a:blip>
            <a:stretch>
              <a:fillRect/>
            </a:stretch>
          </p:blipFill>
          <p:spPr>
            <a:xfrm>
              <a:off x="19209241" y="5893625"/>
              <a:ext cx="40306" cy="46056"/>
            </a:xfrm>
            <a:prstGeom prst="rect">
              <a:avLst/>
            </a:prstGeom>
          </p:spPr>
        </p:pic>
        <p:pic>
          <p:nvPicPr>
            <p:cNvPr id="3021" name="Image 3007" descr=" "/>
            <p:cNvPicPr>
              <a:picLocks noChangeAspect="1"/>
            </p:cNvPicPr>
            <p:nvPr/>
          </p:nvPicPr>
          <p:blipFill>
            <a:blip r:embed="rId6016">
              <a:extLst>
                <a:ext uri="{96DAC541-7B7A-43D3-8B79-37D633B846F1}">
                  <asvg:svgBlip xmlns:asvg="http://schemas.microsoft.com/office/drawing/2016/SVG/main" r:embed="rId6017"/>
                </a:ext>
              </a:extLst>
            </a:blip>
            <a:stretch>
              <a:fillRect/>
            </a:stretch>
          </p:blipFill>
          <p:spPr>
            <a:xfrm>
              <a:off x="19145975" y="5894096"/>
              <a:ext cx="40651" cy="46056"/>
            </a:xfrm>
            <a:prstGeom prst="rect">
              <a:avLst/>
            </a:prstGeom>
          </p:spPr>
        </p:pic>
        <p:pic>
          <p:nvPicPr>
            <p:cNvPr id="3022" name="Image 3008" descr=" "/>
            <p:cNvPicPr>
              <a:picLocks noChangeAspect="1"/>
            </p:cNvPicPr>
            <p:nvPr/>
          </p:nvPicPr>
          <p:blipFill>
            <a:blip r:embed="rId6018">
              <a:extLst>
                <a:ext uri="{96DAC541-7B7A-43D3-8B79-37D633B846F1}">
                  <asvg:svgBlip xmlns:asvg="http://schemas.microsoft.com/office/drawing/2016/SVG/main" r:embed="rId6019"/>
                </a:ext>
              </a:extLst>
            </a:blip>
            <a:stretch>
              <a:fillRect/>
            </a:stretch>
          </p:blipFill>
          <p:spPr>
            <a:xfrm>
              <a:off x="19082602" y="5894567"/>
              <a:ext cx="40098" cy="40239"/>
            </a:xfrm>
            <a:prstGeom prst="rect">
              <a:avLst/>
            </a:prstGeom>
          </p:spPr>
        </p:pic>
        <p:pic>
          <p:nvPicPr>
            <p:cNvPr id="3023" name="Image 3009" descr=" "/>
            <p:cNvPicPr>
              <a:picLocks noChangeAspect="1"/>
            </p:cNvPicPr>
            <p:nvPr/>
          </p:nvPicPr>
          <p:blipFill>
            <a:blip r:embed="rId6020">
              <a:extLst>
                <a:ext uri="{96DAC541-7B7A-43D3-8B79-37D633B846F1}">
                  <asvg:svgBlip xmlns:asvg="http://schemas.microsoft.com/office/drawing/2016/SVG/main" r:embed="rId6021"/>
                </a:ext>
              </a:extLst>
            </a:blip>
            <a:stretch>
              <a:fillRect/>
            </a:stretch>
          </p:blipFill>
          <p:spPr>
            <a:xfrm>
              <a:off x="19019211" y="5894877"/>
              <a:ext cx="40073" cy="40239"/>
            </a:xfrm>
            <a:prstGeom prst="rect">
              <a:avLst/>
            </a:prstGeom>
          </p:spPr>
        </p:pic>
        <p:pic>
          <p:nvPicPr>
            <p:cNvPr id="3024" name="Image 3010" descr=" "/>
            <p:cNvPicPr>
              <a:picLocks noChangeAspect="1"/>
            </p:cNvPicPr>
            <p:nvPr/>
          </p:nvPicPr>
          <p:blipFill>
            <a:blip r:embed="rId6022">
              <a:extLst>
                <a:ext uri="{96DAC541-7B7A-43D3-8B79-37D633B846F1}">
                  <asvg:svgBlip xmlns:asvg="http://schemas.microsoft.com/office/drawing/2016/SVG/main" r:embed="rId6023"/>
                </a:ext>
              </a:extLst>
            </a:blip>
            <a:stretch>
              <a:fillRect/>
            </a:stretch>
          </p:blipFill>
          <p:spPr>
            <a:xfrm>
              <a:off x="18955831" y="5896136"/>
              <a:ext cx="40148" cy="46056"/>
            </a:xfrm>
            <a:prstGeom prst="rect">
              <a:avLst/>
            </a:prstGeom>
          </p:spPr>
        </p:pic>
        <p:pic>
          <p:nvPicPr>
            <p:cNvPr id="3025" name="Image 3011" descr=" "/>
            <p:cNvPicPr>
              <a:picLocks noChangeAspect="1"/>
            </p:cNvPicPr>
            <p:nvPr/>
          </p:nvPicPr>
          <p:blipFill>
            <a:blip r:embed="rId6024">
              <a:extLst>
                <a:ext uri="{96DAC541-7B7A-43D3-8B79-37D633B846F1}">
                  <asvg:svgBlip xmlns:asvg="http://schemas.microsoft.com/office/drawing/2016/SVG/main" r:embed="rId6025"/>
                </a:ext>
              </a:extLst>
            </a:blip>
            <a:stretch>
              <a:fillRect/>
            </a:stretch>
          </p:blipFill>
          <p:spPr>
            <a:xfrm>
              <a:off x="18892564" y="5896136"/>
              <a:ext cx="40025" cy="46056"/>
            </a:xfrm>
            <a:prstGeom prst="rect">
              <a:avLst/>
            </a:prstGeom>
          </p:spPr>
        </p:pic>
        <p:pic>
          <p:nvPicPr>
            <p:cNvPr id="3026" name="Image 3012" descr=" "/>
            <p:cNvPicPr>
              <a:picLocks noChangeAspect="1"/>
            </p:cNvPicPr>
            <p:nvPr/>
          </p:nvPicPr>
          <p:blipFill>
            <a:blip r:embed="rId6026">
              <a:extLst>
                <a:ext uri="{96DAC541-7B7A-43D3-8B79-37D633B846F1}">
                  <asvg:svgBlip xmlns:asvg="http://schemas.microsoft.com/office/drawing/2016/SVG/main" r:embed="rId6027"/>
                </a:ext>
              </a:extLst>
            </a:blip>
            <a:stretch>
              <a:fillRect/>
            </a:stretch>
          </p:blipFill>
          <p:spPr>
            <a:xfrm>
              <a:off x="18829010" y="5896056"/>
              <a:ext cx="40268" cy="46143"/>
            </a:xfrm>
            <a:prstGeom prst="rect">
              <a:avLst/>
            </a:prstGeom>
          </p:spPr>
        </p:pic>
        <p:pic>
          <p:nvPicPr>
            <p:cNvPr id="3027" name="Image 3013" descr=" "/>
            <p:cNvPicPr>
              <a:picLocks noChangeAspect="1"/>
            </p:cNvPicPr>
            <p:nvPr/>
          </p:nvPicPr>
          <p:blipFill>
            <a:blip r:embed="rId6028">
              <a:extLst>
                <a:ext uri="{96DAC541-7B7A-43D3-8B79-37D633B846F1}">
                  <asvg:svgBlip xmlns:asvg="http://schemas.microsoft.com/office/drawing/2016/SVG/main" r:embed="rId6029"/>
                </a:ext>
              </a:extLst>
            </a:blip>
            <a:stretch>
              <a:fillRect/>
            </a:stretch>
          </p:blipFill>
          <p:spPr>
            <a:xfrm>
              <a:off x="18765619" y="5896056"/>
              <a:ext cx="40268" cy="46385"/>
            </a:xfrm>
            <a:prstGeom prst="rect">
              <a:avLst/>
            </a:prstGeom>
          </p:spPr>
        </p:pic>
        <p:pic>
          <p:nvPicPr>
            <p:cNvPr id="3028" name="Image 3014" descr=" "/>
            <p:cNvPicPr>
              <a:picLocks noChangeAspect="1"/>
            </p:cNvPicPr>
            <p:nvPr/>
          </p:nvPicPr>
          <p:blipFill>
            <a:blip r:embed="rId6030">
              <a:extLst>
                <a:ext uri="{96DAC541-7B7A-43D3-8B79-37D633B846F1}">
                  <asvg:svgBlip xmlns:asvg="http://schemas.microsoft.com/office/drawing/2016/SVG/main" r:embed="rId6031"/>
                </a:ext>
              </a:extLst>
            </a:blip>
            <a:stretch>
              <a:fillRect/>
            </a:stretch>
          </p:blipFill>
          <p:spPr>
            <a:xfrm>
              <a:off x="18702423" y="5897079"/>
              <a:ext cx="40149" cy="46056"/>
            </a:xfrm>
            <a:prstGeom prst="rect">
              <a:avLst/>
            </a:prstGeom>
          </p:spPr>
        </p:pic>
        <p:pic>
          <p:nvPicPr>
            <p:cNvPr id="3029" name="Image 3015" descr=" "/>
            <p:cNvPicPr>
              <a:picLocks noChangeAspect="1"/>
            </p:cNvPicPr>
            <p:nvPr/>
          </p:nvPicPr>
          <p:blipFill>
            <a:blip r:embed="rId6032">
              <a:extLst>
                <a:ext uri="{96DAC541-7B7A-43D3-8B79-37D633B846F1}">
                  <asvg:svgBlip xmlns:asvg="http://schemas.microsoft.com/office/drawing/2016/SVG/main" r:embed="rId6033"/>
                </a:ext>
              </a:extLst>
            </a:blip>
            <a:stretch>
              <a:fillRect/>
            </a:stretch>
          </p:blipFill>
          <p:spPr>
            <a:xfrm>
              <a:off x="18639041" y="5897296"/>
              <a:ext cx="46591" cy="46527"/>
            </a:xfrm>
            <a:prstGeom prst="rect">
              <a:avLst/>
            </a:prstGeom>
          </p:spPr>
        </p:pic>
        <p:pic>
          <p:nvPicPr>
            <p:cNvPr id="3030" name="Image 3016" descr=" "/>
            <p:cNvPicPr>
              <a:picLocks noChangeAspect="1"/>
            </p:cNvPicPr>
            <p:nvPr/>
          </p:nvPicPr>
          <p:blipFill>
            <a:blip r:embed="rId6034">
              <a:extLst>
                <a:ext uri="{96DAC541-7B7A-43D3-8B79-37D633B846F1}">
                  <asvg:svgBlip xmlns:asvg="http://schemas.microsoft.com/office/drawing/2016/SVG/main" r:embed="rId6035"/>
                </a:ext>
              </a:extLst>
            </a:blip>
            <a:stretch>
              <a:fillRect/>
            </a:stretch>
          </p:blipFill>
          <p:spPr>
            <a:xfrm>
              <a:off x="18575788" y="5897625"/>
              <a:ext cx="40555" cy="46453"/>
            </a:xfrm>
            <a:prstGeom prst="rect">
              <a:avLst/>
            </a:prstGeom>
          </p:spPr>
        </p:pic>
        <p:pic>
          <p:nvPicPr>
            <p:cNvPr id="3031" name="Image 3017" descr=" "/>
            <p:cNvPicPr>
              <a:picLocks noChangeAspect="1"/>
            </p:cNvPicPr>
            <p:nvPr/>
          </p:nvPicPr>
          <p:blipFill>
            <a:blip r:embed="rId6036">
              <a:extLst>
                <a:ext uri="{96DAC541-7B7A-43D3-8B79-37D633B846F1}">
                  <asvg:svgBlip xmlns:asvg="http://schemas.microsoft.com/office/drawing/2016/SVG/main" r:embed="rId6037"/>
                </a:ext>
              </a:extLst>
            </a:blip>
            <a:stretch>
              <a:fillRect/>
            </a:stretch>
          </p:blipFill>
          <p:spPr>
            <a:xfrm>
              <a:off x="18512499" y="5898542"/>
              <a:ext cx="39639" cy="45901"/>
            </a:xfrm>
            <a:prstGeom prst="rect">
              <a:avLst/>
            </a:prstGeom>
          </p:spPr>
        </p:pic>
        <p:pic>
          <p:nvPicPr>
            <p:cNvPr id="3032" name="Image 3018" descr=" "/>
            <p:cNvPicPr>
              <a:picLocks noChangeAspect="1"/>
            </p:cNvPicPr>
            <p:nvPr/>
          </p:nvPicPr>
          <p:blipFill>
            <a:blip r:embed="rId6038">
              <a:extLst>
                <a:ext uri="{96DAC541-7B7A-43D3-8B79-37D633B846F1}">
                  <asvg:svgBlip xmlns:asvg="http://schemas.microsoft.com/office/drawing/2016/SVG/main" r:embed="rId6039"/>
                </a:ext>
              </a:extLst>
            </a:blip>
            <a:stretch>
              <a:fillRect/>
            </a:stretch>
          </p:blipFill>
          <p:spPr>
            <a:xfrm>
              <a:off x="18448992" y="5898809"/>
              <a:ext cx="40084" cy="40239"/>
            </a:xfrm>
            <a:prstGeom prst="rect">
              <a:avLst/>
            </a:prstGeom>
          </p:spPr>
        </p:pic>
        <p:pic>
          <p:nvPicPr>
            <p:cNvPr id="3033" name="Image 3019" descr=" "/>
            <p:cNvPicPr>
              <a:picLocks noChangeAspect="1"/>
            </p:cNvPicPr>
            <p:nvPr/>
          </p:nvPicPr>
          <p:blipFill>
            <a:blip r:embed="rId6040">
              <a:extLst>
                <a:ext uri="{96DAC541-7B7A-43D3-8B79-37D633B846F1}">
                  <asvg:svgBlip xmlns:asvg="http://schemas.microsoft.com/office/drawing/2016/SVG/main" r:embed="rId6041"/>
                </a:ext>
              </a:extLst>
            </a:blip>
            <a:stretch>
              <a:fillRect/>
            </a:stretch>
          </p:blipFill>
          <p:spPr>
            <a:xfrm>
              <a:off x="18385633" y="5899026"/>
              <a:ext cx="46591" cy="46527"/>
            </a:xfrm>
            <a:prstGeom prst="rect">
              <a:avLst/>
            </a:prstGeom>
          </p:spPr>
        </p:pic>
        <p:pic>
          <p:nvPicPr>
            <p:cNvPr id="3034" name="Image 3020" descr=" "/>
            <p:cNvPicPr>
              <a:picLocks noChangeAspect="1"/>
            </p:cNvPicPr>
            <p:nvPr/>
          </p:nvPicPr>
          <p:blipFill>
            <a:blip r:embed="rId6042">
              <a:extLst>
                <a:ext uri="{96DAC541-7B7A-43D3-8B79-37D633B846F1}">
                  <asvg:svgBlip xmlns:asvg="http://schemas.microsoft.com/office/drawing/2016/SVG/main" r:embed="rId6043"/>
                </a:ext>
              </a:extLst>
            </a:blip>
            <a:stretch>
              <a:fillRect/>
            </a:stretch>
          </p:blipFill>
          <p:spPr>
            <a:xfrm>
              <a:off x="18322194" y="5899355"/>
              <a:ext cx="40268" cy="46453"/>
            </a:xfrm>
            <a:prstGeom prst="rect">
              <a:avLst/>
            </a:prstGeom>
          </p:spPr>
        </p:pic>
        <p:pic>
          <p:nvPicPr>
            <p:cNvPr id="3035" name="Image 3021" descr=" "/>
            <p:cNvPicPr>
              <a:picLocks noChangeAspect="1"/>
            </p:cNvPicPr>
            <p:nvPr/>
          </p:nvPicPr>
          <p:blipFill>
            <a:blip r:embed="rId6044">
              <a:extLst>
                <a:ext uri="{96DAC541-7B7A-43D3-8B79-37D633B846F1}">
                  <asvg:svgBlip xmlns:asvg="http://schemas.microsoft.com/office/drawing/2016/SVG/main" r:embed="rId6045"/>
                </a:ext>
              </a:extLst>
            </a:blip>
            <a:stretch>
              <a:fillRect/>
            </a:stretch>
          </p:blipFill>
          <p:spPr>
            <a:xfrm>
              <a:off x="18258988" y="5899832"/>
              <a:ext cx="46610" cy="46527"/>
            </a:xfrm>
            <a:prstGeom prst="rect">
              <a:avLst/>
            </a:prstGeom>
          </p:spPr>
        </p:pic>
        <p:pic>
          <p:nvPicPr>
            <p:cNvPr id="3036" name="Image 3022" descr=" "/>
            <p:cNvPicPr>
              <a:picLocks noChangeAspect="1"/>
            </p:cNvPicPr>
            <p:nvPr/>
          </p:nvPicPr>
          <p:blipFill>
            <a:blip r:embed="rId6046">
              <a:extLst>
                <a:ext uri="{96DAC541-7B7A-43D3-8B79-37D633B846F1}">
                  <asvg:svgBlip xmlns:asvg="http://schemas.microsoft.com/office/drawing/2016/SVG/main" r:embed="rId6047"/>
                </a:ext>
              </a:extLst>
            </a:blip>
            <a:stretch>
              <a:fillRect/>
            </a:stretch>
          </p:blipFill>
          <p:spPr>
            <a:xfrm>
              <a:off x="18195584" y="5900539"/>
              <a:ext cx="40084" cy="40239"/>
            </a:xfrm>
            <a:prstGeom prst="rect">
              <a:avLst/>
            </a:prstGeom>
          </p:spPr>
        </p:pic>
        <p:pic>
          <p:nvPicPr>
            <p:cNvPr id="3037" name="Image 3023" descr=" "/>
            <p:cNvPicPr>
              <a:picLocks noChangeAspect="1"/>
            </p:cNvPicPr>
            <p:nvPr/>
          </p:nvPicPr>
          <p:blipFill>
            <a:blip r:embed="rId6048">
              <a:extLst>
                <a:ext uri="{96DAC541-7B7A-43D3-8B79-37D633B846F1}">
                  <asvg:svgBlip xmlns:asvg="http://schemas.microsoft.com/office/drawing/2016/SVG/main" r:embed="rId6049"/>
                </a:ext>
              </a:extLst>
            </a:blip>
            <a:stretch>
              <a:fillRect/>
            </a:stretch>
          </p:blipFill>
          <p:spPr>
            <a:xfrm>
              <a:off x="18132224" y="5900750"/>
              <a:ext cx="46591" cy="46527"/>
            </a:xfrm>
            <a:prstGeom prst="rect">
              <a:avLst/>
            </a:prstGeom>
          </p:spPr>
        </p:pic>
        <p:pic>
          <p:nvPicPr>
            <p:cNvPr id="3038" name="Image 3024" descr=" "/>
            <p:cNvPicPr>
              <a:picLocks noChangeAspect="1"/>
            </p:cNvPicPr>
            <p:nvPr/>
          </p:nvPicPr>
          <p:blipFill>
            <a:blip r:embed="rId6050">
              <a:extLst>
                <a:ext uri="{96DAC541-7B7A-43D3-8B79-37D633B846F1}">
                  <asvg:svgBlip xmlns:asvg="http://schemas.microsoft.com/office/drawing/2016/SVG/main" r:embed="rId6051"/>
                </a:ext>
              </a:extLst>
            </a:blip>
            <a:stretch>
              <a:fillRect/>
            </a:stretch>
          </p:blipFill>
          <p:spPr>
            <a:xfrm>
              <a:off x="18068628" y="5901798"/>
              <a:ext cx="40268" cy="45982"/>
            </a:xfrm>
            <a:prstGeom prst="rect">
              <a:avLst/>
            </a:prstGeom>
          </p:spPr>
        </p:pic>
        <p:pic>
          <p:nvPicPr>
            <p:cNvPr id="3039" name="Image 3025" descr=" "/>
            <p:cNvPicPr>
              <a:picLocks noChangeAspect="1"/>
            </p:cNvPicPr>
            <p:nvPr/>
          </p:nvPicPr>
          <p:blipFill>
            <a:blip r:embed="rId6052">
              <a:extLst>
                <a:ext uri="{96DAC541-7B7A-43D3-8B79-37D633B846F1}">
                  <asvg:svgBlip xmlns:asvg="http://schemas.microsoft.com/office/drawing/2016/SVG/main" r:embed="rId6053"/>
                </a:ext>
              </a:extLst>
            </a:blip>
            <a:stretch>
              <a:fillRect/>
            </a:stretch>
          </p:blipFill>
          <p:spPr>
            <a:xfrm>
              <a:off x="18005557" y="5901953"/>
              <a:ext cx="40481" cy="45901"/>
            </a:xfrm>
            <a:prstGeom prst="rect">
              <a:avLst/>
            </a:prstGeom>
          </p:spPr>
        </p:pic>
        <p:pic>
          <p:nvPicPr>
            <p:cNvPr id="3040" name="Image 3026" descr=" "/>
            <p:cNvPicPr>
              <a:picLocks noChangeAspect="1"/>
            </p:cNvPicPr>
            <p:nvPr/>
          </p:nvPicPr>
          <p:blipFill>
            <a:blip r:embed="rId6054">
              <a:extLst>
                <a:ext uri="{96DAC541-7B7A-43D3-8B79-37D633B846F1}">
                  <asvg:svgBlip xmlns:asvg="http://schemas.microsoft.com/office/drawing/2016/SVG/main" r:embed="rId6055"/>
                </a:ext>
              </a:extLst>
            </a:blip>
            <a:stretch>
              <a:fillRect/>
            </a:stretch>
          </p:blipFill>
          <p:spPr>
            <a:xfrm>
              <a:off x="17942002" y="5902344"/>
              <a:ext cx="40268" cy="46385"/>
            </a:xfrm>
            <a:prstGeom prst="rect">
              <a:avLst/>
            </a:prstGeom>
          </p:spPr>
        </p:pic>
        <p:pic>
          <p:nvPicPr>
            <p:cNvPr id="3041" name="Image 3027" descr=" "/>
            <p:cNvPicPr>
              <a:picLocks noChangeAspect="1"/>
            </p:cNvPicPr>
            <p:nvPr/>
          </p:nvPicPr>
          <p:blipFill>
            <a:blip r:embed="rId6056">
              <a:extLst>
                <a:ext uri="{96DAC541-7B7A-43D3-8B79-37D633B846F1}">
                  <asvg:svgBlip xmlns:asvg="http://schemas.microsoft.com/office/drawing/2016/SVG/main" r:embed="rId6057"/>
                </a:ext>
              </a:extLst>
            </a:blip>
            <a:stretch>
              <a:fillRect/>
            </a:stretch>
          </p:blipFill>
          <p:spPr>
            <a:xfrm>
              <a:off x="17878807" y="5902740"/>
              <a:ext cx="40148" cy="46056"/>
            </a:xfrm>
            <a:prstGeom prst="rect">
              <a:avLst/>
            </a:prstGeom>
          </p:spPr>
        </p:pic>
        <p:pic>
          <p:nvPicPr>
            <p:cNvPr id="3042" name="Image 3028" descr=" "/>
            <p:cNvPicPr>
              <a:picLocks noChangeAspect="1"/>
            </p:cNvPicPr>
            <p:nvPr/>
          </p:nvPicPr>
          <p:blipFill>
            <a:blip r:embed="rId6058">
              <a:extLst>
                <a:ext uri="{96DAC541-7B7A-43D3-8B79-37D633B846F1}">
                  <asvg:svgBlip xmlns:asvg="http://schemas.microsoft.com/office/drawing/2016/SVG/main" r:embed="rId6059"/>
                </a:ext>
              </a:extLst>
            </a:blip>
            <a:stretch>
              <a:fillRect/>
            </a:stretch>
          </p:blipFill>
          <p:spPr>
            <a:xfrm>
              <a:off x="17815220" y="5903125"/>
              <a:ext cx="40268" cy="46385"/>
            </a:xfrm>
            <a:prstGeom prst="rect">
              <a:avLst/>
            </a:prstGeom>
          </p:spPr>
        </p:pic>
        <p:pic>
          <p:nvPicPr>
            <p:cNvPr id="3043" name="Image 3029" descr=" "/>
            <p:cNvPicPr>
              <a:picLocks noChangeAspect="1"/>
            </p:cNvPicPr>
            <p:nvPr/>
          </p:nvPicPr>
          <p:blipFill>
            <a:blip r:embed="rId6060">
              <a:extLst>
                <a:ext uri="{96DAC541-7B7A-43D3-8B79-37D633B846F1}">
                  <asvg:svgBlip xmlns:asvg="http://schemas.microsoft.com/office/drawing/2016/SVG/main" r:embed="rId6061"/>
                </a:ext>
              </a:extLst>
            </a:blip>
            <a:stretch>
              <a:fillRect/>
            </a:stretch>
          </p:blipFill>
          <p:spPr>
            <a:xfrm>
              <a:off x="17751986" y="5903286"/>
              <a:ext cx="40268" cy="46453"/>
            </a:xfrm>
            <a:prstGeom prst="rect">
              <a:avLst/>
            </a:prstGeom>
          </p:spPr>
        </p:pic>
        <p:pic>
          <p:nvPicPr>
            <p:cNvPr id="3044" name="Image 3030" descr=" "/>
            <p:cNvPicPr>
              <a:picLocks noChangeAspect="1"/>
            </p:cNvPicPr>
            <p:nvPr/>
          </p:nvPicPr>
          <p:blipFill>
            <a:blip r:embed="rId6062">
              <a:extLst>
                <a:ext uri="{96DAC541-7B7A-43D3-8B79-37D633B846F1}">
                  <asvg:svgBlip xmlns:asvg="http://schemas.microsoft.com/office/drawing/2016/SVG/main" r:embed="rId6063"/>
                </a:ext>
              </a:extLst>
            </a:blip>
            <a:stretch>
              <a:fillRect/>
            </a:stretch>
          </p:blipFill>
          <p:spPr>
            <a:xfrm>
              <a:off x="17688729" y="5904390"/>
              <a:ext cx="46662" cy="46527"/>
            </a:xfrm>
            <a:prstGeom prst="rect">
              <a:avLst/>
            </a:prstGeom>
          </p:spPr>
        </p:pic>
        <p:pic>
          <p:nvPicPr>
            <p:cNvPr id="3045" name="Image 3031" descr=" "/>
            <p:cNvPicPr>
              <a:picLocks noChangeAspect="1"/>
            </p:cNvPicPr>
            <p:nvPr/>
          </p:nvPicPr>
          <p:blipFill>
            <a:blip r:embed="rId6064">
              <a:extLst>
                <a:ext uri="{96DAC541-7B7A-43D3-8B79-37D633B846F1}">
                  <asvg:svgBlip xmlns:asvg="http://schemas.microsoft.com/office/drawing/2016/SVG/main" r:embed="rId6065"/>
                </a:ext>
              </a:extLst>
            </a:blip>
            <a:stretch>
              <a:fillRect/>
            </a:stretch>
          </p:blipFill>
          <p:spPr>
            <a:xfrm>
              <a:off x="17625073" y="5904471"/>
              <a:ext cx="40097" cy="40239"/>
            </a:xfrm>
            <a:prstGeom prst="rect">
              <a:avLst/>
            </a:prstGeom>
          </p:spPr>
        </p:pic>
        <p:pic>
          <p:nvPicPr>
            <p:cNvPr id="3046" name="Image 3032" descr=" "/>
            <p:cNvPicPr>
              <a:picLocks noChangeAspect="1"/>
            </p:cNvPicPr>
            <p:nvPr/>
          </p:nvPicPr>
          <p:blipFill>
            <a:blip r:embed="rId6066">
              <a:extLst>
                <a:ext uri="{96DAC541-7B7A-43D3-8B79-37D633B846F1}">
                  <asvg:svgBlip xmlns:asvg="http://schemas.microsoft.com/office/drawing/2016/SVG/main" r:embed="rId6067"/>
                </a:ext>
              </a:extLst>
            </a:blip>
            <a:stretch>
              <a:fillRect/>
            </a:stretch>
          </p:blipFill>
          <p:spPr>
            <a:xfrm>
              <a:off x="16928557" y="5908948"/>
              <a:ext cx="46766" cy="46527"/>
            </a:xfrm>
            <a:prstGeom prst="rect">
              <a:avLst/>
            </a:prstGeom>
          </p:spPr>
        </p:pic>
        <p:pic>
          <p:nvPicPr>
            <p:cNvPr id="3047" name="Image 3033" descr=" "/>
            <p:cNvPicPr>
              <a:picLocks noChangeAspect="1"/>
            </p:cNvPicPr>
            <p:nvPr/>
          </p:nvPicPr>
          <p:blipFill>
            <a:blip r:embed="rId6068">
              <a:extLst>
                <a:ext uri="{96DAC541-7B7A-43D3-8B79-37D633B846F1}">
                  <asvg:svgBlip xmlns:asvg="http://schemas.microsoft.com/office/drawing/2016/SVG/main" r:embed="rId6069"/>
                </a:ext>
              </a:extLst>
            </a:blip>
            <a:stretch>
              <a:fillRect/>
            </a:stretch>
          </p:blipFill>
          <p:spPr>
            <a:xfrm>
              <a:off x="16864978" y="5909729"/>
              <a:ext cx="40268" cy="46385"/>
            </a:xfrm>
            <a:prstGeom prst="rect">
              <a:avLst/>
            </a:prstGeom>
          </p:spPr>
        </p:pic>
        <p:pic>
          <p:nvPicPr>
            <p:cNvPr id="3048" name="Image 3034" descr=" "/>
            <p:cNvPicPr>
              <a:picLocks noChangeAspect="1"/>
            </p:cNvPicPr>
            <p:nvPr/>
          </p:nvPicPr>
          <p:blipFill>
            <a:blip r:embed="rId6070">
              <a:extLst>
                <a:ext uri="{96DAC541-7B7A-43D3-8B79-37D633B846F1}">
                  <asvg:svgBlip xmlns:asvg="http://schemas.microsoft.com/office/drawing/2016/SVG/main" r:embed="rId6071"/>
                </a:ext>
              </a:extLst>
            </a:blip>
            <a:stretch>
              <a:fillRect/>
            </a:stretch>
          </p:blipFill>
          <p:spPr>
            <a:xfrm>
              <a:off x="16801759" y="5910126"/>
              <a:ext cx="40109" cy="40239"/>
            </a:xfrm>
            <a:prstGeom prst="rect">
              <a:avLst/>
            </a:prstGeom>
          </p:spPr>
        </p:pic>
        <p:pic>
          <p:nvPicPr>
            <p:cNvPr id="3049" name="Image 3035" descr=" "/>
            <p:cNvPicPr>
              <a:picLocks noChangeAspect="1"/>
            </p:cNvPicPr>
            <p:nvPr/>
          </p:nvPicPr>
          <p:blipFill>
            <a:blip r:embed="rId6072">
              <a:extLst>
                <a:ext uri="{96DAC541-7B7A-43D3-8B79-37D633B846F1}">
                  <asvg:svgBlip xmlns:asvg="http://schemas.microsoft.com/office/drawing/2016/SVG/main" r:embed="rId6073"/>
                </a:ext>
              </a:extLst>
            </a:blip>
            <a:stretch>
              <a:fillRect/>
            </a:stretch>
          </p:blipFill>
          <p:spPr>
            <a:xfrm>
              <a:off x="16738195" y="5910914"/>
              <a:ext cx="40268" cy="45982"/>
            </a:xfrm>
            <a:prstGeom prst="rect">
              <a:avLst/>
            </a:prstGeom>
          </p:spPr>
        </p:pic>
        <p:pic>
          <p:nvPicPr>
            <p:cNvPr id="3050" name="Image 3036" descr=" "/>
            <p:cNvPicPr>
              <a:picLocks noChangeAspect="1"/>
            </p:cNvPicPr>
            <p:nvPr/>
          </p:nvPicPr>
          <p:blipFill>
            <a:blip r:embed="rId6074">
              <a:extLst>
                <a:ext uri="{96DAC541-7B7A-43D3-8B79-37D633B846F1}">
                  <asvg:svgBlip xmlns:asvg="http://schemas.microsoft.com/office/drawing/2016/SVG/main" r:embed="rId6075"/>
                </a:ext>
              </a:extLst>
            </a:blip>
            <a:stretch>
              <a:fillRect/>
            </a:stretch>
          </p:blipFill>
          <p:spPr>
            <a:xfrm>
              <a:off x="16674804" y="5912172"/>
              <a:ext cx="40268" cy="45982"/>
            </a:xfrm>
            <a:prstGeom prst="rect">
              <a:avLst/>
            </a:prstGeom>
          </p:spPr>
        </p:pic>
        <p:pic>
          <p:nvPicPr>
            <p:cNvPr id="3051" name="Image 3037" descr=" "/>
            <p:cNvPicPr>
              <a:picLocks noChangeAspect="1"/>
            </p:cNvPicPr>
            <p:nvPr/>
          </p:nvPicPr>
          <p:blipFill>
            <a:blip r:embed="rId6076">
              <a:extLst>
                <a:ext uri="{96DAC541-7B7A-43D3-8B79-37D633B846F1}">
                  <asvg:svgBlip xmlns:asvg="http://schemas.microsoft.com/office/drawing/2016/SVG/main" r:embed="rId6077"/>
                </a:ext>
              </a:extLst>
            </a:blip>
            <a:stretch>
              <a:fillRect/>
            </a:stretch>
          </p:blipFill>
          <p:spPr>
            <a:xfrm>
              <a:off x="16231552" y="5914058"/>
              <a:ext cx="40108" cy="40239"/>
            </a:xfrm>
            <a:prstGeom prst="rect">
              <a:avLst/>
            </a:prstGeom>
          </p:spPr>
        </p:pic>
        <p:pic>
          <p:nvPicPr>
            <p:cNvPr id="3052" name="Image 3038" descr=" "/>
            <p:cNvPicPr>
              <a:picLocks noChangeAspect="1"/>
            </p:cNvPicPr>
            <p:nvPr/>
          </p:nvPicPr>
          <p:blipFill>
            <a:blip r:embed="rId6078">
              <a:extLst>
                <a:ext uri="{96DAC541-7B7A-43D3-8B79-37D633B846F1}">
                  <asvg:svgBlip xmlns:asvg="http://schemas.microsoft.com/office/drawing/2016/SVG/main" r:embed="rId6079"/>
                </a:ext>
              </a:extLst>
            </a:blip>
            <a:stretch>
              <a:fillRect/>
            </a:stretch>
          </p:blipFill>
          <p:spPr>
            <a:xfrm>
              <a:off x="16167987" y="5914845"/>
              <a:ext cx="40268" cy="45982"/>
            </a:xfrm>
            <a:prstGeom prst="rect">
              <a:avLst/>
            </a:prstGeom>
          </p:spPr>
        </p:pic>
        <p:pic>
          <p:nvPicPr>
            <p:cNvPr id="3053" name="Image 3039" descr=" "/>
            <p:cNvPicPr>
              <a:picLocks noChangeAspect="1"/>
            </p:cNvPicPr>
            <p:nvPr/>
          </p:nvPicPr>
          <p:blipFill>
            <a:blip r:embed="rId6080">
              <a:extLst>
                <a:ext uri="{96DAC541-7B7A-43D3-8B79-37D633B846F1}">
                  <asvg:svgBlip xmlns:asvg="http://schemas.microsoft.com/office/drawing/2016/SVG/main" r:embed="rId6081"/>
                </a:ext>
              </a:extLst>
            </a:blip>
            <a:stretch>
              <a:fillRect/>
            </a:stretch>
          </p:blipFill>
          <p:spPr>
            <a:xfrm>
              <a:off x="16104780" y="5914845"/>
              <a:ext cx="40073" cy="40239"/>
            </a:xfrm>
            <a:prstGeom prst="rect">
              <a:avLst/>
            </a:prstGeom>
          </p:spPr>
        </p:pic>
        <p:pic>
          <p:nvPicPr>
            <p:cNvPr id="3054" name="Image 3040" descr=" "/>
            <p:cNvPicPr>
              <a:picLocks noChangeAspect="1"/>
            </p:cNvPicPr>
            <p:nvPr/>
          </p:nvPicPr>
          <p:blipFill>
            <a:blip r:embed="rId6082">
              <a:extLst>
                <a:ext uri="{96DAC541-7B7A-43D3-8B79-37D633B846F1}">
                  <asvg:svgBlip xmlns:asvg="http://schemas.microsoft.com/office/drawing/2016/SVG/main" r:embed="rId6083"/>
                </a:ext>
              </a:extLst>
            </a:blip>
            <a:stretch>
              <a:fillRect/>
            </a:stretch>
          </p:blipFill>
          <p:spPr>
            <a:xfrm>
              <a:off x="16041362" y="5915471"/>
              <a:ext cx="40268" cy="46143"/>
            </a:xfrm>
            <a:prstGeom prst="rect">
              <a:avLst/>
            </a:prstGeom>
          </p:spPr>
        </p:pic>
        <p:pic>
          <p:nvPicPr>
            <p:cNvPr id="3055" name="Image 3041" descr=" "/>
            <p:cNvPicPr>
              <a:picLocks noChangeAspect="1"/>
            </p:cNvPicPr>
            <p:nvPr/>
          </p:nvPicPr>
          <p:blipFill>
            <a:blip r:embed="rId6084">
              <a:extLst>
                <a:ext uri="{96DAC541-7B7A-43D3-8B79-37D633B846F1}">
                  <asvg:svgBlip xmlns:asvg="http://schemas.microsoft.com/office/drawing/2016/SVG/main" r:embed="rId6085"/>
                </a:ext>
              </a:extLst>
            </a:blip>
            <a:stretch>
              <a:fillRect/>
            </a:stretch>
          </p:blipFill>
          <p:spPr>
            <a:xfrm>
              <a:off x="15978154" y="5915788"/>
              <a:ext cx="40098" cy="40239"/>
            </a:xfrm>
            <a:prstGeom prst="rect">
              <a:avLst/>
            </a:prstGeom>
          </p:spPr>
        </p:pic>
        <p:pic>
          <p:nvPicPr>
            <p:cNvPr id="3056" name="Image 3042" descr=" "/>
            <p:cNvPicPr>
              <a:picLocks noChangeAspect="1"/>
            </p:cNvPicPr>
            <p:nvPr/>
          </p:nvPicPr>
          <p:blipFill>
            <a:blip r:embed="rId6086">
              <a:extLst>
                <a:ext uri="{96DAC541-7B7A-43D3-8B79-37D633B846F1}">
                  <asvg:svgBlip xmlns:asvg="http://schemas.microsoft.com/office/drawing/2016/SVG/main" r:embed="rId6087"/>
                </a:ext>
              </a:extLst>
            </a:blip>
            <a:stretch>
              <a:fillRect/>
            </a:stretch>
          </p:blipFill>
          <p:spPr>
            <a:xfrm>
              <a:off x="15914579" y="5916575"/>
              <a:ext cx="40268" cy="45982"/>
            </a:xfrm>
            <a:prstGeom prst="rect">
              <a:avLst/>
            </a:prstGeom>
          </p:spPr>
        </p:pic>
        <p:pic>
          <p:nvPicPr>
            <p:cNvPr id="3057" name="Image 3043" descr=" "/>
            <p:cNvPicPr>
              <a:picLocks noChangeAspect="1"/>
            </p:cNvPicPr>
            <p:nvPr/>
          </p:nvPicPr>
          <p:blipFill>
            <a:blip r:embed="rId6088">
              <a:extLst>
                <a:ext uri="{96DAC541-7B7A-43D3-8B79-37D633B846F1}">
                  <asvg:svgBlip xmlns:asvg="http://schemas.microsoft.com/office/drawing/2016/SVG/main" r:embed="rId6089"/>
                </a:ext>
              </a:extLst>
            </a:blip>
            <a:stretch>
              <a:fillRect/>
            </a:stretch>
          </p:blipFill>
          <p:spPr>
            <a:xfrm>
              <a:off x="15851371" y="5916575"/>
              <a:ext cx="40073" cy="40239"/>
            </a:xfrm>
            <a:prstGeom prst="rect">
              <a:avLst/>
            </a:prstGeom>
          </p:spPr>
        </p:pic>
        <p:pic>
          <p:nvPicPr>
            <p:cNvPr id="3058" name="Image 3044" descr=" "/>
            <p:cNvPicPr>
              <a:picLocks noChangeAspect="1"/>
            </p:cNvPicPr>
            <p:nvPr/>
          </p:nvPicPr>
          <p:blipFill>
            <a:blip r:embed="rId6090">
              <a:extLst>
                <a:ext uri="{96DAC541-7B7A-43D3-8B79-37D633B846F1}">
                  <asvg:svgBlip xmlns:asvg="http://schemas.microsoft.com/office/drawing/2016/SVG/main" r:embed="rId6091"/>
                </a:ext>
              </a:extLst>
            </a:blip>
            <a:stretch>
              <a:fillRect/>
            </a:stretch>
          </p:blipFill>
          <p:spPr>
            <a:xfrm>
              <a:off x="15787953" y="5917115"/>
              <a:ext cx="40268" cy="46385"/>
            </a:xfrm>
            <a:prstGeom prst="rect">
              <a:avLst/>
            </a:prstGeom>
          </p:spPr>
        </p:pic>
        <p:pic>
          <p:nvPicPr>
            <p:cNvPr id="3059" name="Image 3045" descr=" "/>
            <p:cNvPicPr>
              <a:picLocks noChangeAspect="1"/>
            </p:cNvPicPr>
            <p:nvPr/>
          </p:nvPicPr>
          <p:blipFill>
            <a:blip r:embed="rId6092">
              <a:extLst>
                <a:ext uri="{96DAC541-7B7A-43D3-8B79-37D633B846F1}">
                  <asvg:svgBlip xmlns:asvg="http://schemas.microsoft.com/office/drawing/2016/SVG/main" r:embed="rId6093"/>
                </a:ext>
              </a:extLst>
            </a:blip>
            <a:stretch>
              <a:fillRect/>
            </a:stretch>
          </p:blipFill>
          <p:spPr>
            <a:xfrm>
              <a:off x="15344056" y="5920501"/>
              <a:ext cx="40268" cy="45982"/>
            </a:xfrm>
            <a:prstGeom prst="rect">
              <a:avLst/>
            </a:prstGeom>
          </p:spPr>
        </p:pic>
        <p:pic>
          <p:nvPicPr>
            <p:cNvPr id="3060" name="Image 3046" descr=" "/>
            <p:cNvPicPr>
              <a:picLocks noChangeAspect="1"/>
            </p:cNvPicPr>
            <p:nvPr/>
          </p:nvPicPr>
          <p:blipFill>
            <a:blip r:embed="rId6094">
              <a:extLst>
                <a:ext uri="{96DAC541-7B7A-43D3-8B79-37D633B846F1}">
                  <asvg:svgBlip xmlns:asvg="http://schemas.microsoft.com/office/drawing/2016/SVG/main" r:embed="rId6095"/>
                </a:ext>
              </a:extLst>
            </a:blip>
            <a:stretch>
              <a:fillRect/>
            </a:stretch>
          </p:blipFill>
          <p:spPr>
            <a:xfrm>
              <a:off x="15281321" y="5920501"/>
              <a:ext cx="40073" cy="40239"/>
            </a:xfrm>
            <a:prstGeom prst="rect">
              <a:avLst/>
            </a:prstGeom>
          </p:spPr>
        </p:pic>
        <p:pic>
          <p:nvPicPr>
            <p:cNvPr id="3061" name="Image 3047" descr=" "/>
            <p:cNvPicPr>
              <a:picLocks noChangeAspect="1"/>
            </p:cNvPicPr>
            <p:nvPr/>
          </p:nvPicPr>
          <p:blipFill>
            <a:blip r:embed="rId6096">
              <a:extLst>
                <a:ext uri="{96DAC541-7B7A-43D3-8B79-37D633B846F1}">
                  <asvg:svgBlip xmlns:asvg="http://schemas.microsoft.com/office/drawing/2016/SVG/main" r:embed="rId6097"/>
                </a:ext>
              </a:extLst>
            </a:blip>
            <a:stretch>
              <a:fillRect/>
            </a:stretch>
          </p:blipFill>
          <p:spPr>
            <a:xfrm>
              <a:off x="15218217" y="5921133"/>
              <a:ext cx="40268" cy="46143"/>
            </a:xfrm>
            <a:prstGeom prst="rect">
              <a:avLst/>
            </a:prstGeom>
          </p:spPr>
        </p:pic>
        <p:pic>
          <p:nvPicPr>
            <p:cNvPr id="3062" name="Image 3048" descr=" "/>
            <p:cNvPicPr>
              <a:picLocks noChangeAspect="1"/>
            </p:cNvPicPr>
            <p:nvPr/>
          </p:nvPicPr>
          <p:blipFill>
            <a:blip r:embed="rId6098">
              <a:extLst>
                <a:ext uri="{96DAC541-7B7A-43D3-8B79-37D633B846F1}">
                  <asvg:svgBlip xmlns:asvg="http://schemas.microsoft.com/office/drawing/2016/SVG/main" r:embed="rId6099"/>
                </a:ext>
              </a:extLst>
            </a:blip>
            <a:stretch>
              <a:fillRect/>
            </a:stretch>
          </p:blipFill>
          <p:spPr>
            <a:xfrm>
              <a:off x="15154517" y="5921443"/>
              <a:ext cx="40025" cy="46056"/>
            </a:xfrm>
            <a:prstGeom prst="rect">
              <a:avLst/>
            </a:prstGeom>
          </p:spPr>
        </p:pic>
        <p:pic>
          <p:nvPicPr>
            <p:cNvPr id="3063" name="Image 3049" descr=" "/>
            <p:cNvPicPr>
              <a:picLocks noChangeAspect="1"/>
            </p:cNvPicPr>
            <p:nvPr/>
          </p:nvPicPr>
          <p:blipFill>
            <a:blip r:embed="rId6100">
              <a:extLst>
                <a:ext uri="{96DAC541-7B7A-43D3-8B79-37D633B846F1}">
                  <asvg:svgBlip xmlns:asvg="http://schemas.microsoft.com/office/drawing/2016/SVG/main" r:embed="rId6101"/>
                </a:ext>
              </a:extLst>
            </a:blip>
            <a:stretch>
              <a:fillRect/>
            </a:stretch>
          </p:blipFill>
          <p:spPr>
            <a:xfrm>
              <a:off x="15090963" y="5921834"/>
              <a:ext cx="40268" cy="46385"/>
            </a:xfrm>
            <a:prstGeom prst="rect">
              <a:avLst/>
            </a:prstGeom>
          </p:spPr>
        </p:pic>
        <p:pic>
          <p:nvPicPr>
            <p:cNvPr id="3064" name="Image 3050" descr=" "/>
            <p:cNvPicPr>
              <a:picLocks noChangeAspect="1"/>
            </p:cNvPicPr>
            <p:nvPr/>
          </p:nvPicPr>
          <p:blipFill>
            <a:blip r:embed="rId6102">
              <a:extLst>
                <a:ext uri="{96DAC541-7B7A-43D3-8B79-37D633B846F1}">
                  <asvg:svgBlip xmlns:asvg="http://schemas.microsoft.com/office/drawing/2016/SVG/main" r:embed="rId6103"/>
                </a:ext>
              </a:extLst>
            </a:blip>
            <a:stretch>
              <a:fillRect/>
            </a:stretch>
          </p:blipFill>
          <p:spPr>
            <a:xfrm>
              <a:off x="14964337" y="5922863"/>
              <a:ext cx="40268" cy="46143"/>
            </a:xfrm>
            <a:prstGeom prst="rect">
              <a:avLst/>
            </a:prstGeom>
          </p:spPr>
        </p:pic>
        <p:pic>
          <p:nvPicPr>
            <p:cNvPr id="3065" name="Image 3051" descr=" "/>
            <p:cNvPicPr>
              <a:picLocks noChangeAspect="1"/>
            </p:cNvPicPr>
            <p:nvPr/>
          </p:nvPicPr>
          <p:blipFill>
            <a:blip r:embed="rId6104">
              <a:extLst>
                <a:ext uri="{96DAC541-7B7A-43D3-8B79-37D633B846F1}">
                  <asvg:svgBlip xmlns:asvg="http://schemas.microsoft.com/office/drawing/2016/SVG/main" r:embed="rId6105"/>
                </a:ext>
              </a:extLst>
            </a:blip>
            <a:stretch>
              <a:fillRect/>
            </a:stretch>
          </p:blipFill>
          <p:spPr>
            <a:xfrm>
              <a:off x="14901108" y="5923173"/>
              <a:ext cx="40025" cy="46056"/>
            </a:xfrm>
            <a:prstGeom prst="rect">
              <a:avLst/>
            </a:prstGeom>
          </p:spPr>
        </p:pic>
        <p:pic>
          <p:nvPicPr>
            <p:cNvPr id="3066" name="Image 3052" descr=" "/>
            <p:cNvPicPr>
              <a:picLocks noChangeAspect="1"/>
            </p:cNvPicPr>
            <p:nvPr/>
          </p:nvPicPr>
          <p:blipFill>
            <a:blip r:embed="rId6106">
              <a:extLst>
                <a:ext uri="{96DAC541-7B7A-43D3-8B79-37D633B846F1}">
                  <asvg:svgBlip xmlns:asvg="http://schemas.microsoft.com/office/drawing/2016/SVG/main" r:embed="rId6107"/>
                </a:ext>
              </a:extLst>
            </a:blip>
            <a:stretch>
              <a:fillRect/>
            </a:stretch>
          </p:blipFill>
          <p:spPr>
            <a:xfrm>
              <a:off x="14837555" y="5923564"/>
              <a:ext cx="40268" cy="46385"/>
            </a:xfrm>
            <a:prstGeom prst="rect">
              <a:avLst/>
            </a:prstGeom>
          </p:spPr>
        </p:pic>
        <p:pic>
          <p:nvPicPr>
            <p:cNvPr id="3067" name="Image 3053" descr=" "/>
            <p:cNvPicPr>
              <a:picLocks noChangeAspect="1"/>
            </p:cNvPicPr>
            <p:nvPr/>
          </p:nvPicPr>
          <p:blipFill>
            <a:blip r:embed="rId6108">
              <a:extLst>
                <a:ext uri="{96DAC541-7B7A-43D3-8B79-37D633B846F1}">
                  <asvg:svgBlip xmlns:asvg="http://schemas.microsoft.com/office/drawing/2016/SVG/main" r:embed="rId6109"/>
                </a:ext>
              </a:extLst>
            </a:blip>
            <a:stretch>
              <a:fillRect/>
            </a:stretch>
          </p:blipFill>
          <p:spPr>
            <a:xfrm>
              <a:off x="14710966" y="5924432"/>
              <a:ext cx="39835" cy="46056"/>
            </a:xfrm>
            <a:prstGeom prst="rect">
              <a:avLst/>
            </a:prstGeom>
          </p:spPr>
        </p:pic>
        <p:pic>
          <p:nvPicPr>
            <p:cNvPr id="3068" name="Image 3054" descr=" "/>
            <p:cNvPicPr>
              <a:picLocks noChangeAspect="1"/>
            </p:cNvPicPr>
            <p:nvPr/>
          </p:nvPicPr>
          <p:blipFill>
            <a:blip r:embed="rId6110">
              <a:extLst>
                <a:ext uri="{96DAC541-7B7A-43D3-8B79-37D633B846F1}">
                  <asvg:svgBlip xmlns:asvg="http://schemas.microsoft.com/office/drawing/2016/SVG/main" r:embed="rId6111"/>
                </a:ext>
              </a:extLst>
            </a:blip>
            <a:stretch>
              <a:fillRect/>
            </a:stretch>
          </p:blipFill>
          <p:spPr>
            <a:xfrm>
              <a:off x="14520939" y="5925691"/>
              <a:ext cx="40073" cy="40239"/>
            </a:xfrm>
            <a:prstGeom prst="rect">
              <a:avLst/>
            </a:prstGeom>
          </p:spPr>
        </p:pic>
        <p:pic>
          <p:nvPicPr>
            <p:cNvPr id="3069" name="Image 3055" descr=" "/>
            <p:cNvPicPr>
              <a:picLocks noChangeAspect="1"/>
            </p:cNvPicPr>
            <p:nvPr/>
          </p:nvPicPr>
          <p:blipFill>
            <a:blip r:embed="rId6112">
              <a:extLst>
                <a:ext uri="{96DAC541-7B7A-43D3-8B79-37D633B846F1}">
                  <asvg:svgBlip xmlns:asvg="http://schemas.microsoft.com/office/drawing/2016/SVG/main" r:embed="rId6113"/>
                </a:ext>
              </a:extLst>
            </a:blip>
            <a:stretch>
              <a:fillRect/>
            </a:stretch>
          </p:blipFill>
          <p:spPr>
            <a:xfrm>
              <a:off x="14394292" y="5926634"/>
              <a:ext cx="40025" cy="46056"/>
            </a:xfrm>
            <a:prstGeom prst="rect">
              <a:avLst/>
            </a:prstGeom>
          </p:spPr>
        </p:pic>
        <p:pic>
          <p:nvPicPr>
            <p:cNvPr id="3070" name="Image 3056" descr=" "/>
            <p:cNvPicPr>
              <a:picLocks noChangeAspect="1"/>
            </p:cNvPicPr>
            <p:nvPr/>
          </p:nvPicPr>
          <p:blipFill>
            <a:blip r:embed="rId6114">
              <a:extLst>
                <a:ext uri="{96DAC541-7B7A-43D3-8B79-37D633B846F1}">
                  <asvg:svgBlip xmlns:asvg="http://schemas.microsoft.com/office/drawing/2016/SVG/main" r:embed="rId6115"/>
                </a:ext>
              </a:extLst>
            </a:blip>
            <a:stretch>
              <a:fillRect/>
            </a:stretch>
          </p:blipFill>
          <p:spPr>
            <a:xfrm>
              <a:off x="14140768" y="5928103"/>
              <a:ext cx="46591" cy="46527"/>
            </a:xfrm>
            <a:prstGeom prst="rect">
              <a:avLst/>
            </a:prstGeom>
          </p:spPr>
        </p:pic>
        <p:pic>
          <p:nvPicPr>
            <p:cNvPr id="3071" name="Image 3057" descr=" "/>
            <p:cNvPicPr>
              <a:picLocks noChangeAspect="1"/>
            </p:cNvPicPr>
            <p:nvPr/>
          </p:nvPicPr>
          <p:blipFill>
            <a:blip r:embed="rId6116">
              <a:extLst>
                <a:ext uri="{96DAC541-7B7A-43D3-8B79-37D633B846F1}">
                  <asvg:svgBlip xmlns:asvg="http://schemas.microsoft.com/office/drawing/2016/SVG/main" r:embed="rId6117"/>
                </a:ext>
              </a:extLst>
            </a:blip>
            <a:stretch>
              <a:fillRect/>
            </a:stretch>
          </p:blipFill>
          <p:spPr>
            <a:xfrm>
              <a:off x="14077330" y="5928432"/>
              <a:ext cx="40268" cy="46453"/>
            </a:xfrm>
            <a:prstGeom prst="rect">
              <a:avLst/>
            </a:prstGeom>
          </p:spPr>
        </p:pic>
        <p:pic>
          <p:nvPicPr>
            <p:cNvPr id="3072" name="Image 3058" descr=" "/>
            <p:cNvPicPr>
              <a:picLocks noChangeAspect="1"/>
            </p:cNvPicPr>
            <p:nvPr/>
          </p:nvPicPr>
          <p:blipFill>
            <a:blip r:embed="rId6118">
              <a:extLst>
                <a:ext uri="{96DAC541-7B7A-43D3-8B79-37D633B846F1}">
                  <asvg:svgBlip xmlns:asvg="http://schemas.microsoft.com/office/drawing/2016/SVG/main" r:embed="rId6119"/>
                </a:ext>
              </a:extLst>
            </a:blip>
            <a:stretch>
              <a:fillRect/>
            </a:stretch>
          </p:blipFill>
          <p:spPr>
            <a:xfrm>
              <a:off x="14014099" y="5929306"/>
              <a:ext cx="40121" cy="40239"/>
            </a:xfrm>
            <a:prstGeom prst="rect">
              <a:avLst/>
            </a:prstGeom>
          </p:spPr>
        </p:pic>
        <p:pic>
          <p:nvPicPr>
            <p:cNvPr id="3073" name="Image 3059" descr=" "/>
            <p:cNvPicPr>
              <a:picLocks noChangeAspect="1"/>
            </p:cNvPicPr>
            <p:nvPr/>
          </p:nvPicPr>
          <p:blipFill>
            <a:blip r:embed="rId6120">
              <a:extLst>
                <a:ext uri="{96DAC541-7B7A-43D3-8B79-37D633B846F1}">
                  <asvg:svgBlip xmlns:asvg="http://schemas.microsoft.com/office/drawing/2016/SVG/main" r:embed="rId6121"/>
                </a:ext>
              </a:extLst>
            </a:blip>
            <a:stretch>
              <a:fillRect/>
            </a:stretch>
          </p:blipFill>
          <p:spPr>
            <a:xfrm>
              <a:off x="13950731" y="5929616"/>
              <a:ext cx="40073" cy="40239"/>
            </a:xfrm>
            <a:prstGeom prst="rect">
              <a:avLst/>
            </a:prstGeom>
          </p:spPr>
        </p:pic>
        <p:pic>
          <p:nvPicPr>
            <p:cNvPr id="3074" name="Image 3060" descr=" "/>
            <p:cNvPicPr>
              <a:picLocks noChangeAspect="1"/>
            </p:cNvPicPr>
            <p:nvPr/>
          </p:nvPicPr>
          <p:blipFill>
            <a:blip r:embed="rId6122">
              <a:extLst>
                <a:ext uri="{96DAC541-7B7A-43D3-8B79-37D633B846F1}">
                  <asvg:svgBlip xmlns:asvg="http://schemas.microsoft.com/office/drawing/2016/SVG/main" r:embed="rId6123"/>
                </a:ext>
              </a:extLst>
            </a:blip>
            <a:stretch>
              <a:fillRect/>
            </a:stretch>
          </p:blipFill>
          <p:spPr>
            <a:xfrm>
              <a:off x="22059795" y="5801668"/>
              <a:ext cx="40074" cy="40239"/>
            </a:xfrm>
            <a:prstGeom prst="rect">
              <a:avLst/>
            </a:prstGeom>
          </p:spPr>
        </p:pic>
        <p:pic>
          <p:nvPicPr>
            <p:cNvPr id="3075" name="Image 3061" descr=" "/>
            <p:cNvPicPr>
              <a:picLocks noChangeAspect="1"/>
            </p:cNvPicPr>
            <p:nvPr/>
          </p:nvPicPr>
          <p:blipFill>
            <a:blip r:embed="rId6124">
              <a:extLst>
                <a:ext uri="{96DAC541-7B7A-43D3-8B79-37D633B846F1}">
                  <asvg:svgBlip xmlns:asvg="http://schemas.microsoft.com/office/drawing/2016/SVG/main" r:embed="rId6125"/>
                </a:ext>
              </a:extLst>
            </a:blip>
            <a:stretch>
              <a:fillRect/>
            </a:stretch>
          </p:blipFill>
          <p:spPr>
            <a:xfrm>
              <a:off x="21996407" y="5802610"/>
              <a:ext cx="40158" cy="46056"/>
            </a:xfrm>
            <a:prstGeom prst="rect">
              <a:avLst/>
            </a:prstGeom>
          </p:spPr>
        </p:pic>
        <p:pic>
          <p:nvPicPr>
            <p:cNvPr id="3076" name="Image 3062" descr=" "/>
            <p:cNvPicPr>
              <a:picLocks noChangeAspect="1"/>
            </p:cNvPicPr>
            <p:nvPr/>
          </p:nvPicPr>
          <p:blipFill>
            <a:blip r:embed="rId6126">
              <a:extLst>
                <a:ext uri="{96DAC541-7B7A-43D3-8B79-37D633B846F1}">
                  <asvg:svgBlip xmlns:asvg="http://schemas.microsoft.com/office/drawing/2016/SVG/main" r:embed="rId6127"/>
                </a:ext>
              </a:extLst>
            </a:blip>
            <a:stretch>
              <a:fillRect/>
            </a:stretch>
          </p:blipFill>
          <p:spPr>
            <a:xfrm>
              <a:off x="21933148" y="5803081"/>
              <a:ext cx="40024" cy="46056"/>
            </a:xfrm>
            <a:prstGeom prst="rect">
              <a:avLst/>
            </a:prstGeom>
          </p:spPr>
        </p:pic>
        <p:pic>
          <p:nvPicPr>
            <p:cNvPr id="3077" name="Image 3063" descr=" "/>
            <p:cNvPicPr>
              <a:picLocks noChangeAspect="1"/>
            </p:cNvPicPr>
            <p:nvPr/>
          </p:nvPicPr>
          <p:blipFill>
            <a:blip r:embed="rId6128">
              <a:extLst>
                <a:ext uri="{96DAC541-7B7A-43D3-8B79-37D633B846F1}">
                  <asvg:svgBlip xmlns:asvg="http://schemas.microsoft.com/office/drawing/2016/SVG/main" r:embed="rId6129"/>
                </a:ext>
              </a:extLst>
            </a:blip>
            <a:stretch>
              <a:fillRect/>
            </a:stretch>
          </p:blipFill>
          <p:spPr>
            <a:xfrm>
              <a:off x="21869594" y="5803156"/>
              <a:ext cx="40269" cy="46453"/>
            </a:xfrm>
            <a:prstGeom prst="rect">
              <a:avLst/>
            </a:prstGeom>
          </p:spPr>
        </p:pic>
        <p:pic>
          <p:nvPicPr>
            <p:cNvPr id="3078" name="Image 3064" descr=" "/>
            <p:cNvPicPr>
              <a:picLocks noChangeAspect="1"/>
            </p:cNvPicPr>
            <p:nvPr/>
          </p:nvPicPr>
          <p:blipFill>
            <a:blip r:embed="rId6130">
              <a:extLst>
                <a:ext uri="{96DAC541-7B7A-43D3-8B79-37D633B846F1}">
                  <asvg:svgBlip xmlns:asvg="http://schemas.microsoft.com/office/drawing/2016/SVG/main" r:embed="rId6131"/>
                </a:ext>
              </a:extLst>
            </a:blip>
            <a:stretch>
              <a:fillRect/>
            </a:stretch>
          </p:blipFill>
          <p:spPr>
            <a:xfrm>
              <a:off x="21806378" y="5804024"/>
              <a:ext cx="40107" cy="40239"/>
            </a:xfrm>
            <a:prstGeom prst="rect">
              <a:avLst/>
            </a:prstGeom>
          </p:spPr>
        </p:pic>
        <p:pic>
          <p:nvPicPr>
            <p:cNvPr id="3079" name="Image 3065" descr=" "/>
            <p:cNvPicPr>
              <a:picLocks noChangeAspect="1"/>
            </p:cNvPicPr>
            <p:nvPr/>
          </p:nvPicPr>
          <p:blipFill>
            <a:blip r:embed="rId6132">
              <a:extLst>
                <a:ext uri="{96DAC541-7B7A-43D3-8B79-37D633B846F1}">
                  <asvg:svgBlip xmlns:asvg="http://schemas.microsoft.com/office/drawing/2016/SVG/main" r:embed="rId6133"/>
                </a:ext>
              </a:extLst>
            </a:blip>
            <a:stretch>
              <a:fillRect/>
            </a:stretch>
          </p:blipFill>
          <p:spPr>
            <a:xfrm>
              <a:off x="21742997" y="5804340"/>
              <a:ext cx="40074" cy="40239"/>
            </a:xfrm>
            <a:prstGeom prst="rect">
              <a:avLst/>
            </a:prstGeom>
          </p:spPr>
        </p:pic>
        <p:pic>
          <p:nvPicPr>
            <p:cNvPr id="3080" name="Image 3066" descr=" "/>
            <p:cNvPicPr>
              <a:picLocks noChangeAspect="1"/>
            </p:cNvPicPr>
            <p:nvPr/>
          </p:nvPicPr>
          <p:blipFill>
            <a:blip r:embed="rId6134">
              <a:extLst>
                <a:ext uri="{96DAC541-7B7A-43D3-8B79-37D633B846F1}">
                  <asvg:svgBlip xmlns:asvg="http://schemas.microsoft.com/office/drawing/2016/SVG/main" r:embed="rId6135"/>
                </a:ext>
              </a:extLst>
            </a:blip>
            <a:stretch>
              <a:fillRect/>
            </a:stretch>
          </p:blipFill>
          <p:spPr>
            <a:xfrm>
              <a:off x="21679749" y="5804805"/>
              <a:ext cx="39769" cy="39923"/>
            </a:xfrm>
            <a:prstGeom prst="rect">
              <a:avLst/>
            </a:prstGeom>
          </p:spPr>
        </p:pic>
        <p:pic>
          <p:nvPicPr>
            <p:cNvPr id="3081" name="Image 3067" descr=" "/>
            <p:cNvPicPr>
              <a:picLocks noChangeAspect="1"/>
            </p:cNvPicPr>
            <p:nvPr/>
          </p:nvPicPr>
          <p:blipFill>
            <a:blip r:embed="rId6136">
              <a:extLst>
                <a:ext uri="{96DAC541-7B7A-43D3-8B79-37D633B846F1}">
                  <asvg:svgBlip xmlns:asvg="http://schemas.microsoft.com/office/drawing/2016/SVG/main" r:embed="rId6137"/>
                </a:ext>
              </a:extLst>
            </a:blip>
            <a:stretch>
              <a:fillRect/>
            </a:stretch>
          </p:blipFill>
          <p:spPr>
            <a:xfrm>
              <a:off x="21616348" y="5805283"/>
              <a:ext cx="39868" cy="46056"/>
            </a:xfrm>
            <a:prstGeom prst="rect">
              <a:avLst/>
            </a:prstGeom>
          </p:spPr>
        </p:pic>
        <p:pic>
          <p:nvPicPr>
            <p:cNvPr id="3082" name="Image 3068" descr=" "/>
            <p:cNvPicPr>
              <a:picLocks noChangeAspect="1"/>
            </p:cNvPicPr>
            <p:nvPr/>
          </p:nvPicPr>
          <p:blipFill>
            <a:blip r:embed="rId6138">
              <a:extLst>
                <a:ext uri="{96DAC541-7B7A-43D3-8B79-37D633B846F1}">
                  <asvg:svgBlip xmlns:asvg="http://schemas.microsoft.com/office/drawing/2016/SVG/main" r:embed="rId6139"/>
                </a:ext>
              </a:extLst>
            </a:blip>
            <a:stretch>
              <a:fillRect/>
            </a:stretch>
          </p:blipFill>
          <p:spPr>
            <a:xfrm>
              <a:off x="21552795" y="5805667"/>
              <a:ext cx="40268" cy="46385"/>
            </a:xfrm>
            <a:prstGeom prst="rect">
              <a:avLst/>
            </a:prstGeom>
          </p:spPr>
        </p:pic>
        <p:pic>
          <p:nvPicPr>
            <p:cNvPr id="3083" name="Image 3069" descr=" "/>
            <p:cNvPicPr>
              <a:picLocks noChangeAspect="1"/>
            </p:cNvPicPr>
            <p:nvPr/>
          </p:nvPicPr>
          <p:blipFill>
            <a:blip r:embed="rId6140">
              <a:extLst>
                <a:ext uri="{96DAC541-7B7A-43D3-8B79-37D633B846F1}">
                  <asvg:svgBlip xmlns:asvg="http://schemas.microsoft.com/office/drawing/2016/SVG/main" r:embed="rId6141"/>
                </a:ext>
              </a:extLst>
            </a:blip>
            <a:stretch>
              <a:fillRect/>
            </a:stretch>
          </p:blipFill>
          <p:spPr>
            <a:xfrm>
              <a:off x="21489588" y="5806070"/>
              <a:ext cx="40074" cy="40239"/>
            </a:xfrm>
            <a:prstGeom prst="rect">
              <a:avLst/>
            </a:prstGeom>
          </p:spPr>
        </p:pic>
        <p:pic>
          <p:nvPicPr>
            <p:cNvPr id="3084" name="Image 3070" descr=" "/>
            <p:cNvPicPr>
              <a:picLocks noChangeAspect="1"/>
            </p:cNvPicPr>
            <p:nvPr/>
          </p:nvPicPr>
          <p:blipFill>
            <a:blip r:embed="rId6142">
              <a:extLst>
                <a:ext uri="{96DAC541-7B7A-43D3-8B79-37D633B846F1}">
                  <asvg:svgBlip xmlns:asvg="http://schemas.microsoft.com/office/drawing/2016/SVG/main" r:embed="rId6143"/>
                </a:ext>
              </a:extLst>
            </a:blip>
            <a:stretch>
              <a:fillRect/>
            </a:stretch>
          </p:blipFill>
          <p:spPr>
            <a:xfrm>
              <a:off x="21426209" y="5806542"/>
              <a:ext cx="40148" cy="46056"/>
            </a:xfrm>
            <a:prstGeom prst="rect">
              <a:avLst/>
            </a:prstGeom>
          </p:spPr>
        </p:pic>
        <p:pic>
          <p:nvPicPr>
            <p:cNvPr id="3085" name="Image 3071" descr=" "/>
            <p:cNvPicPr>
              <a:picLocks noChangeAspect="1"/>
            </p:cNvPicPr>
            <p:nvPr/>
          </p:nvPicPr>
          <p:blipFill>
            <a:blip r:embed="rId6144">
              <a:extLst>
                <a:ext uri="{96DAC541-7B7A-43D3-8B79-37D633B846F1}">
                  <asvg:svgBlip xmlns:asvg="http://schemas.microsoft.com/office/drawing/2016/SVG/main" r:embed="rId6145"/>
                </a:ext>
              </a:extLst>
            </a:blip>
            <a:stretch>
              <a:fillRect/>
            </a:stretch>
          </p:blipFill>
          <p:spPr>
            <a:xfrm>
              <a:off x="21362940" y="5807013"/>
              <a:ext cx="40024" cy="46056"/>
            </a:xfrm>
            <a:prstGeom prst="rect">
              <a:avLst/>
            </a:prstGeom>
          </p:spPr>
        </p:pic>
        <p:pic>
          <p:nvPicPr>
            <p:cNvPr id="3086" name="Image 3072" descr=" "/>
            <p:cNvPicPr>
              <a:picLocks noChangeAspect="1"/>
            </p:cNvPicPr>
            <p:nvPr/>
          </p:nvPicPr>
          <p:blipFill>
            <a:blip r:embed="rId6146">
              <a:extLst>
                <a:ext uri="{96DAC541-7B7A-43D3-8B79-37D633B846F1}">
                  <asvg:svgBlip xmlns:asvg="http://schemas.microsoft.com/office/drawing/2016/SVG/main" r:embed="rId6147"/>
                </a:ext>
              </a:extLst>
            </a:blip>
            <a:stretch>
              <a:fillRect/>
            </a:stretch>
          </p:blipFill>
          <p:spPr>
            <a:xfrm>
              <a:off x="21299570" y="5807484"/>
              <a:ext cx="40098" cy="40239"/>
            </a:xfrm>
            <a:prstGeom prst="rect">
              <a:avLst/>
            </a:prstGeom>
          </p:spPr>
        </p:pic>
        <p:pic>
          <p:nvPicPr>
            <p:cNvPr id="3087" name="Image 3073" descr=" "/>
            <p:cNvPicPr>
              <a:picLocks noChangeAspect="1"/>
            </p:cNvPicPr>
            <p:nvPr/>
          </p:nvPicPr>
          <p:blipFill>
            <a:blip r:embed="rId6148">
              <a:extLst>
                <a:ext uri="{96DAC541-7B7A-43D3-8B79-37D633B846F1}">
                  <asvg:svgBlip xmlns:asvg="http://schemas.microsoft.com/office/drawing/2016/SVG/main" r:embed="rId6149"/>
                </a:ext>
              </a:extLst>
            </a:blip>
            <a:stretch>
              <a:fillRect/>
            </a:stretch>
          </p:blipFill>
          <p:spPr>
            <a:xfrm>
              <a:off x="21236180" y="5807794"/>
              <a:ext cx="40073" cy="40239"/>
            </a:xfrm>
            <a:prstGeom prst="rect">
              <a:avLst/>
            </a:prstGeom>
          </p:spPr>
        </p:pic>
        <p:pic>
          <p:nvPicPr>
            <p:cNvPr id="3088" name="Image 3074" descr=" "/>
            <p:cNvPicPr>
              <a:picLocks noChangeAspect="1"/>
            </p:cNvPicPr>
            <p:nvPr/>
          </p:nvPicPr>
          <p:blipFill>
            <a:blip r:embed="rId6150">
              <a:extLst>
                <a:ext uri="{96DAC541-7B7A-43D3-8B79-37D633B846F1}">
                  <asvg:svgBlip xmlns:asvg="http://schemas.microsoft.com/office/drawing/2016/SVG/main" r:embed="rId6151"/>
                </a:ext>
              </a:extLst>
            </a:blip>
            <a:stretch>
              <a:fillRect/>
            </a:stretch>
          </p:blipFill>
          <p:spPr>
            <a:xfrm>
              <a:off x="21172799" y="5808272"/>
              <a:ext cx="40149" cy="46056"/>
            </a:xfrm>
            <a:prstGeom prst="rect">
              <a:avLst/>
            </a:prstGeom>
          </p:spPr>
        </p:pic>
        <p:pic>
          <p:nvPicPr>
            <p:cNvPr id="3089" name="Image 3075" descr=" "/>
            <p:cNvPicPr>
              <a:picLocks noChangeAspect="1"/>
            </p:cNvPicPr>
            <p:nvPr/>
          </p:nvPicPr>
          <p:blipFill>
            <a:blip r:embed="rId6152">
              <a:extLst>
                <a:ext uri="{96DAC541-7B7A-43D3-8B79-37D633B846F1}">
                  <asvg:svgBlip xmlns:asvg="http://schemas.microsoft.com/office/drawing/2016/SVG/main" r:embed="rId6153"/>
                </a:ext>
              </a:extLst>
            </a:blip>
            <a:stretch>
              <a:fillRect/>
            </a:stretch>
          </p:blipFill>
          <p:spPr>
            <a:xfrm>
              <a:off x="21109533" y="5808743"/>
              <a:ext cx="40024" cy="46056"/>
            </a:xfrm>
            <a:prstGeom prst="rect">
              <a:avLst/>
            </a:prstGeom>
          </p:spPr>
        </p:pic>
        <p:pic>
          <p:nvPicPr>
            <p:cNvPr id="3090" name="Image 3076" descr=" "/>
            <p:cNvPicPr>
              <a:picLocks noChangeAspect="1"/>
            </p:cNvPicPr>
            <p:nvPr/>
          </p:nvPicPr>
          <p:blipFill>
            <a:blip r:embed="rId6154">
              <a:extLst>
                <a:ext uri="{96DAC541-7B7A-43D3-8B79-37D633B846F1}">
                  <asvg:svgBlip xmlns:asvg="http://schemas.microsoft.com/office/drawing/2016/SVG/main" r:embed="rId6155"/>
                </a:ext>
              </a:extLst>
            </a:blip>
            <a:stretch>
              <a:fillRect/>
            </a:stretch>
          </p:blipFill>
          <p:spPr>
            <a:xfrm>
              <a:off x="21045664" y="5808811"/>
              <a:ext cx="40268" cy="46453"/>
            </a:xfrm>
            <a:prstGeom prst="rect">
              <a:avLst/>
            </a:prstGeom>
          </p:spPr>
        </p:pic>
        <p:pic>
          <p:nvPicPr>
            <p:cNvPr id="3091" name="Image 3077" descr=" "/>
            <p:cNvPicPr>
              <a:picLocks noChangeAspect="1"/>
            </p:cNvPicPr>
            <p:nvPr/>
          </p:nvPicPr>
          <p:blipFill>
            <a:blip r:embed="rId6156">
              <a:extLst>
                <a:ext uri="{96DAC541-7B7A-43D3-8B79-37D633B846F1}">
                  <asvg:svgBlip xmlns:asvg="http://schemas.microsoft.com/office/drawing/2016/SVG/main" r:embed="rId6157"/>
                </a:ext>
              </a:extLst>
            </a:blip>
            <a:stretch>
              <a:fillRect/>
            </a:stretch>
          </p:blipFill>
          <p:spPr>
            <a:xfrm>
              <a:off x="20982587" y="5809599"/>
              <a:ext cx="40268" cy="46385"/>
            </a:xfrm>
            <a:prstGeom prst="rect">
              <a:avLst/>
            </a:prstGeom>
          </p:spPr>
        </p:pic>
        <p:pic>
          <p:nvPicPr>
            <p:cNvPr id="3092" name="Image 3078" descr=" "/>
            <p:cNvPicPr>
              <a:picLocks noChangeAspect="1"/>
            </p:cNvPicPr>
            <p:nvPr/>
          </p:nvPicPr>
          <p:blipFill>
            <a:blip r:embed="rId6158">
              <a:extLst>
                <a:ext uri="{96DAC541-7B7A-43D3-8B79-37D633B846F1}">
                  <asvg:svgBlip xmlns:asvg="http://schemas.microsoft.com/office/drawing/2016/SVG/main" r:embed="rId6159"/>
                </a:ext>
              </a:extLst>
            </a:blip>
            <a:stretch>
              <a:fillRect/>
            </a:stretch>
          </p:blipFill>
          <p:spPr>
            <a:xfrm>
              <a:off x="20919381" y="5810312"/>
              <a:ext cx="40158" cy="46056"/>
            </a:xfrm>
            <a:prstGeom prst="rect">
              <a:avLst/>
            </a:prstGeom>
          </p:spPr>
        </p:pic>
        <p:pic>
          <p:nvPicPr>
            <p:cNvPr id="3093" name="Image 3079" descr=" "/>
            <p:cNvPicPr>
              <a:picLocks noChangeAspect="1"/>
            </p:cNvPicPr>
            <p:nvPr/>
          </p:nvPicPr>
          <p:blipFill>
            <a:blip r:embed="rId6160">
              <a:extLst>
                <a:ext uri="{96DAC541-7B7A-43D3-8B79-37D633B846F1}">
                  <asvg:svgBlip xmlns:asvg="http://schemas.microsoft.com/office/drawing/2016/SVG/main" r:embed="rId6161"/>
                </a:ext>
              </a:extLst>
            </a:blip>
            <a:stretch>
              <a:fillRect/>
            </a:stretch>
          </p:blipFill>
          <p:spPr>
            <a:xfrm>
              <a:off x="20856018" y="5810052"/>
              <a:ext cx="46584" cy="46527"/>
            </a:xfrm>
            <a:prstGeom prst="rect">
              <a:avLst/>
            </a:prstGeom>
          </p:spPr>
        </p:pic>
        <p:pic>
          <p:nvPicPr>
            <p:cNvPr id="3094" name="Image 3080" descr=" "/>
            <p:cNvPicPr>
              <a:picLocks noChangeAspect="1"/>
            </p:cNvPicPr>
            <p:nvPr/>
          </p:nvPicPr>
          <p:blipFill>
            <a:blip r:embed="rId6162">
              <a:extLst>
                <a:ext uri="{96DAC541-7B7A-43D3-8B79-37D633B846F1}">
                  <asvg:svgBlip xmlns:asvg="http://schemas.microsoft.com/office/drawing/2016/SVG/main" r:embed="rId6163"/>
                </a:ext>
              </a:extLst>
            </a:blip>
            <a:stretch>
              <a:fillRect/>
            </a:stretch>
          </p:blipFill>
          <p:spPr>
            <a:xfrm>
              <a:off x="20792570" y="5809915"/>
              <a:ext cx="40268" cy="46453"/>
            </a:xfrm>
            <a:prstGeom prst="rect">
              <a:avLst/>
            </a:prstGeom>
          </p:spPr>
        </p:pic>
        <p:pic>
          <p:nvPicPr>
            <p:cNvPr id="3095" name="Image 3081" descr=" "/>
            <p:cNvPicPr>
              <a:picLocks noChangeAspect="1"/>
            </p:cNvPicPr>
            <p:nvPr/>
          </p:nvPicPr>
          <p:blipFill>
            <a:blip r:embed="rId6164">
              <a:extLst>
                <a:ext uri="{96DAC541-7B7A-43D3-8B79-37D633B846F1}">
                  <asvg:svgBlip xmlns:asvg="http://schemas.microsoft.com/office/drawing/2016/SVG/main" r:embed="rId6165"/>
                </a:ext>
              </a:extLst>
            </a:blip>
            <a:stretch>
              <a:fillRect/>
            </a:stretch>
          </p:blipFill>
          <p:spPr>
            <a:xfrm>
              <a:off x="20729178" y="5811329"/>
              <a:ext cx="40269" cy="46385"/>
            </a:xfrm>
            <a:prstGeom prst="rect">
              <a:avLst/>
            </a:prstGeom>
          </p:spPr>
        </p:pic>
        <p:pic>
          <p:nvPicPr>
            <p:cNvPr id="3096" name="Image 3082" descr=" "/>
            <p:cNvPicPr>
              <a:picLocks noChangeAspect="1"/>
            </p:cNvPicPr>
            <p:nvPr/>
          </p:nvPicPr>
          <p:blipFill>
            <a:blip r:embed="rId6166">
              <a:extLst>
                <a:ext uri="{96DAC541-7B7A-43D3-8B79-37D633B846F1}">
                  <asvg:svgBlip xmlns:asvg="http://schemas.microsoft.com/office/drawing/2016/SVG/main" r:embed="rId6167"/>
                </a:ext>
              </a:extLst>
            </a:blip>
            <a:stretch>
              <a:fillRect/>
            </a:stretch>
          </p:blipFill>
          <p:spPr>
            <a:xfrm>
              <a:off x="20665962" y="5811726"/>
              <a:ext cx="40084" cy="40239"/>
            </a:xfrm>
            <a:prstGeom prst="rect">
              <a:avLst/>
            </a:prstGeom>
          </p:spPr>
        </p:pic>
        <p:pic>
          <p:nvPicPr>
            <p:cNvPr id="3097" name="Image 3083" descr=" "/>
            <p:cNvPicPr>
              <a:picLocks noChangeAspect="1"/>
            </p:cNvPicPr>
            <p:nvPr/>
          </p:nvPicPr>
          <p:blipFill>
            <a:blip r:embed="rId6168">
              <a:extLst>
                <a:ext uri="{96DAC541-7B7A-43D3-8B79-37D633B846F1}">
                  <asvg:svgBlip xmlns:asvg="http://schemas.microsoft.com/office/drawing/2016/SVG/main" r:embed="rId6169"/>
                </a:ext>
              </a:extLst>
            </a:blip>
            <a:stretch>
              <a:fillRect/>
            </a:stretch>
          </p:blipFill>
          <p:spPr>
            <a:xfrm>
              <a:off x="20602600" y="5811943"/>
              <a:ext cx="46591" cy="46527"/>
            </a:xfrm>
            <a:prstGeom prst="rect">
              <a:avLst/>
            </a:prstGeom>
          </p:spPr>
        </p:pic>
        <p:pic>
          <p:nvPicPr>
            <p:cNvPr id="3098" name="Image 3084" descr=" "/>
            <p:cNvPicPr>
              <a:picLocks noChangeAspect="1"/>
            </p:cNvPicPr>
            <p:nvPr/>
          </p:nvPicPr>
          <p:blipFill>
            <a:blip r:embed="rId6170">
              <a:extLst>
                <a:ext uri="{96DAC541-7B7A-43D3-8B79-37D633B846F1}">
                  <asvg:svgBlip xmlns:asvg="http://schemas.microsoft.com/office/drawing/2016/SVG/main" r:embed="rId6171"/>
                </a:ext>
              </a:extLst>
            </a:blip>
            <a:stretch>
              <a:fillRect/>
            </a:stretch>
          </p:blipFill>
          <p:spPr>
            <a:xfrm>
              <a:off x="20539162" y="5812272"/>
              <a:ext cx="40268" cy="46453"/>
            </a:xfrm>
            <a:prstGeom prst="rect">
              <a:avLst/>
            </a:prstGeom>
          </p:spPr>
        </p:pic>
        <p:pic>
          <p:nvPicPr>
            <p:cNvPr id="3099" name="Image 3085" descr=" "/>
            <p:cNvPicPr>
              <a:picLocks noChangeAspect="1"/>
            </p:cNvPicPr>
            <p:nvPr/>
          </p:nvPicPr>
          <p:blipFill>
            <a:blip r:embed="rId6172">
              <a:extLst>
                <a:ext uri="{96DAC541-7B7A-43D3-8B79-37D633B846F1}">
                  <asvg:svgBlip xmlns:asvg="http://schemas.microsoft.com/office/drawing/2016/SVG/main" r:embed="rId6173"/>
                </a:ext>
              </a:extLst>
            </a:blip>
            <a:stretch>
              <a:fillRect/>
            </a:stretch>
          </p:blipFill>
          <p:spPr>
            <a:xfrm>
              <a:off x="20475933" y="5813140"/>
              <a:ext cx="40481" cy="45901"/>
            </a:xfrm>
            <a:prstGeom prst="rect">
              <a:avLst/>
            </a:prstGeom>
          </p:spPr>
        </p:pic>
        <p:pic>
          <p:nvPicPr>
            <p:cNvPr id="3100" name="Image 3086" descr=" "/>
            <p:cNvPicPr>
              <a:picLocks noChangeAspect="1"/>
            </p:cNvPicPr>
            <p:nvPr/>
          </p:nvPicPr>
          <p:blipFill>
            <a:blip r:embed="rId6174">
              <a:extLst>
                <a:ext uri="{96DAC541-7B7A-43D3-8B79-37D633B846F1}">
                  <asvg:svgBlip xmlns:asvg="http://schemas.microsoft.com/office/drawing/2016/SVG/main" r:embed="rId6175"/>
                </a:ext>
              </a:extLst>
            </a:blip>
            <a:stretch>
              <a:fillRect/>
            </a:stretch>
          </p:blipFill>
          <p:spPr>
            <a:xfrm>
              <a:off x="20412380" y="5813530"/>
              <a:ext cx="40268" cy="46385"/>
            </a:xfrm>
            <a:prstGeom prst="rect">
              <a:avLst/>
            </a:prstGeom>
          </p:spPr>
        </p:pic>
        <p:pic>
          <p:nvPicPr>
            <p:cNvPr id="3101" name="Image 3087" descr=" "/>
            <p:cNvPicPr>
              <a:picLocks noChangeAspect="1"/>
            </p:cNvPicPr>
            <p:nvPr/>
          </p:nvPicPr>
          <p:blipFill>
            <a:blip r:embed="rId6176">
              <a:extLst>
                <a:ext uri="{96DAC541-7B7A-43D3-8B79-37D633B846F1}">
                  <asvg:svgBlip xmlns:asvg="http://schemas.microsoft.com/office/drawing/2016/SVG/main" r:embed="rId6177"/>
                </a:ext>
              </a:extLst>
            </a:blip>
            <a:stretch>
              <a:fillRect/>
            </a:stretch>
          </p:blipFill>
          <p:spPr>
            <a:xfrm>
              <a:off x="20349174" y="5813927"/>
              <a:ext cx="40158" cy="46056"/>
            </a:xfrm>
            <a:prstGeom prst="rect">
              <a:avLst/>
            </a:prstGeom>
          </p:spPr>
        </p:pic>
        <p:pic>
          <p:nvPicPr>
            <p:cNvPr id="3102" name="Image 3088" descr=" "/>
            <p:cNvPicPr>
              <a:picLocks noChangeAspect="1"/>
            </p:cNvPicPr>
            <p:nvPr/>
          </p:nvPicPr>
          <p:blipFill>
            <a:blip r:embed="rId6178">
              <a:extLst>
                <a:ext uri="{96DAC541-7B7A-43D3-8B79-37D633B846F1}">
                  <asvg:svgBlip xmlns:asvg="http://schemas.microsoft.com/office/drawing/2016/SVG/main" r:embed="rId6179"/>
                </a:ext>
              </a:extLst>
            </a:blip>
            <a:stretch>
              <a:fillRect/>
            </a:stretch>
          </p:blipFill>
          <p:spPr>
            <a:xfrm>
              <a:off x="20285597" y="5814312"/>
              <a:ext cx="40268" cy="46385"/>
            </a:xfrm>
            <a:prstGeom prst="rect">
              <a:avLst/>
            </a:prstGeom>
          </p:spPr>
        </p:pic>
        <p:pic>
          <p:nvPicPr>
            <p:cNvPr id="3103" name="Image 3089" descr=" "/>
            <p:cNvPicPr>
              <a:picLocks noChangeAspect="1"/>
            </p:cNvPicPr>
            <p:nvPr/>
          </p:nvPicPr>
          <p:blipFill>
            <a:blip r:embed="rId6180">
              <a:extLst>
                <a:ext uri="{96DAC541-7B7A-43D3-8B79-37D633B846F1}">
                  <asvg:svgBlip xmlns:asvg="http://schemas.microsoft.com/office/drawing/2016/SVG/main" r:embed="rId6181"/>
                </a:ext>
              </a:extLst>
            </a:blip>
            <a:stretch>
              <a:fillRect/>
            </a:stretch>
          </p:blipFill>
          <p:spPr>
            <a:xfrm>
              <a:off x="20222363" y="5814473"/>
              <a:ext cx="40268" cy="46453"/>
            </a:xfrm>
            <a:prstGeom prst="rect">
              <a:avLst/>
            </a:prstGeom>
          </p:spPr>
        </p:pic>
        <p:pic>
          <p:nvPicPr>
            <p:cNvPr id="3104" name="Image 3090" descr=" "/>
            <p:cNvPicPr>
              <a:picLocks noChangeAspect="1"/>
            </p:cNvPicPr>
            <p:nvPr/>
          </p:nvPicPr>
          <p:blipFill>
            <a:blip r:embed="rId6182">
              <a:extLst>
                <a:ext uri="{96DAC541-7B7A-43D3-8B79-37D633B846F1}">
                  <asvg:svgBlip xmlns:asvg="http://schemas.microsoft.com/office/drawing/2016/SVG/main" r:embed="rId6183"/>
                </a:ext>
              </a:extLst>
            </a:blip>
            <a:stretch>
              <a:fillRect/>
            </a:stretch>
          </p:blipFill>
          <p:spPr>
            <a:xfrm>
              <a:off x="20158971" y="5815261"/>
              <a:ext cx="40268" cy="46385"/>
            </a:xfrm>
            <a:prstGeom prst="rect">
              <a:avLst/>
            </a:prstGeom>
          </p:spPr>
        </p:pic>
        <p:pic>
          <p:nvPicPr>
            <p:cNvPr id="3105" name="Image 3091" descr=" "/>
            <p:cNvPicPr>
              <a:picLocks noChangeAspect="1"/>
            </p:cNvPicPr>
            <p:nvPr/>
          </p:nvPicPr>
          <p:blipFill>
            <a:blip r:embed="rId6184">
              <a:extLst>
                <a:ext uri="{96DAC541-7B7A-43D3-8B79-37D633B846F1}">
                  <asvg:svgBlip xmlns:asvg="http://schemas.microsoft.com/office/drawing/2016/SVG/main" r:embed="rId6185"/>
                </a:ext>
              </a:extLst>
            </a:blip>
            <a:stretch>
              <a:fillRect/>
            </a:stretch>
          </p:blipFill>
          <p:spPr>
            <a:xfrm>
              <a:off x="20095579" y="5815416"/>
              <a:ext cx="40268" cy="46298"/>
            </a:xfrm>
            <a:prstGeom prst="rect">
              <a:avLst/>
            </a:prstGeom>
          </p:spPr>
        </p:pic>
        <p:pic>
          <p:nvPicPr>
            <p:cNvPr id="3106" name="Image 3092" descr=" "/>
            <p:cNvPicPr>
              <a:picLocks noChangeAspect="1"/>
            </p:cNvPicPr>
            <p:nvPr/>
          </p:nvPicPr>
          <p:blipFill>
            <a:blip r:embed="rId6186">
              <a:extLst>
                <a:ext uri="{96DAC541-7B7A-43D3-8B79-37D633B846F1}">
                  <asvg:svgBlip xmlns:asvg="http://schemas.microsoft.com/office/drawing/2016/SVG/main" r:embed="rId6187"/>
                </a:ext>
              </a:extLst>
            </a:blip>
            <a:stretch>
              <a:fillRect/>
            </a:stretch>
          </p:blipFill>
          <p:spPr>
            <a:xfrm>
              <a:off x="20031559" y="5816042"/>
              <a:ext cx="40268" cy="46385"/>
            </a:xfrm>
            <a:prstGeom prst="rect">
              <a:avLst/>
            </a:prstGeom>
          </p:spPr>
        </p:pic>
        <p:pic>
          <p:nvPicPr>
            <p:cNvPr id="3107" name="Image 3093" descr=" "/>
            <p:cNvPicPr>
              <a:picLocks noChangeAspect="1"/>
            </p:cNvPicPr>
            <p:nvPr/>
          </p:nvPicPr>
          <p:blipFill>
            <a:blip r:embed="rId6188">
              <a:extLst>
                <a:ext uri="{96DAC541-7B7A-43D3-8B79-37D633B846F1}">
                  <asvg:svgBlip xmlns:asvg="http://schemas.microsoft.com/office/drawing/2016/SVG/main" r:embed="rId6189"/>
                </a:ext>
              </a:extLst>
            </a:blip>
            <a:stretch>
              <a:fillRect/>
            </a:stretch>
          </p:blipFill>
          <p:spPr>
            <a:xfrm>
              <a:off x="19968639" y="5816203"/>
              <a:ext cx="40268" cy="46453"/>
            </a:xfrm>
            <a:prstGeom prst="rect">
              <a:avLst/>
            </a:prstGeom>
          </p:spPr>
        </p:pic>
        <p:pic>
          <p:nvPicPr>
            <p:cNvPr id="3108" name="Image 3094" descr=" "/>
            <p:cNvPicPr>
              <a:picLocks noChangeAspect="1"/>
            </p:cNvPicPr>
            <p:nvPr/>
          </p:nvPicPr>
          <p:blipFill>
            <a:blip r:embed="rId6190">
              <a:extLst>
                <a:ext uri="{96DAC541-7B7A-43D3-8B79-37D633B846F1}">
                  <asvg:svgBlip xmlns:asvg="http://schemas.microsoft.com/office/drawing/2016/SVG/main" r:embed="rId6191"/>
                </a:ext>
              </a:extLst>
            </a:blip>
            <a:stretch>
              <a:fillRect/>
            </a:stretch>
          </p:blipFill>
          <p:spPr>
            <a:xfrm>
              <a:off x="19905906" y="5817152"/>
              <a:ext cx="46609" cy="46527"/>
            </a:xfrm>
            <a:prstGeom prst="rect">
              <a:avLst/>
            </a:prstGeom>
          </p:spPr>
        </p:pic>
        <p:pic>
          <p:nvPicPr>
            <p:cNvPr id="3109" name="Image 3095" descr=" "/>
            <p:cNvPicPr>
              <a:picLocks noChangeAspect="1"/>
            </p:cNvPicPr>
            <p:nvPr/>
          </p:nvPicPr>
          <p:blipFill>
            <a:blip r:embed="rId6192">
              <a:extLst>
                <a:ext uri="{96DAC541-7B7A-43D3-8B79-37D633B846F1}">
                  <asvg:svgBlip xmlns:asvg="http://schemas.microsoft.com/office/drawing/2016/SVG/main" r:embed="rId6193"/>
                </a:ext>
              </a:extLst>
            </a:blip>
            <a:stretch>
              <a:fillRect/>
            </a:stretch>
          </p:blipFill>
          <p:spPr>
            <a:xfrm>
              <a:off x="19842986" y="5817543"/>
              <a:ext cx="40097" cy="40239"/>
            </a:xfrm>
            <a:prstGeom prst="rect">
              <a:avLst/>
            </a:prstGeom>
          </p:spPr>
        </p:pic>
        <p:pic>
          <p:nvPicPr>
            <p:cNvPr id="3110" name="Image 3096" descr=" "/>
            <p:cNvPicPr>
              <a:picLocks noChangeAspect="1"/>
            </p:cNvPicPr>
            <p:nvPr/>
          </p:nvPicPr>
          <p:blipFill>
            <a:blip r:embed="rId6194">
              <a:extLst>
                <a:ext uri="{96DAC541-7B7A-43D3-8B79-37D633B846F1}">
                  <asvg:svgBlip xmlns:asvg="http://schemas.microsoft.com/office/drawing/2016/SVG/main" r:embed="rId6195"/>
                </a:ext>
              </a:extLst>
            </a:blip>
            <a:stretch>
              <a:fillRect/>
            </a:stretch>
          </p:blipFill>
          <p:spPr>
            <a:xfrm>
              <a:off x="19778780" y="5817456"/>
              <a:ext cx="40268" cy="46385"/>
            </a:xfrm>
            <a:prstGeom prst="rect">
              <a:avLst/>
            </a:prstGeom>
          </p:spPr>
        </p:pic>
        <p:pic>
          <p:nvPicPr>
            <p:cNvPr id="3111" name="Image 3097" descr=" "/>
            <p:cNvPicPr>
              <a:picLocks noChangeAspect="1"/>
            </p:cNvPicPr>
            <p:nvPr/>
          </p:nvPicPr>
          <p:blipFill>
            <a:blip r:embed="rId6196">
              <a:extLst>
                <a:ext uri="{96DAC541-7B7A-43D3-8B79-37D633B846F1}">
                  <asvg:svgBlip xmlns:asvg="http://schemas.microsoft.com/office/drawing/2016/SVG/main" r:embed="rId6197"/>
                </a:ext>
              </a:extLst>
            </a:blip>
            <a:stretch>
              <a:fillRect/>
            </a:stretch>
          </p:blipFill>
          <p:spPr>
            <a:xfrm>
              <a:off x="19715467" y="5818975"/>
              <a:ext cx="40268" cy="46124"/>
            </a:xfrm>
            <a:prstGeom prst="rect">
              <a:avLst/>
            </a:prstGeom>
          </p:spPr>
        </p:pic>
        <p:pic>
          <p:nvPicPr>
            <p:cNvPr id="3112" name="Image 3098" descr=" "/>
            <p:cNvPicPr>
              <a:picLocks noChangeAspect="1"/>
            </p:cNvPicPr>
            <p:nvPr/>
          </p:nvPicPr>
          <p:blipFill>
            <a:blip r:embed="rId6198">
              <a:extLst>
                <a:ext uri="{96DAC541-7B7A-43D3-8B79-37D633B846F1}">
                  <asvg:svgBlip xmlns:asvg="http://schemas.microsoft.com/office/drawing/2016/SVG/main" r:embed="rId6199"/>
                </a:ext>
              </a:extLst>
            </a:blip>
            <a:stretch>
              <a:fillRect/>
            </a:stretch>
          </p:blipFill>
          <p:spPr>
            <a:xfrm>
              <a:off x="19652341" y="5818405"/>
              <a:ext cx="46609" cy="46527"/>
            </a:xfrm>
            <a:prstGeom prst="rect">
              <a:avLst/>
            </a:prstGeom>
          </p:spPr>
        </p:pic>
        <p:pic>
          <p:nvPicPr>
            <p:cNvPr id="3113" name="Image 3099" descr=" "/>
            <p:cNvPicPr>
              <a:picLocks noChangeAspect="1"/>
            </p:cNvPicPr>
            <p:nvPr/>
          </p:nvPicPr>
          <p:blipFill>
            <a:blip r:embed="rId6200">
              <a:extLst>
                <a:ext uri="{96DAC541-7B7A-43D3-8B79-37D633B846F1}">
                  <asvg:svgBlip xmlns:asvg="http://schemas.microsoft.com/office/drawing/2016/SVG/main" r:embed="rId6201"/>
                </a:ext>
              </a:extLst>
            </a:blip>
            <a:stretch>
              <a:fillRect/>
            </a:stretch>
          </p:blipFill>
          <p:spPr>
            <a:xfrm>
              <a:off x="19588935" y="5819111"/>
              <a:ext cx="40085" cy="40239"/>
            </a:xfrm>
            <a:prstGeom prst="rect">
              <a:avLst/>
            </a:prstGeom>
          </p:spPr>
        </p:pic>
        <p:pic>
          <p:nvPicPr>
            <p:cNvPr id="3114" name="Image 3100" descr=" "/>
            <p:cNvPicPr>
              <a:picLocks noChangeAspect="1"/>
            </p:cNvPicPr>
            <p:nvPr/>
          </p:nvPicPr>
          <p:blipFill>
            <a:blip r:embed="rId6202">
              <a:extLst>
                <a:ext uri="{96DAC541-7B7A-43D3-8B79-37D633B846F1}">
                  <asvg:svgBlip xmlns:asvg="http://schemas.microsoft.com/office/drawing/2016/SVG/main" r:embed="rId6203"/>
                </a:ext>
              </a:extLst>
            </a:blip>
            <a:stretch>
              <a:fillRect/>
            </a:stretch>
          </p:blipFill>
          <p:spPr>
            <a:xfrm>
              <a:off x="19525577" y="5819329"/>
              <a:ext cx="46591" cy="46527"/>
            </a:xfrm>
            <a:prstGeom prst="rect">
              <a:avLst/>
            </a:prstGeom>
          </p:spPr>
        </p:pic>
        <p:pic>
          <p:nvPicPr>
            <p:cNvPr id="3115" name="Image 3101" descr=" "/>
            <p:cNvPicPr>
              <a:picLocks noChangeAspect="1"/>
            </p:cNvPicPr>
            <p:nvPr/>
          </p:nvPicPr>
          <p:blipFill>
            <a:blip r:embed="rId6204">
              <a:extLst>
                <a:ext uri="{96DAC541-7B7A-43D3-8B79-37D633B846F1}">
                  <asvg:svgBlip xmlns:asvg="http://schemas.microsoft.com/office/drawing/2016/SVG/main" r:embed="rId6205"/>
                </a:ext>
              </a:extLst>
            </a:blip>
            <a:stretch>
              <a:fillRect/>
            </a:stretch>
          </p:blipFill>
          <p:spPr>
            <a:xfrm>
              <a:off x="19461981" y="5820370"/>
              <a:ext cx="40268" cy="45982"/>
            </a:xfrm>
            <a:prstGeom prst="rect">
              <a:avLst/>
            </a:prstGeom>
          </p:spPr>
        </p:pic>
        <p:pic>
          <p:nvPicPr>
            <p:cNvPr id="3116" name="Image 3102" descr=" "/>
            <p:cNvPicPr>
              <a:picLocks noChangeAspect="1"/>
            </p:cNvPicPr>
            <p:nvPr/>
          </p:nvPicPr>
          <p:blipFill>
            <a:blip r:embed="rId6206">
              <a:extLst>
                <a:ext uri="{96DAC541-7B7A-43D3-8B79-37D633B846F1}">
                  <asvg:svgBlip xmlns:asvg="http://schemas.microsoft.com/office/drawing/2016/SVG/main" r:embed="rId6207"/>
                </a:ext>
              </a:extLst>
            </a:blip>
            <a:stretch>
              <a:fillRect/>
            </a:stretch>
          </p:blipFill>
          <p:spPr>
            <a:xfrm>
              <a:off x="19398352" y="5820135"/>
              <a:ext cx="46560" cy="46527"/>
            </a:xfrm>
            <a:prstGeom prst="rect">
              <a:avLst/>
            </a:prstGeom>
          </p:spPr>
        </p:pic>
        <p:pic>
          <p:nvPicPr>
            <p:cNvPr id="3117" name="Image 3103" descr=" "/>
            <p:cNvPicPr>
              <a:picLocks noChangeAspect="1"/>
            </p:cNvPicPr>
            <p:nvPr/>
          </p:nvPicPr>
          <p:blipFill>
            <a:blip r:embed="rId6208">
              <a:extLst>
                <a:ext uri="{96DAC541-7B7A-43D3-8B79-37D633B846F1}">
                  <asvg:svgBlip xmlns:asvg="http://schemas.microsoft.com/office/drawing/2016/SVG/main" r:embed="rId6209"/>
                </a:ext>
              </a:extLst>
            </a:blip>
            <a:stretch>
              <a:fillRect/>
            </a:stretch>
          </p:blipFill>
          <p:spPr>
            <a:xfrm>
              <a:off x="19335355" y="5820916"/>
              <a:ext cx="40268" cy="46385"/>
            </a:xfrm>
            <a:prstGeom prst="rect">
              <a:avLst/>
            </a:prstGeom>
          </p:spPr>
        </p:pic>
        <p:pic>
          <p:nvPicPr>
            <p:cNvPr id="3118" name="Image 3104" descr=" "/>
            <p:cNvPicPr>
              <a:picLocks noChangeAspect="1"/>
            </p:cNvPicPr>
            <p:nvPr/>
          </p:nvPicPr>
          <p:blipFill>
            <a:blip r:embed="rId6210">
              <a:extLst>
                <a:ext uri="{96DAC541-7B7A-43D3-8B79-37D633B846F1}">
                  <asvg:svgBlip xmlns:asvg="http://schemas.microsoft.com/office/drawing/2016/SVG/main" r:embed="rId6211"/>
                </a:ext>
              </a:extLst>
            </a:blip>
            <a:stretch>
              <a:fillRect/>
            </a:stretch>
          </p:blipFill>
          <p:spPr>
            <a:xfrm>
              <a:off x="19272160" y="5821313"/>
              <a:ext cx="40084" cy="40239"/>
            </a:xfrm>
            <a:prstGeom prst="rect">
              <a:avLst/>
            </a:prstGeom>
          </p:spPr>
        </p:pic>
        <p:pic>
          <p:nvPicPr>
            <p:cNvPr id="3119" name="Image 3105" descr=" "/>
            <p:cNvPicPr>
              <a:picLocks noChangeAspect="1"/>
            </p:cNvPicPr>
            <p:nvPr/>
          </p:nvPicPr>
          <p:blipFill>
            <a:blip r:embed="rId6212">
              <a:extLst>
                <a:ext uri="{96DAC541-7B7A-43D3-8B79-37D633B846F1}">
                  <asvg:svgBlip xmlns:asvg="http://schemas.microsoft.com/office/drawing/2016/SVG/main" r:embed="rId6213"/>
                </a:ext>
              </a:extLst>
            </a:blip>
            <a:stretch>
              <a:fillRect/>
            </a:stretch>
          </p:blipFill>
          <p:spPr>
            <a:xfrm>
              <a:off x="19208572" y="5822100"/>
              <a:ext cx="40268" cy="45982"/>
            </a:xfrm>
            <a:prstGeom prst="rect">
              <a:avLst/>
            </a:prstGeom>
          </p:spPr>
        </p:pic>
        <p:pic>
          <p:nvPicPr>
            <p:cNvPr id="3120" name="Image 3106" descr=" "/>
            <p:cNvPicPr>
              <a:picLocks noChangeAspect="1"/>
            </p:cNvPicPr>
            <p:nvPr/>
          </p:nvPicPr>
          <p:blipFill>
            <a:blip r:embed="rId6214">
              <a:extLst>
                <a:ext uri="{96DAC541-7B7A-43D3-8B79-37D633B846F1}">
                  <asvg:svgBlip xmlns:asvg="http://schemas.microsoft.com/office/drawing/2016/SVG/main" r:embed="rId6215"/>
                </a:ext>
              </a:extLst>
            </a:blip>
            <a:stretch>
              <a:fillRect/>
            </a:stretch>
          </p:blipFill>
          <p:spPr>
            <a:xfrm>
              <a:off x="19145501" y="5822262"/>
              <a:ext cx="40481" cy="45901"/>
            </a:xfrm>
            <a:prstGeom prst="rect">
              <a:avLst/>
            </a:prstGeom>
          </p:spPr>
        </p:pic>
        <p:pic>
          <p:nvPicPr>
            <p:cNvPr id="3121" name="Image 3107" descr=" "/>
            <p:cNvPicPr>
              <a:picLocks noChangeAspect="1"/>
            </p:cNvPicPr>
            <p:nvPr/>
          </p:nvPicPr>
          <p:blipFill>
            <a:blip r:embed="rId6216">
              <a:extLst>
                <a:ext uri="{96DAC541-7B7A-43D3-8B79-37D633B846F1}">
                  <asvg:svgBlip xmlns:asvg="http://schemas.microsoft.com/office/drawing/2016/SVG/main" r:embed="rId6217"/>
                </a:ext>
              </a:extLst>
            </a:blip>
            <a:stretch>
              <a:fillRect/>
            </a:stretch>
          </p:blipFill>
          <p:spPr>
            <a:xfrm>
              <a:off x="19082133" y="5822336"/>
              <a:ext cx="46609" cy="46527"/>
            </a:xfrm>
            <a:prstGeom prst="rect">
              <a:avLst/>
            </a:prstGeom>
          </p:spPr>
        </p:pic>
        <p:pic>
          <p:nvPicPr>
            <p:cNvPr id="3122" name="Image 3108" descr=" "/>
            <p:cNvPicPr>
              <a:picLocks noChangeAspect="1"/>
            </p:cNvPicPr>
            <p:nvPr/>
          </p:nvPicPr>
          <p:blipFill>
            <a:blip r:embed="rId6218">
              <a:extLst>
                <a:ext uri="{96DAC541-7B7A-43D3-8B79-37D633B846F1}">
                  <asvg:svgBlip xmlns:asvg="http://schemas.microsoft.com/office/drawing/2016/SVG/main" r:embed="rId6219"/>
                </a:ext>
              </a:extLst>
            </a:blip>
            <a:stretch>
              <a:fillRect/>
            </a:stretch>
          </p:blipFill>
          <p:spPr>
            <a:xfrm>
              <a:off x="19018555" y="5822801"/>
              <a:ext cx="40268" cy="46298"/>
            </a:xfrm>
            <a:prstGeom prst="rect">
              <a:avLst/>
            </a:prstGeom>
          </p:spPr>
        </p:pic>
        <p:pic>
          <p:nvPicPr>
            <p:cNvPr id="3123" name="Image 3109" descr=" "/>
            <p:cNvPicPr>
              <a:picLocks noChangeAspect="1"/>
            </p:cNvPicPr>
            <p:nvPr/>
          </p:nvPicPr>
          <p:blipFill>
            <a:blip r:embed="rId6220">
              <a:extLst>
                <a:ext uri="{96DAC541-7B7A-43D3-8B79-37D633B846F1}">
                  <asvg:svgBlip xmlns:asvg="http://schemas.microsoft.com/office/drawing/2016/SVG/main" r:embed="rId6221"/>
                </a:ext>
              </a:extLst>
            </a:blip>
            <a:stretch>
              <a:fillRect/>
            </a:stretch>
          </p:blipFill>
          <p:spPr>
            <a:xfrm>
              <a:off x="18955164" y="5823434"/>
              <a:ext cx="40268" cy="46385"/>
            </a:xfrm>
            <a:prstGeom prst="rect">
              <a:avLst/>
            </a:prstGeom>
          </p:spPr>
        </p:pic>
        <p:pic>
          <p:nvPicPr>
            <p:cNvPr id="3124" name="Image 3110" descr=" "/>
            <p:cNvPicPr>
              <a:picLocks noChangeAspect="1"/>
            </p:cNvPicPr>
            <p:nvPr/>
          </p:nvPicPr>
          <p:blipFill>
            <a:blip r:embed="rId6222">
              <a:extLst>
                <a:ext uri="{96DAC541-7B7A-43D3-8B79-37D633B846F1}">
                  <asvg:svgBlip xmlns:asvg="http://schemas.microsoft.com/office/drawing/2016/SVG/main" r:embed="rId6223"/>
                </a:ext>
              </a:extLst>
            </a:blip>
            <a:stretch>
              <a:fillRect/>
            </a:stretch>
          </p:blipFill>
          <p:spPr>
            <a:xfrm>
              <a:off x="18891772" y="5824302"/>
              <a:ext cx="40268" cy="45982"/>
            </a:xfrm>
            <a:prstGeom prst="rect">
              <a:avLst/>
            </a:prstGeom>
          </p:spPr>
        </p:pic>
        <p:pic>
          <p:nvPicPr>
            <p:cNvPr id="3125" name="Image 3111" descr=" "/>
            <p:cNvPicPr>
              <a:picLocks noChangeAspect="1"/>
            </p:cNvPicPr>
            <p:nvPr/>
          </p:nvPicPr>
          <p:blipFill>
            <a:blip r:embed="rId6224">
              <a:extLst>
                <a:ext uri="{96DAC541-7B7A-43D3-8B79-37D633B846F1}">
                  <asvg:svgBlip xmlns:asvg="http://schemas.microsoft.com/office/drawing/2016/SVG/main" r:embed="rId6225"/>
                </a:ext>
              </a:extLst>
            </a:blip>
            <a:stretch>
              <a:fillRect/>
            </a:stretch>
          </p:blipFill>
          <p:spPr>
            <a:xfrm>
              <a:off x="18828724" y="5824066"/>
              <a:ext cx="46610" cy="46527"/>
            </a:xfrm>
            <a:prstGeom prst="rect">
              <a:avLst/>
            </a:prstGeom>
          </p:spPr>
        </p:pic>
        <p:pic>
          <p:nvPicPr>
            <p:cNvPr id="3126" name="Image 3112" descr=" "/>
            <p:cNvPicPr>
              <a:picLocks noChangeAspect="1"/>
            </p:cNvPicPr>
            <p:nvPr/>
          </p:nvPicPr>
          <p:blipFill>
            <a:blip r:embed="rId6226">
              <a:extLst>
                <a:ext uri="{96DAC541-7B7A-43D3-8B79-37D633B846F1}">
                  <asvg:svgBlip xmlns:asvg="http://schemas.microsoft.com/office/drawing/2016/SVG/main" r:embed="rId6227"/>
                </a:ext>
              </a:extLst>
            </a:blip>
            <a:stretch>
              <a:fillRect/>
            </a:stretch>
          </p:blipFill>
          <p:spPr>
            <a:xfrm>
              <a:off x="18765147" y="5824686"/>
              <a:ext cx="40268" cy="46385"/>
            </a:xfrm>
            <a:prstGeom prst="rect">
              <a:avLst/>
            </a:prstGeom>
          </p:spPr>
        </p:pic>
        <p:pic>
          <p:nvPicPr>
            <p:cNvPr id="3127" name="Image 3113" descr=" "/>
            <p:cNvPicPr>
              <a:picLocks noChangeAspect="1"/>
            </p:cNvPicPr>
            <p:nvPr/>
          </p:nvPicPr>
          <p:blipFill>
            <a:blip r:embed="rId6228">
              <a:extLst>
                <a:ext uri="{96DAC541-7B7A-43D3-8B79-37D633B846F1}">
                  <asvg:svgBlip xmlns:asvg="http://schemas.microsoft.com/office/drawing/2016/SVG/main" r:embed="rId6229"/>
                </a:ext>
              </a:extLst>
            </a:blip>
            <a:stretch>
              <a:fillRect/>
            </a:stretch>
          </p:blipFill>
          <p:spPr>
            <a:xfrm>
              <a:off x="18701755" y="5825164"/>
              <a:ext cx="40268" cy="46385"/>
            </a:xfrm>
            <a:prstGeom prst="rect">
              <a:avLst/>
            </a:prstGeom>
          </p:spPr>
        </p:pic>
        <p:pic>
          <p:nvPicPr>
            <p:cNvPr id="3128" name="Image 3114" descr=" "/>
            <p:cNvPicPr>
              <a:picLocks noChangeAspect="1"/>
            </p:cNvPicPr>
            <p:nvPr/>
          </p:nvPicPr>
          <p:blipFill>
            <a:blip r:embed="rId6230">
              <a:extLst>
                <a:ext uri="{96DAC541-7B7A-43D3-8B79-37D633B846F1}">
                  <asvg:svgBlip xmlns:asvg="http://schemas.microsoft.com/office/drawing/2016/SVG/main" r:embed="rId6231"/>
                </a:ext>
              </a:extLst>
            </a:blip>
            <a:stretch>
              <a:fillRect/>
            </a:stretch>
          </p:blipFill>
          <p:spPr>
            <a:xfrm>
              <a:off x="18638364" y="5826032"/>
              <a:ext cx="40268" cy="45982"/>
            </a:xfrm>
            <a:prstGeom prst="rect">
              <a:avLst/>
            </a:prstGeom>
          </p:spPr>
        </p:pic>
        <p:pic>
          <p:nvPicPr>
            <p:cNvPr id="3129" name="Image 3115" descr=" "/>
            <p:cNvPicPr>
              <a:picLocks noChangeAspect="1"/>
            </p:cNvPicPr>
            <p:nvPr/>
          </p:nvPicPr>
          <p:blipFill>
            <a:blip r:embed="rId6232">
              <a:extLst>
                <a:ext uri="{96DAC541-7B7A-43D3-8B79-37D633B846F1}">
                  <asvg:svgBlip xmlns:asvg="http://schemas.microsoft.com/office/drawing/2016/SVG/main" r:embed="rId6233"/>
                </a:ext>
              </a:extLst>
            </a:blip>
            <a:stretch>
              <a:fillRect/>
            </a:stretch>
          </p:blipFill>
          <p:spPr>
            <a:xfrm>
              <a:off x="18575316" y="5825796"/>
              <a:ext cx="46609" cy="46527"/>
            </a:xfrm>
            <a:prstGeom prst="rect">
              <a:avLst/>
            </a:prstGeom>
          </p:spPr>
        </p:pic>
        <p:pic>
          <p:nvPicPr>
            <p:cNvPr id="3130" name="Image 3116" descr=" "/>
            <p:cNvPicPr>
              <a:picLocks noChangeAspect="1"/>
            </p:cNvPicPr>
            <p:nvPr/>
          </p:nvPicPr>
          <p:blipFill>
            <a:blip r:embed="rId6234">
              <a:extLst>
                <a:ext uri="{96DAC541-7B7A-43D3-8B79-37D633B846F1}">
                  <asvg:svgBlip xmlns:asvg="http://schemas.microsoft.com/office/drawing/2016/SVG/main" r:embed="rId6235"/>
                </a:ext>
              </a:extLst>
            </a:blip>
            <a:stretch>
              <a:fillRect/>
            </a:stretch>
          </p:blipFill>
          <p:spPr>
            <a:xfrm>
              <a:off x="18511739" y="5826658"/>
              <a:ext cx="40268" cy="46143"/>
            </a:xfrm>
            <a:prstGeom prst="rect">
              <a:avLst/>
            </a:prstGeom>
          </p:spPr>
        </p:pic>
        <p:pic>
          <p:nvPicPr>
            <p:cNvPr id="3131" name="Image 3117" descr=" "/>
            <p:cNvPicPr>
              <a:picLocks noChangeAspect="1"/>
            </p:cNvPicPr>
            <p:nvPr/>
          </p:nvPicPr>
          <p:blipFill>
            <a:blip r:embed="rId6236">
              <a:extLst>
                <a:ext uri="{96DAC541-7B7A-43D3-8B79-37D633B846F1}">
                  <asvg:svgBlip xmlns:asvg="http://schemas.microsoft.com/office/drawing/2016/SVG/main" r:embed="rId6237"/>
                </a:ext>
              </a:extLst>
            </a:blip>
            <a:stretch>
              <a:fillRect/>
            </a:stretch>
          </p:blipFill>
          <p:spPr>
            <a:xfrm>
              <a:off x="18448520" y="5826975"/>
              <a:ext cx="40108" cy="40239"/>
            </a:xfrm>
            <a:prstGeom prst="rect">
              <a:avLst/>
            </a:prstGeom>
          </p:spPr>
        </p:pic>
        <p:pic>
          <p:nvPicPr>
            <p:cNvPr id="3132" name="Image 3118" descr=" "/>
            <p:cNvPicPr>
              <a:picLocks noChangeAspect="1"/>
            </p:cNvPicPr>
            <p:nvPr/>
          </p:nvPicPr>
          <p:blipFill>
            <a:blip r:embed="rId6238">
              <a:extLst>
                <a:ext uri="{96DAC541-7B7A-43D3-8B79-37D633B846F1}">
                  <asvg:svgBlip xmlns:asvg="http://schemas.microsoft.com/office/drawing/2016/SVG/main" r:embed="rId6239"/>
                </a:ext>
              </a:extLst>
            </a:blip>
            <a:stretch>
              <a:fillRect/>
            </a:stretch>
          </p:blipFill>
          <p:spPr>
            <a:xfrm>
              <a:off x="18258330" y="5828302"/>
              <a:ext cx="40268" cy="46385"/>
            </a:xfrm>
            <a:prstGeom prst="rect">
              <a:avLst/>
            </a:prstGeom>
          </p:spPr>
        </p:pic>
        <p:pic>
          <p:nvPicPr>
            <p:cNvPr id="3133" name="Image 3119" descr=" "/>
            <p:cNvPicPr>
              <a:picLocks noChangeAspect="1"/>
            </p:cNvPicPr>
            <p:nvPr/>
          </p:nvPicPr>
          <p:blipFill>
            <a:blip r:embed="rId6240">
              <a:extLst>
                <a:ext uri="{96DAC541-7B7A-43D3-8B79-37D633B846F1}">
                  <asvg:svgBlip xmlns:asvg="http://schemas.microsoft.com/office/drawing/2016/SVG/main" r:embed="rId6241"/>
                </a:ext>
              </a:extLst>
            </a:blip>
            <a:stretch>
              <a:fillRect/>
            </a:stretch>
          </p:blipFill>
          <p:spPr>
            <a:xfrm>
              <a:off x="18195123" y="5828705"/>
              <a:ext cx="40098" cy="40239"/>
            </a:xfrm>
            <a:prstGeom prst="rect">
              <a:avLst/>
            </a:prstGeom>
          </p:spPr>
        </p:pic>
        <p:pic>
          <p:nvPicPr>
            <p:cNvPr id="3134" name="Image 3120" descr=" "/>
            <p:cNvPicPr>
              <a:picLocks noChangeAspect="1"/>
            </p:cNvPicPr>
            <p:nvPr/>
          </p:nvPicPr>
          <p:blipFill>
            <a:blip r:embed="rId6242">
              <a:extLst>
                <a:ext uri="{96DAC541-7B7A-43D3-8B79-37D633B846F1}">
                  <asvg:svgBlip xmlns:asvg="http://schemas.microsoft.com/office/drawing/2016/SVG/main" r:embed="rId6243"/>
                </a:ext>
              </a:extLst>
            </a:blip>
            <a:stretch>
              <a:fillRect/>
            </a:stretch>
          </p:blipFill>
          <p:spPr>
            <a:xfrm>
              <a:off x="18131547" y="5829089"/>
              <a:ext cx="40268" cy="46385"/>
            </a:xfrm>
            <a:prstGeom prst="rect">
              <a:avLst/>
            </a:prstGeom>
          </p:spPr>
        </p:pic>
        <p:pic>
          <p:nvPicPr>
            <p:cNvPr id="3135" name="Image 3121" descr=" "/>
            <p:cNvPicPr>
              <a:picLocks noChangeAspect="1"/>
            </p:cNvPicPr>
            <p:nvPr/>
          </p:nvPicPr>
          <p:blipFill>
            <a:blip r:embed="rId6244">
              <a:extLst>
                <a:ext uri="{96DAC541-7B7A-43D3-8B79-37D633B846F1}">
                  <asvg:svgBlip xmlns:asvg="http://schemas.microsoft.com/office/drawing/2016/SVG/main" r:embed="rId6245"/>
                </a:ext>
              </a:extLst>
            </a:blip>
            <a:stretch>
              <a:fillRect/>
            </a:stretch>
          </p:blipFill>
          <p:spPr>
            <a:xfrm>
              <a:off x="18068340" y="5829492"/>
              <a:ext cx="40073" cy="40239"/>
            </a:xfrm>
            <a:prstGeom prst="rect">
              <a:avLst/>
            </a:prstGeom>
          </p:spPr>
        </p:pic>
        <p:pic>
          <p:nvPicPr>
            <p:cNvPr id="3136" name="Image 3122" descr=" "/>
            <p:cNvPicPr>
              <a:picLocks noChangeAspect="1"/>
            </p:cNvPicPr>
            <p:nvPr/>
          </p:nvPicPr>
          <p:blipFill>
            <a:blip r:embed="rId6246">
              <a:extLst>
                <a:ext uri="{96DAC541-7B7A-43D3-8B79-37D633B846F1}">
                  <asvg:svgBlip xmlns:asvg="http://schemas.microsoft.com/office/drawing/2016/SVG/main" r:embed="rId6247"/>
                </a:ext>
              </a:extLst>
            </a:blip>
            <a:stretch>
              <a:fillRect/>
            </a:stretch>
          </p:blipFill>
          <p:spPr>
            <a:xfrm>
              <a:off x="18004922" y="5830032"/>
              <a:ext cx="40268" cy="46385"/>
            </a:xfrm>
            <a:prstGeom prst="rect">
              <a:avLst/>
            </a:prstGeom>
          </p:spPr>
        </p:pic>
        <p:pic>
          <p:nvPicPr>
            <p:cNvPr id="3137" name="Image 3123" descr=" "/>
            <p:cNvPicPr>
              <a:picLocks noChangeAspect="1"/>
            </p:cNvPicPr>
            <p:nvPr/>
          </p:nvPicPr>
          <p:blipFill>
            <a:blip r:embed="rId6248">
              <a:extLst>
                <a:ext uri="{96DAC541-7B7A-43D3-8B79-37D633B846F1}">
                  <asvg:svgBlip xmlns:asvg="http://schemas.microsoft.com/office/drawing/2016/SVG/main" r:embed="rId6249"/>
                </a:ext>
              </a:extLst>
            </a:blip>
            <a:stretch>
              <a:fillRect/>
            </a:stretch>
          </p:blipFill>
          <p:spPr>
            <a:xfrm>
              <a:off x="17941694" y="5830435"/>
              <a:ext cx="40025" cy="46056"/>
            </a:xfrm>
            <a:prstGeom prst="rect">
              <a:avLst/>
            </a:prstGeom>
          </p:spPr>
        </p:pic>
        <p:pic>
          <p:nvPicPr>
            <p:cNvPr id="3138" name="Image 3124" descr=" "/>
            <p:cNvPicPr>
              <a:picLocks noChangeAspect="1"/>
            </p:cNvPicPr>
            <p:nvPr/>
          </p:nvPicPr>
          <p:blipFill>
            <a:blip r:embed="rId6250">
              <a:extLst>
                <a:ext uri="{96DAC541-7B7A-43D3-8B79-37D633B846F1}">
                  <asvg:svgBlip xmlns:asvg="http://schemas.microsoft.com/office/drawing/2016/SVG/main" r:embed="rId6251"/>
                </a:ext>
              </a:extLst>
            </a:blip>
            <a:stretch>
              <a:fillRect/>
            </a:stretch>
          </p:blipFill>
          <p:spPr>
            <a:xfrm>
              <a:off x="17878139" y="5830819"/>
              <a:ext cx="40268" cy="46385"/>
            </a:xfrm>
            <a:prstGeom prst="rect">
              <a:avLst/>
            </a:prstGeom>
          </p:spPr>
        </p:pic>
        <p:pic>
          <p:nvPicPr>
            <p:cNvPr id="3139" name="Image 3125" descr=" "/>
            <p:cNvPicPr>
              <a:picLocks noChangeAspect="1"/>
            </p:cNvPicPr>
            <p:nvPr/>
          </p:nvPicPr>
          <p:blipFill>
            <a:blip r:embed="rId6252">
              <a:extLst>
                <a:ext uri="{96DAC541-7B7A-43D3-8B79-37D633B846F1}">
                  <asvg:svgBlip xmlns:asvg="http://schemas.microsoft.com/office/drawing/2016/SVG/main" r:embed="rId6253"/>
                </a:ext>
              </a:extLst>
            </a:blip>
            <a:stretch>
              <a:fillRect/>
            </a:stretch>
          </p:blipFill>
          <p:spPr>
            <a:xfrm>
              <a:off x="17814748" y="5831687"/>
              <a:ext cx="40268" cy="45982"/>
            </a:xfrm>
            <a:prstGeom prst="rect">
              <a:avLst/>
            </a:prstGeom>
          </p:spPr>
        </p:pic>
        <p:pic>
          <p:nvPicPr>
            <p:cNvPr id="3140" name="Image 3126" descr=" "/>
            <p:cNvPicPr>
              <a:picLocks noChangeAspect="1"/>
            </p:cNvPicPr>
            <p:nvPr/>
          </p:nvPicPr>
          <p:blipFill>
            <a:blip r:embed="rId6254">
              <a:extLst>
                <a:ext uri="{96DAC541-7B7A-43D3-8B79-37D633B846F1}">
                  <asvg:svgBlip xmlns:asvg="http://schemas.microsoft.com/office/drawing/2016/SVG/main" r:embed="rId6255"/>
                </a:ext>
              </a:extLst>
            </a:blip>
            <a:stretch>
              <a:fillRect/>
            </a:stretch>
          </p:blipFill>
          <p:spPr>
            <a:xfrm>
              <a:off x="17750912" y="5831687"/>
              <a:ext cx="40073" cy="40239"/>
            </a:xfrm>
            <a:prstGeom prst="rect">
              <a:avLst/>
            </a:prstGeom>
          </p:spPr>
        </p:pic>
        <p:pic>
          <p:nvPicPr>
            <p:cNvPr id="3141" name="Image 3127" descr=" "/>
            <p:cNvPicPr>
              <a:picLocks noChangeAspect="1"/>
            </p:cNvPicPr>
            <p:nvPr/>
          </p:nvPicPr>
          <p:blipFill>
            <a:blip r:embed="rId6256">
              <a:extLst>
                <a:ext uri="{96DAC541-7B7A-43D3-8B79-37D633B846F1}">
                  <asvg:svgBlip xmlns:asvg="http://schemas.microsoft.com/office/drawing/2016/SVG/main" r:embed="rId6257"/>
                </a:ext>
              </a:extLst>
            </a:blip>
            <a:stretch>
              <a:fillRect/>
            </a:stretch>
          </p:blipFill>
          <p:spPr>
            <a:xfrm>
              <a:off x="16484499" y="5840648"/>
              <a:ext cx="40120" cy="40239"/>
            </a:xfrm>
            <a:prstGeom prst="rect">
              <a:avLst/>
            </a:prstGeom>
          </p:spPr>
        </p:pic>
        <p:pic>
          <p:nvPicPr>
            <p:cNvPr id="3142" name="Image 3128" descr=" "/>
            <p:cNvPicPr>
              <a:picLocks noChangeAspect="1"/>
            </p:cNvPicPr>
            <p:nvPr/>
          </p:nvPicPr>
          <p:blipFill>
            <a:blip r:embed="rId6258">
              <a:extLst>
                <a:ext uri="{96DAC541-7B7A-43D3-8B79-37D633B846F1}">
                  <asvg:svgBlip xmlns:asvg="http://schemas.microsoft.com/office/drawing/2016/SVG/main" r:embed="rId6259"/>
                </a:ext>
              </a:extLst>
            </a:blip>
            <a:stretch>
              <a:fillRect/>
            </a:stretch>
          </p:blipFill>
          <p:spPr>
            <a:xfrm>
              <a:off x="16421096" y="5840648"/>
              <a:ext cx="40059" cy="40239"/>
            </a:xfrm>
            <a:prstGeom prst="rect">
              <a:avLst/>
            </a:prstGeom>
          </p:spPr>
        </p:pic>
        <p:pic>
          <p:nvPicPr>
            <p:cNvPr id="3143" name="Image 3129" descr=" "/>
            <p:cNvPicPr>
              <a:picLocks noChangeAspect="1"/>
            </p:cNvPicPr>
            <p:nvPr/>
          </p:nvPicPr>
          <p:blipFill>
            <a:blip r:embed="rId6260">
              <a:extLst>
                <a:ext uri="{96DAC541-7B7A-43D3-8B79-37D633B846F1}">
                  <asvg:svgBlip xmlns:asvg="http://schemas.microsoft.com/office/drawing/2016/SVG/main" r:embed="rId6261"/>
                </a:ext>
              </a:extLst>
            </a:blip>
            <a:stretch>
              <a:fillRect/>
            </a:stretch>
          </p:blipFill>
          <p:spPr>
            <a:xfrm>
              <a:off x="16357707" y="5841752"/>
              <a:ext cx="40170" cy="46056"/>
            </a:xfrm>
            <a:prstGeom prst="rect">
              <a:avLst/>
            </a:prstGeom>
          </p:spPr>
        </p:pic>
        <p:pic>
          <p:nvPicPr>
            <p:cNvPr id="3144" name="Image 3130" descr=" "/>
            <p:cNvPicPr>
              <a:picLocks noChangeAspect="1"/>
            </p:cNvPicPr>
            <p:nvPr/>
          </p:nvPicPr>
          <p:blipFill>
            <a:blip r:embed="rId6262">
              <a:extLst>
                <a:ext uri="{96DAC541-7B7A-43D3-8B79-37D633B846F1}">
                  <asvg:svgBlip xmlns:asvg="http://schemas.microsoft.com/office/drawing/2016/SVG/main" r:embed="rId6263"/>
                </a:ext>
              </a:extLst>
            </a:blip>
            <a:stretch>
              <a:fillRect/>
            </a:stretch>
          </p:blipFill>
          <p:spPr>
            <a:xfrm>
              <a:off x="16294461" y="5841752"/>
              <a:ext cx="40025" cy="46056"/>
            </a:xfrm>
            <a:prstGeom prst="rect">
              <a:avLst/>
            </a:prstGeom>
          </p:spPr>
        </p:pic>
        <p:pic>
          <p:nvPicPr>
            <p:cNvPr id="3145" name="Image 3131" descr=" "/>
            <p:cNvPicPr>
              <a:picLocks noChangeAspect="1"/>
            </p:cNvPicPr>
            <p:nvPr/>
          </p:nvPicPr>
          <p:blipFill>
            <a:blip r:embed="rId6264">
              <a:extLst>
                <a:ext uri="{96DAC541-7B7A-43D3-8B79-37D633B846F1}">
                  <asvg:svgBlip xmlns:asvg="http://schemas.microsoft.com/office/drawing/2016/SVG/main" r:embed="rId6265"/>
                </a:ext>
              </a:extLst>
            </a:blip>
            <a:stretch>
              <a:fillRect/>
            </a:stretch>
          </p:blipFill>
          <p:spPr>
            <a:xfrm>
              <a:off x="16231090" y="5842223"/>
              <a:ext cx="40098" cy="40239"/>
            </a:xfrm>
            <a:prstGeom prst="rect">
              <a:avLst/>
            </a:prstGeom>
          </p:spPr>
        </p:pic>
        <p:pic>
          <p:nvPicPr>
            <p:cNvPr id="3146" name="Image 3132" descr=" "/>
            <p:cNvPicPr>
              <a:picLocks noChangeAspect="1"/>
            </p:cNvPicPr>
            <p:nvPr/>
          </p:nvPicPr>
          <p:blipFill>
            <a:blip r:embed="rId6266">
              <a:extLst>
                <a:ext uri="{96DAC541-7B7A-43D3-8B79-37D633B846F1}">
                  <asvg:svgBlip xmlns:asvg="http://schemas.microsoft.com/office/drawing/2016/SVG/main" r:embed="rId6267"/>
                </a:ext>
              </a:extLst>
            </a:blip>
            <a:stretch>
              <a:fillRect/>
            </a:stretch>
          </p:blipFill>
          <p:spPr>
            <a:xfrm>
              <a:off x="16167699" y="5842533"/>
              <a:ext cx="40073" cy="40239"/>
            </a:xfrm>
            <a:prstGeom prst="rect">
              <a:avLst/>
            </a:prstGeom>
          </p:spPr>
        </p:pic>
        <p:pic>
          <p:nvPicPr>
            <p:cNvPr id="3147" name="Image 3133" descr=" "/>
            <p:cNvPicPr>
              <a:picLocks noChangeAspect="1"/>
            </p:cNvPicPr>
            <p:nvPr/>
          </p:nvPicPr>
          <p:blipFill>
            <a:blip r:embed="rId6268">
              <a:extLst>
                <a:ext uri="{96DAC541-7B7A-43D3-8B79-37D633B846F1}">
                  <asvg:svgBlip xmlns:asvg="http://schemas.microsoft.com/office/drawing/2016/SVG/main" r:embed="rId6269"/>
                </a:ext>
              </a:extLst>
            </a:blip>
            <a:stretch>
              <a:fillRect/>
            </a:stretch>
          </p:blipFill>
          <p:spPr>
            <a:xfrm>
              <a:off x="16104320" y="5843011"/>
              <a:ext cx="40148" cy="46056"/>
            </a:xfrm>
            <a:prstGeom prst="rect">
              <a:avLst/>
            </a:prstGeom>
          </p:spPr>
        </p:pic>
        <p:pic>
          <p:nvPicPr>
            <p:cNvPr id="3148" name="Image 3134" descr=" "/>
            <p:cNvPicPr>
              <a:picLocks noChangeAspect="1"/>
            </p:cNvPicPr>
            <p:nvPr/>
          </p:nvPicPr>
          <p:blipFill>
            <a:blip r:embed="rId6270">
              <a:extLst>
                <a:ext uri="{96DAC541-7B7A-43D3-8B79-37D633B846F1}">
                  <asvg:svgBlip xmlns:asvg="http://schemas.microsoft.com/office/drawing/2016/SVG/main" r:embed="rId6271"/>
                </a:ext>
              </a:extLst>
            </a:blip>
            <a:stretch>
              <a:fillRect/>
            </a:stretch>
          </p:blipFill>
          <p:spPr>
            <a:xfrm>
              <a:off x="16041052" y="5843482"/>
              <a:ext cx="40025" cy="46056"/>
            </a:xfrm>
            <a:prstGeom prst="rect">
              <a:avLst/>
            </a:prstGeom>
          </p:spPr>
        </p:pic>
        <p:pic>
          <p:nvPicPr>
            <p:cNvPr id="3149" name="Image 3135" descr=" "/>
            <p:cNvPicPr>
              <a:picLocks noChangeAspect="1"/>
            </p:cNvPicPr>
            <p:nvPr/>
          </p:nvPicPr>
          <p:blipFill>
            <a:blip r:embed="rId6272">
              <a:extLst>
                <a:ext uri="{96DAC541-7B7A-43D3-8B79-37D633B846F1}">
                  <asvg:svgBlip xmlns:asvg="http://schemas.microsoft.com/office/drawing/2016/SVG/main" r:embed="rId6273"/>
                </a:ext>
              </a:extLst>
            </a:blip>
            <a:stretch>
              <a:fillRect/>
            </a:stretch>
          </p:blipFill>
          <p:spPr>
            <a:xfrm>
              <a:off x="15977499" y="5843550"/>
              <a:ext cx="40268" cy="46453"/>
            </a:xfrm>
            <a:prstGeom prst="rect">
              <a:avLst/>
            </a:prstGeom>
          </p:spPr>
        </p:pic>
        <p:pic>
          <p:nvPicPr>
            <p:cNvPr id="3150" name="Image 3136" descr=" "/>
            <p:cNvPicPr>
              <a:picLocks noChangeAspect="1"/>
            </p:cNvPicPr>
            <p:nvPr/>
          </p:nvPicPr>
          <p:blipFill>
            <a:blip r:embed="rId6274">
              <a:extLst>
                <a:ext uri="{96DAC541-7B7A-43D3-8B79-37D633B846F1}">
                  <asvg:svgBlip xmlns:asvg="http://schemas.microsoft.com/office/drawing/2016/SVG/main" r:embed="rId6275"/>
                </a:ext>
              </a:extLst>
            </a:blip>
            <a:stretch>
              <a:fillRect/>
            </a:stretch>
          </p:blipFill>
          <p:spPr>
            <a:xfrm>
              <a:off x="15914107" y="5844338"/>
              <a:ext cx="40268" cy="46385"/>
            </a:xfrm>
            <a:prstGeom prst="rect">
              <a:avLst/>
            </a:prstGeom>
          </p:spPr>
        </p:pic>
        <p:pic>
          <p:nvPicPr>
            <p:cNvPr id="3151" name="Image 3137" descr=" "/>
            <p:cNvPicPr>
              <a:picLocks noChangeAspect="1"/>
            </p:cNvPicPr>
            <p:nvPr/>
          </p:nvPicPr>
          <p:blipFill>
            <a:blip r:embed="rId6276">
              <a:extLst>
                <a:ext uri="{96DAC541-7B7A-43D3-8B79-37D633B846F1}">
                  <asvg:svgBlip xmlns:asvg="http://schemas.microsoft.com/office/drawing/2016/SVG/main" r:embed="rId6277"/>
                </a:ext>
              </a:extLst>
            </a:blip>
            <a:stretch>
              <a:fillRect/>
            </a:stretch>
          </p:blipFill>
          <p:spPr>
            <a:xfrm>
              <a:off x="15850912" y="5844735"/>
              <a:ext cx="40148" cy="46056"/>
            </a:xfrm>
            <a:prstGeom prst="rect">
              <a:avLst/>
            </a:prstGeom>
          </p:spPr>
        </p:pic>
        <p:pic>
          <p:nvPicPr>
            <p:cNvPr id="3152" name="Image 3138" descr=" "/>
            <p:cNvPicPr>
              <a:picLocks noChangeAspect="1"/>
            </p:cNvPicPr>
            <p:nvPr/>
          </p:nvPicPr>
          <p:blipFill>
            <a:blip r:embed="rId6278">
              <a:extLst>
                <a:ext uri="{96DAC541-7B7A-43D3-8B79-37D633B846F1}">
                  <asvg:svgBlip xmlns:asvg="http://schemas.microsoft.com/office/drawing/2016/SVG/main" r:embed="rId6279"/>
                </a:ext>
              </a:extLst>
            </a:blip>
            <a:stretch>
              <a:fillRect/>
            </a:stretch>
          </p:blipFill>
          <p:spPr>
            <a:xfrm>
              <a:off x="15724090" y="5845280"/>
              <a:ext cx="40268" cy="46453"/>
            </a:xfrm>
            <a:prstGeom prst="rect">
              <a:avLst/>
            </a:prstGeom>
          </p:spPr>
        </p:pic>
        <p:pic>
          <p:nvPicPr>
            <p:cNvPr id="3153" name="Image 3139" descr=" "/>
            <p:cNvPicPr>
              <a:picLocks noChangeAspect="1"/>
            </p:cNvPicPr>
            <p:nvPr/>
          </p:nvPicPr>
          <p:blipFill>
            <a:blip r:embed="rId6280">
              <a:extLst>
                <a:ext uri="{96DAC541-7B7A-43D3-8B79-37D633B846F1}">
                  <asvg:svgBlip xmlns:asvg="http://schemas.microsoft.com/office/drawing/2016/SVG/main" r:embed="rId6281"/>
                </a:ext>
              </a:extLst>
            </a:blip>
            <a:stretch>
              <a:fillRect/>
            </a:stretch>
          </p:blipFill>
          <p:spPr>
            <a:xfrm>
              <a:off x="15027286" y="5850396"/>
              <a:ext cx="40158" cy="46056"/>
            </a:xfrm>
            <a:prstGeom prst="rect">
              <a:avLst/>
            </a:prstGeom>
          </p:spPr>
        </p:pic>
        <p:pic>
          <p:nvPicPr>
            <p:cNvPr id="3154" name="Image 3140" descr=" "/>
            <p:cNvPicPr>
              <a:picLocks noChangeAspect="1"/>
            </p:cNvPicPr>
            <p:nvPr/>
          </p:nvPicPr>
          <p:blipFill>
            <a:blip r:embed="rId6282">
              <a:extLst>
                <a:ext uri="{96DAC541-7B7A-43D3-8B79-37D633B846F1}">
                  <asvg:svgBlip xmlns:asvg="http://schemas.microsoft.com/office/drawing/2016/SVG/main" r:embed="rId6283"/>
                </a:ext>
              </a:extLst>
            </a:blip>
            <a:stretch>
              <a:fillRect/>
            </a:stretch>
          </p:blipFill>
          <p:spPr>
            <a:xfrm>
              <a:off x="14963708" y="5850781"/>
              <a:ext cx="40268" cy="46385"/>
            </a:xfrm>
            <a:prstGeom prst="rect">
              <a:avLst/>
            </a:prstGeom>
          </p:spPr>
        </p:pic>
        <p:pic>
          <p:nvPicPr>
            <p:cNvPr id="3155" name="Image 3141" descr=" "/>
            <p:cNvPicPr>
              <a:picLocks noChangeAspect="1"/>
            </p:cNvPicPr>
            <p:nvPr/>
          </p:nvPicPr>
          <p:blipFill>
            <a:blip r:embed="rId6284">
              <a:extLst>
                <a:ext uri="{96DAC541-7B7A-43D3-8B79-37D633B846F1}">
                  <asvg:svgBlip xmlns:asvg="http://schemas.microsoft.com/office/drawing/2016/SVG/main" r:embed="rId6285"/>
                </a:ext>
              </a:extLst>
            </a:blip>
            <a:stretch>
              <a:fillRect/>
            </a:stretch>
          </p:blipFill>
          <p:spPr>
            <a:xfrm>
              <a:off x="14900636" y="5851339"/>
              <a:ext cx="40481" cy="45901"/>
            </a:xfrm>
            <a:prstGeom prst="rect">
              <a:avLst/>
            </a:prstGeom>
          </p:spPr>
        </p:pic>
        <p:pic>
          <p:nvPicPr>
            <p:cNvPr id="3156" name="Image 3142" descr=" "/>
            <p:cNvPicPr>
              <a:picLocks noChangeAspect="1"/>
            </p:cNvPicPr>
            <p:nvPr/>
          </p:nvPicPr>
          <p:blipFill>
            <a:blip r:embed="rId6286">
              <a:extLst>
                <a:ext uri="{96DAC541-7B7A-43D3-8B79-37D633B846F1}">
                  <asvg:svgBlip xmlns:asvg="http://schemas.microsoft.com/office/drawing/2016/SVG/main" r:embed="rId6287"/>
                </a:ext>
              </a:extLst>
            </a:blip>
            <a:stretch>
              <a:fillRect/>
            </a:stretch>
          </p:blipFill>
          <p:spPr>
            <a:xfrm>
              <a:off x="14836688" y="5851420"/>
              <a:ext cx="46561" cy="46527"/>
            </a:xfrm>
            <a:prstGeom prst="rect">
              <a:avLst/>
            </a:prstGeom>
          </p:spPr>
        </p:pic>
        <p:pic>
          <p:nvPicPr>
            <p:cNvPr id="3157" name="Image 3143" descr=" "/>
            <p:cNvPicPr>
              <a:picLocks noChangeAspect="1"/>
            </p:cNvPicPr>
            <p:nvPr/>
          </p:nvPicPr>
          <p:blipFill>
            <a:blip r:embed="rId6288">
              <a:extLst>
                <a:ext uri="{96DAC541-7B7A-43D3-8B79-37D633B846F1}">
                  <asvg:svgBlip xmlns:asvg="http://schemas.microsoft.com/office/drawing/2016/SVG/main" r:embed="rId6289"/>
                </a:ext>
              </a:extLst>
            </a:blip>
            <a:stretch>
              <a:fillRect/>
            </a:stretch>
          </p:blipFill>
          <p:spPr>
            <a:xfrm>
              <a:off x="14773876" y="5852127"/>
              <a:ext cx="40097" cy="40239"/>
            </a:xfrm>
            <a:prstGeom prst="rect">
              <a:avLst/>
            </a:prstGeom>
          </p:spPr>
        </p:pic>
        <p:pic>
          <p:nvPicPr>
            <p:cNvPr id="3158" name="Image 3144" descr=" "/>
            <p:cNvPicPr>
              <a:picLocks noChangeAspect="1"/>
            </p:cNvPicPr>
            <p:nvPr/>
          </p:nvPicPr>
          <p:blipFill>
            <a:blip r:embed="rId6290">
              <a:extLst>
                <a:ext uri="{96DAC541-7B7A-43D3-8B79-37D633B846F1}">
                  <asvg:svgBlip xmlns:asvg="http://schemas.microsoft.com/office/drawing/2016/SVG/main" r:embed="rId6291"/>
                </a:ext>
              </a:extLst>
            </a:blip>
            <a:stretch>
              <a:fillRect/>
            </a:stretch>
          </p:blipFill>
          <p:spPr>
            <a:xfrm>
              <a:off x="14647254" y="5852666"/>
              <a:ext cx="40709" cy="46453"/>
            </a:xfrm>
            <a:prstGeom prst="rect">
              <a:avLst/>
            </a:prstGeom>
          </p:spPr>
        </p:pic>
        <p:pic>
          <p:nvPicPr>
            <p:cNvPr id="3159" name="Image 3145" descr=" "/>
            <p:cNvPicPr>
              <a:picLocks noChangeAspect="1"/>
            </p:cNvPicPr>
            <p:nvPr/>
          </p:nvPicPr>
          <p:blipFill>
            <a:blip r:embed="rId6292">
              <a:extLst>
                <a:ext uri="{96DAC541-7B7A-43D3-8B79-37D633B846F1}">
                  <asvg:svgBlip xmlns:asvg="http://schemas.microsoft.com/office/drawing/2016/SVG/main" r:embed="rId6293"/>
                </a:ext>
              </a:extLst>
            </a:blip>
            <a:stretch>
              <a:fillRect/>
            </a:stretch>
          </p:blipFill>
          <p:spPr>
            <a:xfrm>
              <a:off x="14520467" y="5853850"/>
              <a:ext cx="40098" cy="40239"/>
            </a:xfrm>
            <a:prstGeom prst="rect">
              <a:avLst/>
            </a:prstGeom>
          </p:spPr>
        </p:pic>
        <p:pic>
          <p:nvPicPr>
            <p:cNvPr id="3160" name="Image 3146" descr=" "/>
            <p:cNvPicPr>
              <a:picLocks noChangeAspect="1"/>
            </p:cNvPicPr>
            <p:nvPr/>
          </p:nvPicPr>
          <p:blipFill>
            <a:blip r:embed="rId6294">
              <a:extLst>
                <a:ext uri="{96DAC541-7B7A-43D3-8B79-37D633B846F1}">
                  <asvg:svgBlip xmlns:asvg="http://schemas.microsoft.com/office/drawing/2016/SVG/main" r:embed="rId6295"/>
                </a:ext>
              </a:extLst>
            </a:blip>
            <a:stretch>
              <a:fillRect/>
            </a:stretch>
          </p:blipFill>
          <p:spPr>
            <a:xfrm>
              <a:off x="14456892" y="5854241"/>
              <a:ext cx="40268" cy="46385"/>
            </a:xfrm>
            <a:prstGeom prst="rect">
              <a:avLst/>
            </a:prstGeom>
          </p:spPr>
        </p:pic>
        <p:pic>
          <p:nvPicPr>
            <p:cNvPr id="3161" name="Image 3147" descr=" "/>
            <p:cNvPicPr>
              <a:picLocks noChangeAspect="1"/>
            </p:cNvPicPr>
            <p:nvPr/>
          </p:nvPicPr>
          <p:blipFill>
            <a:blip r:embed="rId6296">
              <a:extLst>
                <a:ext uri="{96DAC541-7B7A-43D3-8B79-37D633B846F1}">
                  <asvg:svgBlip xmlns:asvg="http://schemas.microsoft.com/office/drawing/2016/SVG/main" r:embed="rId6297"/>
                </a:ext>
              </a:extLst>
            </a:blip>
            <a:stretch>
              <a:fillRect/>
            </a:stretch>
          </p:blipFill>
          <p:spPr>
            <a:xfrm>
              <a:off x="14203483" y="5855971"/>
              <a:ext cx="40268" cy="46385"/>
            </a:xfrm>
            <a:prstGeom prst="rect">
              <a:avLst/>
            </a:prstGeom>
          </p:spPr>
        </p:pic>
        <p:pic>
          <p:nvPicPr>
            <p:cNvPr id="3162" name="Image 3148" descr=" "/>
            <p:cNvPicPr>
              <a:picLocks noChangeAspect="1"/>
            </p:cNvPicPr>
            <p:nvPr/>
          </p:nvPicPr>
          <p:blipFill>
            <a:blip r:embed="rId6298">
              <a:extLst>
                <a:ext uri="{96DAC541-7B7A-43D3-8B79-37D633B846F1}">
                  <asvg:svgBlip xmlns:asvg="http://schemas.microsoft.com/office/drawing/2016/SVG/main" r:embed="rId6299"/>
                </a:ext>
              </a:extLst>
            </a:blip>
            <a:stretch>
              <a:fillRect/>
            </a:stretch>
          </p:blipFill>
          <p:spPr>
            <a:xfrm>
              <a:off x="14013467" y="5857385"/>
              <a:ext cx="40268" cy="46385"/>
            </a:xfrm>
            <a:prstGeom prst="rect">
              <a:avLst/>
            </a:prstGeom>
          </p:spPr>
        </p:pic>
        <p:pic>
          <p:nvPicPr>
            <p:cNvPr id="3163" name="Image 3149" descr=" "/>
            <p:cNvPicPr>
              <a:picLocks noChangeAspect="1"/>
            </p:cNvPicPr>
            <p:nvPr/>
          </p:nvPicPr>
          <p:blipFill>
            <a:blip r:embed="rId6300">
              <a:extLst>
                <a:ext uri="{96DAC541-7B7A-43D3-8B79-37D633B846F1}">
                  <asvg:svgBlip xmlns:asvg="http://schemas.microsoft.com/office/drawing/2016/SVG/main" r:embed="rId6301"/>
                </a:ext>
              </a:extLst>
            </a:blip>
            <a:stretch>
              <a:fillRect/>
            </a:stretch>
          </p:blipFill>
          <p:spPr>
            <a:xfrm>
              <a:off x="13950248" y="5857782"/>
              <a:ext cx="40109" cy="40239"/>
            </a:xfrm>
            <a:prstGeom prst="rect">
              <a:avLst/>
            </a:prstGeom>
          </p:spPr>
        </p:pic>
        <p:pic>
          <p:nvPicPr>
            <p:cNvPr id="3164" name="Image 3150" descr=" "/>
            <p:cNvPicPr>
              <a:picLocks noChangeAspect="1"/>
            </p:cNvPicPr>
            <p:nvPr/>
          </p:nvPicPr>
          <p:blipFill>
            <a:blip r:embed="rId6302">
              <a:extLst>
                <a:ext uri="{96DAC541-7B7A-43D3-8B79-37D633B846F1}">
                  <asvg:svgBlip xmlns:asvg="http://schemas.microsoft.com/office/drawing/2016/SVG/main" r:embed="rId6303"/>
                </a:ext>
              </a:extLst>
            </a:blip>
            <a:stretch>
              <a:fillRect/>
            </a:stretch>
          </p:blipFill>
          <p:spPr>
            <a:xfrm>
              <a:off x="21932358" y="5730615"/>
              <a:ext cx="40268" cy="46924"/>
            </a:xfrm>
            <a:prstGeom prst="rect">
              <a:avLst/>
            </a:prstGeom>
          </p:spPr>
        </p:pic>
        <p:pic>
          <p:nvPicPr>
            <p:cNvPr id="3165" name="Image 3151" descr=" "/>
            <p:cNvPicPr>
              <a:picLocks noChangeAspect="1"/>
            </p:cNvPicPr>
            <p:nvPr/>
          </p:nvPicPr>
          <p:blipFill>
            <a:blip r:embed="rId6304">
              <a:extLst>
                <a:ext uri="{96DAC541-7B7A-43D3-8B79-37D633B846F1}">
                  <asvg:svgBlip xmlns:asvg="http://schemas.microsoft.com/office/drawing/2016/SVG/main" r:embed="rId6305"/>
                </a:ext>
              </a:extLst>
            </a:blip>
            <a:stretch>
              <a:fillRect/>
            </a:stretch>
          </p:blipFill>
          <p:spPr>
            <a:xfrm>
              <a:off x="21805731" y="5732103"/>
              <a:ext cx="40269" cy="46385"/>
            </a:xfrm>
            <a:prstGeom prst="rect">
              <a:avLst/>
            </a:prstGeom>
          </p:spPr>
        </p:pic>
        <p:pic>
          <p:nvPicPr>
            <p:cNvPr id="3166" name="Image 3152" descr=" "/>
            <p:cNvPicPr>
              <a:picLocks noChangeAspect="1"/>
            </p:cNvPicPr>
            <p:nvPr/>
          </p:nvPicPr>
          <p:blipFill>
            <a:blip r:embed="rId6306">
              <a:extLst>
                <a:ext uri="{96DAC541-7B7A-43D3-8B79-37D633B846F1}">
                  <asvg:svgBlip xmlns:asvg="http://schemas.microsoft.com/office/drawing/2016/SVG/main" r:embed="rId6307"/>
                </a:ext>
              </a:extLst>
            </a:blip>
            <a:stretch>
              <a:fillRect/>
            </a:stretch>
          </p:blipFill>
          <p:spPr>
            <a:xfrm>
              <a:off x="21741947" y="5732245"/>
              <a:ext cx="46561" cy="46527"/>
            </a:xfrm>
            <a:prstGeom prst="rect">
              <a:avLst/>
            </a:prstGeom>
          </p:spPr>
        </p:pic>
        <p:pic>
          <p:nvPicPr>
            <p:cNvPr id="3167" name="Image 3153" descr=" "/>
            <p:cNvPicPr>
              <a:picLocks noChangeAspect="1"/>
            </p:cNvPicPr>
            <p:nvPr/>
          </p:nvPicPr>
          <p:blipFill>
            <a:blip r:embed="rId6308">
              <a:extLst>
                <a:ext uri="{96DAC541-7B7A-43D3-8B79-37D633B846F1}">
                  <asvg:svgBlip xmlns:asvg="http://schemas.microsoft.com/office/drawing/2016/SVG/main" r:embed="rId6309"/>
                </a:ext>
              </a:extLst>
            </a:blip>
            <a:stretch>
              <a:fillRect/>
            </a:stretch>
          </p:blipFill>
          <p:spPr>
            <a:xfrm>
              <a:off x="21678948" y="5732977"/>
              <a:ext cx="40269" cy="46298"/>
            </a:xfrm>
            <a:prstGeom prst="rect">
              <a:avLst/>
            </a:prstGeom>
          </p:spPr>
        </p:pic>
        <p:pic>
          <p:nvPicPr>
            <p:cNvPr id="3168" name="Image 3154" descr=" "/>
            <p:cNvPicPr>
              <a:picLocks noChangeAspect="1"/>
            </p:cNvPicPr>
            <p:nvPr/>
          </p:nvPicPr>
          <p:blipFill>
            <a:blip r:embed="rId6310">
              <a:extLst>
                <a:ext uri="{96DAC541-7B7A-43D3-8B79-37D633B846F1}">
                  <asvg:svgBlip xmlns:asvg="http://schemas.microsoft.com/office/drawing/2016/SVG/main" r:embed="rId6311"/>
                </a:ext>
              </a:extLst>
            </a:blip>
            <a:stretch>
              <a:fillRect/>
            </a:stretch>
          </p:blipFill>
          <p:spPr>
            <a:xfrm>
              <a:off x="21615879" y="5733448"/>
              <a:ext cx="40794" cy="45901"/>
            </a:xfrm>
            <a:prstGeom prst="rect">
              <a:avLst/>
            </a:prstGeom>
          </p:spPr>
        </p:pic>
        <p:pic>
          <p:nvPicPr>
            <p:cNvPr id="3169" name="Image 3155" descr=" "/>
            <p:cNvPicPr>
              <a:picLocks noChangeAspect="1"/>
            </p:cNvPicPr>
            <p:nvPr/>
          </p:nvPicPr>
          <p:blipFill>
            <a:blip r:embed="rId6312">
              <a:extLst>
                <a:ext uri="{96DAC541-7B7A-43D3-8B79-37D633B846F1}">
                  <asvg:svgBlip xmlns:asvg="http://schemas.microsoft.com/office/drawing/2016/SVG/main" r:embed="rId6313"/>
                </a:ext>
              </a:extLst>
            </a:blip>
            <a:stretch>
              <a:fillRect/>
            </a:stretch>
          </p:blipFill>
          <p:spPr>
            <a:xfrm>
              <a:off x="21552323" y="5733833"/>
              <a:ext cx="40269" cy="46385"/>
            </a:xfrm>
            <a:prstGeom prst="rect">
              <a:avLst/>
            </a:prstGeom>
          </p:spPr>
        </p:pic>
        <p:pic>
          <p:nvPicPr>
            <p:cNvPr id="3170" name="Image 3156" descr=" "/>
            <p:cNvPicPr>
              <a:picLocks noChangeAspect="1"/>
            </p:cNvPicPr>
            <p:nvPr/>
          </p:nvPicPr>
          <p:blipFill>
            <a:blip r:embed="rId6314">
              <a:extLst>
                <a:ext uri="{96DAC541-7B7A-43D3-8B79-37D633B846F1}">
                  <asvg:svgBlip xmlns:asvg="http://schemas.microsoft.com/office/drawing/2016/SVG/main" r:embed="rId6315"/>
                </a:ext>
              </a:extLst>
            </a:blip>
            <a:stretch>
              <a:fillRect/>
            </a:stretch>
          </p:blipFill>
          <p:spPr>
            <a:xfrm>
              <a:off x="21489126" y="5734230"/>
              <a:ext cx="40087" cy="40239"/>
            </a:xfrm>
            <a:prstGeom prst="rect">
              <a:avLst/>
            </a:prstGeom>
          </p:spPr>
        </p:pic>
        <p:pic>
          <p:nvPicPr>
            <p:cNvPr id="3171" name="Image 3157" descr=" "/>
            <p:cNvPicPr>
              <a:picLocks noChangeAspect="1"/>
            </p:cNvPicPr>
            <p:nvPr/>
          </p:nvPicPr>
          <p:blipFill>
            <a:blip r:embed="rId6316">
              <a:extLst>
                <a:ext uri="{96DAC541-7B7A-43D3-8B79-37D633B846F1}">
                  <asvg:svgBlip xmlns:asvg="http://schemas.microsoft.com/office/drawing/2016/SVG/main" r:embed="rId6317"/>
                </a:ext>
              </a:extLst>
            </a:blip>
            <a:stretch>
              <a:fillRect/>
            </a:stretch>
          </p:blipFill>
          <p:spPr>
            <a:xfrm>
              <a:off x="21425541" y="5735017"/>
              <a:ext cx="40269" cy="45982"/>
            </a:xfrm>
            <a:prstGeom prst="rect">
              <a:avLst/>
            </a:prstGeom>
          </p:spPr>
        </p:pic>
        <p:pic>
          <p:nvPicPr>
            <p:cNvPr id="3172" name="Image 3158" descr=" "/>
            <p:cNvPicPr>
              <a:picLocks noChangeAspect="1"/>
            </p:cNvPicPr>
            <p:nvPr/>
          </p:nvPicPr>
          <p:blipFill>
            <a:blip r:embed="rId6318">
              <a:extLst>
                <a:ext uri="{96DAC541-7B7A-43D3-8B79-37D633B846F1}">
                  <asvg:svgBlip xmlns:asvg="http://schemas.microsoft.com/office/drawing/2016/SVG/main" r:embed="rId6319"/>
                </a:ext>
              </a:extLst>
            </a:blip>
            <a:stretch>
              <a:fillRect/>
            </a:stretch>
          </p:blipFill>
          <p:spPr>
            <a:xfrm>
              <a:off x="21362467" y="5735179"/>
              <a:ext cx="39781" cy="39923"/>
            </a:xfrm>
            <a:prstGeom prst="rect">
              <a:avLst/>
            </a:prstGeom>
          </p:spPr>
        </p:pic>
        <p:pic>
          <p:nvPicPr>
            <p:cNvPr id="3173" name="Image 3159" descr=" "/>
            <p:cNvPicPr>
              <a:picLocks noChangeAspect="1"/>
            </p:cNvPicPr>
            <p:nvPr/>
          </p:nvPicPr>
          <p:blipFill>
            <a:blip r:embed="rId6320">
              <a:extLst>
                <a:ext uri="{96DAC541-7B7A-43D3-8B79-37D633B846F1}">
                  <asvg:svgBlip xmlns:asvg="http://schemas.microsoft.com/office/drawing/2016/SVG/main" r:embed="rId6321"/>
                </a:ext>
              </a:extLst>
            </a:blip>
            <a:stretch>
              <a:fillRect/>
            </a:stretch>
          </p:blipFill>
          <p:spPr>
            <a:xfrm>
              <a:off x="21299102" y="5735253"/>
              <a:ext cx="46608" cy="46527"/>
            </a:xfrm>
            <a:prstGeom prst="rect">
              <a:avLst/>
            </a:prstGeom>
          </p:spPr>
        </p:pic>
        <p:pic>
          <p:nvPicPr>
            <p:cNvPr id="3174" name="Image 3160" descr=" "/>
            <p:cNvPicPr>
              <a:picLocks noChangeAspect="1"/>
            </p:cNvPicPr>
            <p:nvPr/>
          </p:nvPicPr>
          <p:blipFill>
            <a:blip r:embed="rId6322">
              <a:extLst>
                <a:ext uri="{96DAC541-7B7A-43D3-8B79-37D633B846F1}">
                  <asvg:svgBlip xmlns:asvg="http://schemas.microsoft.com/office/drawing/2016/SVG/main" r:embed="rId6323"/>
                </a:ext>
              </a:extLst>
            </a:blip>
            <a:stretch>
              <a:fillRect/>
            </a:stretch>
          </p:blipFill>
          <p:spPr>
            <a:xfrm>
              <a:off x="21235718" y="5735960"/>
              <a:ext cx="40088" cy="40239"/>
            </a:xfrm>
            <a:prstGeom prst="rect">
              <a:avLst/>
            </a:prstGeom>
          </p:spPr>
        </p:pic>
        <p:pic>
          <p:nvPicPr>
            <p:cNvPr id="3175" name="Image 3161" descr=" "/>
            <p:cNvPicPr>
              <a:picLocks noChangeAspect="1"/>
            </p:cNvPicPr>
            <p:nvPr/>
          </p:nvPicPr>
          <p:blipFill>
            <a:blip r:embed="rId6324">
              <a:extLst>
                <a:ext uri="{96DAC541-7B7A-43D3-8B79-37D633B846F1}">
                  <asvg:svgBlip xmlns:asvg="http://schemas.microsoft.com/office/drawing/2016/SVG/main" r:embed="rId6325"/>
                </a:ext>
              </a:extLst>
            </a:blip>
            <a:stretch>
              <a:fillRect/>
            </a:stretch>
          </p:blipFill>
          <p:spPr>
            <a:xfrm>
              <a:off x="21172132" y="5736351"/>
              <a:ext cx="40268" cy="46385"/>
            </a:xfrm>
            <a:prstGeom prst="rect">
              <a:avLst/>
            </a:prstGeom>
          </p:spPr>
        </p:pic>
        <p:pic>
          <p:nvPicPr>
            <p:cNvPr id="3176" name="Image 3162" descr=" "/>
            <p:cNvPicPr>
              <a:picLocks noChangeAspect="1"/>
            </p:cNvPicPr>
            <p:nvPr/>
          </p:nvPicPr>
          <p:blipFill>
            <a:blip r:embed="rId6326">
              <a:extLst>
                <a:ext uri="{96DAC541-7B7A-43D3-8B79-37D633B846F1}">
                  <asvg:svgBlip xmlns:asvg="http://schemas.microsoft.com/office/drawing/2016/SVG/main" r:embed="rId6327"/>
                </a:ext>
              </a:extLst>
            </a:blip>
            <a:stretch>
              <a:fillRect/>
            </a:stretch>
          </p:blipFill>
          <p:spPr>
            <a:xfrm>
              <a:off x="21108741" y="5737219"/>
              <a:ext cx="40269" cy="45982"/>
            </a:xfrm>
            <a:prstGeom prst="rect">
              <a:avLst/>
            </a:prstGeom>
          </p:spPr>
        </p:pic>
        <p:pic>
          <p:nvPicPr>
            <p:cNvPr id="3177" name="Image 3163" descr=" "/>
            <p:cNvPicPr>
              <a:picLocks noChangeAspect="1"/>
            </p:cNvPicPr>
            <p:nvPr/>
          </p:nvPicPr>
          <p:blipFill>
            <a:blip r:embed="rId6328">
              <a:extLst>
                <a:ext uri="{96DAC541-7B7A-43D3-8B79-37D633B846F1}">
                  <asvg:svgBlip xmlns:asvg="http://schemas.microsoft.com/office/drawing/2016/SVG/main" r:embed="rId6329"/>
                </a:ext>
              </a:extLst>
            </a:blip>
            <a:stretch>
              <a:fillRect/>
            </a:stretch>
          </p:blipFill>
          <p:spPr>
            <a:xfrm>
              <a:off x="21045693" y="5736983"/>
              <a:ext cx="46608" cy="46527"/>
            </a:xfrm>
            <a:prstGeom prst="rect">
              <a:avLst/>
            </a:prstGeom>
          </p:spPr>
        </p:pic>
        <p:pic>
          <p:nvPicPr>
            <p:cNvPr id="3178" name="Image 3164" descr=" "/>
            <p:cNvPicPr>
              <a:picLocks noChangeAspect="1"/>
            </p:cNvPicPr>
            <p:nvPr/>
          </p:nvPicPr>
          <p:blipFill>
            <a:blip r:embed="rId6330">
              <a:extLst>
                <a:ext uri="{96DAC541-7B7A-43D3-8B79-37D633B846F1}">
                  <asvg:svgBlip xmlns:asvg="http://schemas.microsoft.com/office/drawing/2016/SVG/main" r:embed="rId6331"/>
                </a:ext>
              </a:extLst>
            </a:blip>
            <a:stretch>
              <a:fillRect/>
            </a:stretch>
          </p:blipFill>
          <p:spPr>
            <a:xfrm>
              <a:off x="20982116" y="5737845"/>
              <a:ext cx="40269" cy="46143"/>
            </a:xfrm>
            <a:prstGeom prst="rect">
              <a:avLst/>
            </a:prstGeom>
          </p:spPr>
        </p:pic>
        <p:pic>
          <p:nvPicPr>
            <p:cNvPr id="3179" name="Image 3165" descr=" "/>
            <p:cNvPicPr>
              <a:picLocks noChangeAspect="1"/>
            </p:cNvPicPr>
            <p:nvPr/>
          </p:nvPicPr>
          <p:blipFill>
            <a:blip r:embed="rId6332">
              <a:extLst>
                <a:ext uri="{96DAC541-7B7A-43D3-8B79-37D633B846F1}">
                  <asvg:svgBlip xmlns:asvg="http://schemas.microsoft.com/office/drawing/2016/SVG/main" r:embed="rId6333"/>
                </a:ext>
              </a:extLst>
            </a:blip>
            <a:stretch>
              <a:fillRect/>
            </a:stretch>
          </p:blipFill>
          <p:spPr>
            <a:xfrm>
              <a:off x="20918724" y="5738862"/>
              <a:ext cx="40268" cy="46385"/>
            </a:xfrm>
            <a:prstGeom prst="rect">
              <a:avLst/>
            </a:prstGeom>
          </p:spPr>
        </p:pic>
        <p:pic>
          <p:nvPicPr>
            <p:cNvPr id="3180" name="Image 3166" descr=" "/>
            <p:cNvPicPr>
              <a:picLocks noChangeAspect="1"/>
            </p:cNvPicPr>
            <p:nvPr/>
          </p:nvPicPr>
          <p:blipFill>
            <a:blip r:embed="rId6334">
              <a:extLst>
                <a:ext uri="{96DAC541-7B7A-43D3-8B79-37D633B846F1}">
                  <asvg:svgBlip xmlns:asvg="http://schemas.microsoft.com/office/drawing/2016/SVG/main" r:embed="rId6335"/>
                </a:ext>
              </a:extLst>
            </a:blip>
            <a:stretch>
              <a:fillRect/>
            </a:stretch>
          </p:blipFill>
          <p:spPr>
            <a:xfrm>
              <a:off x="20855332" y="5739265"/>
              <a:ext cx="40269" cy="45982"/>
            </a:xfrm>
            <a:prstGeom prst="rect">
              <a:avLst/>
            </a:prstGeom>
          </p:spPr>
        </p:pic>
        <p:pic>
          <p:nvPicPr>
            <p:cNvPr id="3181" name="Image 3167" descr=" "/>
            <p:cNvPicPr>
              <a:picLocks noChangeAspect="1"/>
            </p:cNvPicPr>
            <p:nvPr/>
          </p:nvPicPr>
          <p:blipFill>
            <a:blip r:embed="rId6336">
              <a:extLst>
                <a:ext uri="{96DAC541-7B7A-43D3-8B79-37D633B846F1}">
                  <asvg:svgBlip xmlns:asvg="http://schemas.microsoft.com/office/drawing/2016/SVG/main" r:embed="rId6337"/>
                </a:ext>
              </a:extLst>
            </a:blip>
            <a:stretch>
              <a:fillRect/>
            </a:stretch>
          </p:blipFill>
          <p:spPr>
            <a:xfrm>
              <a:off x="20792285" y="5738552"/>
              <a:ext cx="46609" cy="46527"/>
            </a:xfrm>
            <a:prstGeom prst="rect">
              <a:avLst/>
            </a:prstGeom>
          </p:spPr>
        </p:pic>
        <p:pic>
          <p:nvPicPr>
            <p:cNvPr id="3182" name="Image 3168" descr=" "/>
            <p:cNvPicPr>
              <a:picLocks noChangeAspect="1"/>
            </p:cNvPicPr>
            <p:nvPr/>
          </p:nvPicPr>
          <p:blipFill>
            <a:blip r:embed="rId6338">
              <a:extLst>
                <a:ext uri="{96DAC541-7B7A-43D3-8B79-37D633B846F1}">
                  <asvg:svgBlip xmlns:asvg="http://schemas.microsoft.com/office/drawing/2016/SVG/main" r:embed="rId6339"/>
                </a:ext>
              </a:extLst>
            </a:blip>
            <a:stretch>
              <a:fillRect/>
            </a:stretch>
          </p:blipFill>
          <p:spPr>
            <a:xfrm>
              <a:off x="20728707" y="5739104"/>
              <a:ext cx="40268" cy="46143"/>
            </a:xfrm>
            <a:prstGeom prst="rect">
              <a:avLst/>
            </a:prstGeom>
          </p:spPr>
        </p:pic>
        <p:pic>
          <p:nvPicPr>
            <p:cNvPr id="3183" name="Image 3169" descr=" "/>
            <p:cNvPicPr>
              <a:picLocks noChangeAspect="1"/>
            </p:cNvPicPr>
            <p:nvPr/>
          </p:nvPicPr>
          <p:blipFill>
            <a:blip r:embed="rId6340">
              <a:extLst>
                <a:ext uri="{96DAC541-7B7A-43D3-8B79-37D633B846F1}">
                  <asvg:svgBlip xmlns:asvg="http://schemas.microsoft.com/office/drawing/2016/SVG/main" r:embed="rId6341"/>
                </a:ext>
              </a:extLst>
            </a:blip>
            <a:stretch>
              <a:fillRect/>
            </a:stretch>
          </p:blipFill>
          <p:spPr>
            <a:xfrm>
              <a:off x="20665488" y="5739892"/>
              <a:ext cx="40109" cy="40239"/>
            </a:xfrm>
            <a:prstGeom prst="rect">
              <a:avLst/>
            </a:prstGeom>
          </p:spPr>
        </p:pic>
        <p:pic>
          <p:nvPicPr>
            <p:cNvPr id="3184" name="Image 3170" descr=" "/>
            <p:cNvPicPr>
              <a:picLocks noChangeAspect="1"/>
            </p:cNvPicPr>
            <p:nvPr/>
          </p:nvPicPr>
          <p:blipFill>
            <a:blip r:embed="rId6342">
              <a:extLst>
                <a:ext uri="{96DAC541-7B7A-43D3-8B79-37D633B846F1}">
                  <asvg:svgBlip xmlns:asvg="http://schemas.microsoft.com/office/drawing/2016/SVG/main" r:embed="rId6343"/>
                </a:ext>
              </a:extLst>
            </a:blip>
            <a:stretch>
              <a:fillRect/>
            </a:stretch>
          </p:blipFill>
          <p:spPr>
            <a:xfrm>
              <a:off x="20601924" y="5740679"/>
              <a:ext cx="40268" cy="45982"/>
            </a:xfrm>
            <a:prstGeom prst="rect">
              <a:avLst/>
            </a:prstGeom>
          </p:spPr>
        </p:pic>
        <p:pic>
          <p:nvPicPr>
            <p:cNvPr id="3185" name="Image 3171" descr=" "/>
            <p:cNvPicPr>
              <a:picLocks noChangeAspect="1"/>
            </p:cNvPicPr>
            <p:nvPr/>
          </p:nvPicPr>
          <p:blipFill>
            <a:blip r:embed="rId6344">
              <a:extLst>
                <a:ext uri="{96DAC541-7B7A-43D3-8B79-37D633B846F1}">
                  <asvg:svgBlip xmlns:asvg="http://schemas.microsoft.com/office/drawing/2016/SVG/main" r:embed="rId6345"/>
                </a:ext>
              </a:extLst>
            </a:blip>
            <a:stretch>
              <a:fillRect/>
            </a:stretch>
          </p:blipFill>
          <p:spPr>
            <a:xfrm>
              <a:off x="20538717" y="5740679"/>
              <a:ext cx="40074" cy="40239"/>
            </a:xfrm>
            <a:prstGeom prst="rect">
              <a:avLst/>
            </a:prstGeom>
          </p:spPr>
        </p:pic>
        <p:pic>
          <p:nvPicPr>
            <p:cNvPr id="3186" name="Image 3172" descr=" "/>
            <p:cNvPicPr>
              <a:picLocks noChangeAspect="1"/>
            </p:cNvPicPr>
            <p:nvPr/>
          </p:nvPicPr>
          <p:blipFill>
            <a:blip r:embed="rId6346">
              <a:extLst>
                <a:ext uri="{96DAC541-7B7A-43D3-8B79-37D633B846F1}">
                  <asvg:svgBlip xmlns:asvg="http://schemas.microsoft.com/office/drawing/2016/SVG/main" r:embed="rId6347"/>
                </a:ext>
              </a:extLst>
            </a:blip>
            <a:stretch>
              <a:fillRect/>
            </a:stretch>
          </p:blipFill>
          <p:spPr>
            <a:xfrm>
              <a:off x="20475299" y="5741219"/>
              <a:ext cx="40268" cy="46385"/>
            </a:xfrm>
            <a:prstGeom prst="rect">
              <a:avLst/>
            </a:prstGeom>
          </p:spPr>
        </p:pic>
        <p:pic>
          <p:nvPicPr>
            <p:cNvPr id="3187" name="Image 3173" descr=" "/>
            <p:cNvPicPr>
              <a:picLocks noChangeAspect="1"/>
            </p:cNvPicPr>
            <p:nvPr/>
          </p:nvPicPr>
          <p:blipFill>
            <a:blip r:embed="rId6348">
              <a:extLst>
                <a:ext uri="{96DAC541-7B7A-43D3-8B79-37D633B846F1}">
                  <asvg:svgBlip xmlns:asvg="http://schemas.microsoft.com/office/drawing/2016/SVG/main" r:embed="rId6349"/>
                </a:ext>
              </a:extLst>
            </a:blip>
            <a:stretch>
              <a:fillRect/>
            </a:stretch>
          </p:blipFill>
          <p:spPr>
            <a:xfrm>
              <a:off x="20412091" y="5741622"/>
              <a:ext cx="40098" cy="40239"/>
            </a:xfrm>
            <a:prstGeom prst="rect">
              <a:avLst/>
            </a:prstGeom>
          </p:spPr>
        </p:pic>
        <p:pic>
          <p:nvPicPr>
            <p:cNvPr id="3188" name="Image 3174" descr=" "/>
            <p:cNvPicPr>
              <a:picLocks noChangeAspect="1"/>
            </p:cNvPicPr>
            <p:nvPr/>
          </p:nvPicPr>
          <p:blipFill>
            <a:blip r:embed="rId6350">
              <a:extLst>
                <a:ext uri="{96DAC541-7B7A-43D3-8B79-37D633B846F1}">
                  <asvg:svgBlip xmlns:asvg="http://schemas.microsoft.com/office/drawing/2016/SVG/main" r:embed="rId6351"/>
                </a:ext>
              </a:extLst>
            </a:blip>
            <a:stretch>
              <a:fillRect/>
            </a:stretch>
          </p:blipFill>
          <p:spPr>
            <a:xfrm>
              <a:off x="20348515" y="5742006"/>
              <a:ext cx="40268" cy="46385"/>
            </a:xfrm>
            <a:prstGeom prst="rect">
              <a:avLst/>
            </a:prstGeom>
          </p:spPr>
        </p:pic>
        <p:pic>
          <p:nvPicPr>
            <p:cNvPr id="3189" name="Image 3175" descr=" "/>
            <p:cNvPicPr>
              <a:picLocks noChangeAspect="1"/>
            </p:cNvPicPr>
            <p:nvPr/>
          </p:nvPicPr>
          <p:blipFill>
            <a:blip r:embed="rId6352">
              <a:extLst>
                <a:ext uri="{96DAC541-7B7A-43D3-8B79-37D633B846F1}">
                  <asvg:svgBlip xmlns:asvg="http://schemas.microsoft.com/office/drawing/2016/SVG/main" r:embed="rId6353"/>
                </a:ext>
              </a:extLst>
            </a:blip>
            <a:stretch>
              <a:fillRect/>
            </a:stretch>
          </p:blipFill>
          <p:spPr>
            <a:xfrm>
              <a:off x="20285308" y="5742409"/>
              <a:ext cx="40073" cy="40239"/>
            </a:xfrm>
            <a:prstGeom prst="rect">
              <a:avLst/>
            </a:prstGeom>
          </p:spPr>
        </p:pic>
        <p:pic>
          <p:nvPicPr>
            <p:cNvPr id="3190" name="Image 3176" descr=" "/>
            <p:cNvPicPr>
              <a:picLocks noChangeAspect="1"/>
            </p:cNvPicPr>
            <p:nvPr/>
          </p:nvPicPr>
          <p:blipFill>
            <a:blip r:embed="rId6354">
              <a:extLst>
                <a:ext uri="{96DAC541-7B7A-43D3-8B79-37D633B846F1}">
                  <asvg:svgBlip xmlns:asvg="http://schemas.microsoft.com/office/drawing/2016/SVG/main" r:embed="rId6355"/>
                </a:ext>
              </a:extLst>
            </a:blip>
            <a:stretch>
              <a:fillRect/>
            </a:stretch>
          </p:blipFill>
          <p:spPr>
            <a:xfrm>
              <a:off x="20221890" y="5742949"/>
              <a:ext cx="40268" cy="46385"/>
            </a:xfrm>
            <a:prstGeom prst="rect">
              <a:avLst/>
            </a:prstGeom>
          </p:spPr>
        </p:pic>
        <p:pic>
          <p:nvPicPr>
            <p:cNvPr id="3191" name="Image 3177" descr=" "/>
            <p:cNvPicPr>
              <a:picLocks noChangeAspect="1"/>
            </p:cNvPicPr>
            <p:nvPr/>
          </p:nvPicPr>
          <p:blipFill>
            <a:blip r:embed="rId6356">
              <a:extLst>
                <a:ext uri="{96DAC541-7B7A-43D3-8B79-37D633B846F1}">
                  <asvg:svgBlip xmlns:asvg="http://schemas.microsoft.com/office/drawing/2016/SVG/main" r:embed="rId6357"/>
                </a:ext>
              </a:extLst>
            </a:blip>
            <a:stretch>
              <a:fillRect/>
            </a:stretch>
          </p:blipFill>
          <p:spPr>
            <a:xfrm>
              <a:off x="20158499" y="5743507"/>
              <a:ext cx="40268" cy="46143"/>
            </a:xfrm>
            <a:prstGeom prst="rect">
              <a:avLst/>
            </a:prstGeom>
          </p:spPr>
        </p:pic>
        <p:pic>
          <p:nvPicPr>
            <p:cNvPr id="3192" name="Image 3178" descr=" "/>
            <p:cNvPicPr>
              <a:picLocks noChangeAspect="1"/>
            </p:cNvPicPr>
            <p:nvPr/>
          </p:nvPicPr>
          <p:blipFill>
            <a:blip r:embed="rId6358">
              <a:extLst>
                <a:ext uri="{96DAC541-7B7A-43D3-8B79-37D633B846F1}">
                  <asvg:svgBlip xmlns:asvg="http://schemas.microsoft.com/office/drawing/2016/SVG/main" r:embed="rId6359"/>
                </a:ext>
              </a:extLst>
            </a:blip>
            <a:stretch>
              <a:fillRect/>
            </a:stretch>
          </p:blipFill>
          <p:spPr>
            <a:xfrm>
              <a:off x="20094479" y="5743736"/>
              <a:ext cx="40268" cy="46385"/>
            </a:xfrm>
            <a:prstGeom prst="rect">
              <a:avLst/>
            </a:prstGeom>
          </p:spPr>
        </p:pic>
        <p:pic>
          <p:nvPicPr>
            <p:cNvPr id="3193" name="Image 3179" descr=" "/>
            <p:cNvPicPr>
              <a:picLocks noChangeAspect="1"/>
            </p:cNvPicPr>
            <p:nvPr/>
          </p:nvPicPr>
          <p:blipFill>
            <a:blip r:embed="rId6360">
              <a:extLst>
                <a:ext uri="{96DAC541-7B7A-43D3-8B79-37D633B846F1}">
                  <asvg:svgBlip xmlns:asvg="http://schemas.microsoft.com/office/drawing/2016/SVG/main" r:embed="rId6361"/>
                </a:ext>
              </a:extLst>
            </a:blip>
            <a:stretch>
              <a:fillRect/>
            </a:stretch>
          </p:blipFill>
          <p:spPr>
            <a:xfrm>
              <a:off x="20031559" y="5744604"/>
              <a:ext cx="40268" cy="45982"/>
            </a:xfrm>
            <a:prstGeom prst="rect">
              <a:avLst/>
            </a:prstGeom>
          </p:spPr>
        </p:pic>
        <p:pic>
          <p:nvPicPr>
            <p:cNvPr id="3194" name="Image 3180" descr=" "/>
            <p:cNvPicPr>
              <a:picLocks noChangeAspect="1"/>
            </p:cNvPicPr>
            <p:nvPr/>
          </p:nvPicPr>
          <p:blipFill>
            <a:blip r:embed="rId6362">
              <a:extLst>
                <a:ext uri="{96DAC541-7B7A-43D3-8B79-37D633B846F1}">
                  <asvg:svgBlip xmlns:asvg="http://schemas.microsoft.com/office/drawing/2016/SVG/main" r:embed="rId6363"/>
                </a:ext>
              </a:extLst>
            </a:blip>
            <a:stretch>
              <a:fillRect/>
            </a:stretch>
          </p:blipFill>
          <p:spPr>
            <a:xfrm>
              <a:off x="19968824" y="5744604"/>
              <a:ext cx="40073" cy="40239"/>
            </a:xfrm>
            <a:prstGeom prst="rect">
              <a:avLst/>
            </a:prstGeom>
          </p:spPr>
        </p:pic>
        <p:pic>
          <p:nvPicPr>
            <p:cNvPr id="3195" name="Image 3181" descr=" "/>
            <p:cNvPicPr>
              <a:picLocks noChangeAspect="1"/>
            </p:cNvPicPr>
            <p:nvPr/>
          </p:nvPicPr>
          <p:blipFill>
            <a:blip r:embed="rId6364">
              <a:extLst>
                <a:ext uri="{96DAC541-7B7A-43D3-8B79-37D633B846F1}">
                  <asvg:svgBlip xmlns:asvg="http://schemas.microsoft.com/office/drawing/2016/SVG/main" r:embed="rId6365"/>
                </a:ext>
              </a:extLst>
            </a:blip>
            <a:stretch>
              <a:fillRect/>
            </a:stretch>
          </p:blipFill>
          <p:spPr>
            <a:xfrm>
              <a:off x="19905720" y="5745237"/>
              <a:ext cx="40268" cy="46143"/>
            </a:xfrm>
            <a:prstGeom prst="rect">
              <a:avLst/>
            </a:prstGeom>
          </p:spPr>
        </p:pic>
        <p:pic>
          <p:nvPicPr>
            <p:cNvPr id="3196" name="Image 3182" descr=" "/>
            <p:cNvPicPr>
              <a:picLocks noChangeAspect="1"/>
            </p:cNvPicPr>
            <p:nvPr/>
          </p:nvPicPr>
          <p:blipFill>
            <a:blip r:embed="rId6366">
              <a:extLst>
                <a:ext uri="{96DAC541-7B7A-43D3-8B79-37D633B846F1}">
                  <asvg:svgBlip xmlns:asvg="http://schemas.microsoft.com/office/drawing/2016/SVG/main" r:embed="rId6367"/>
                </a:ext>
              </a:extLst>
            </a:blip>
            <a:stretch>
              <a:fillRect/>
            </a:stretch>
          </p:blipFill>
          <p:spPr>
            <a:xfrm>
              <a:off x="19841924" y="5746335"/>
              <a:ext cx="40160" cy="40239"/>
            </a:xfrm>
            <a:prstGeom prst="rect">
              <a:avLst/>
            </a:prstGeom>
          </p:spPr>
        </p:pic>
        <p:pic>
          <p:nvPicPr>
            <p:cNvPr id="3197" name="Image 3183" descr=" "/>
            <p:cNvPicPr>
              <a:picLocks noChangeAspect="1"/>
            </p:cNvPicPr>
            <p:nvPr/>
          </p:nvPicPr>
          <p:blipFill>
            <a:blip r:embed="rId6368">
              <a:extLst>
                <a:ext uri="{96DAC541-7B7A-43D3-8B79-37D633B846F1}">
                  <asvg:svgBlip xmlns:asvg="http://schemas.microsoft.com/office/drawing/2016/SVG/main" r:embed="rId6369"/>
                </a:ext>
              </a:extLst>
            </a:blip>
            <a:stretch>
              <a:fillRect/>
            </a:stretch>
          </p:blipFill>
          <p:spPr>
            <a:xfrm>
              <a:off x="19778308" y="5745938"/>
              <a:ext cx="40268" cy="46385"/>
            </a:xfrm>
            <a:prstGeom prst="rect">
              <a:avLst/>
            </a:prstGeom>
          </p:spPr>
        </p:pic>
        <p:pic>
          <p:nvPicPr>
            <p:cNvPr id="3198" name="Image 3184" descr=" "/>
            <p:cNvPicPr>
              <a:picLocks noChangeAspect="1"/>
            </p:cNvPicPr>
            <p:nvPr/>
          </p:nvPicPr>
          <p:blipFill>
            <a:blip r:embed="rId6370">
              <a:extLst>
                <a:ext uri="{96DAC541-7B7A-43D3-8B79-37D633B846F1}">
                  <asvg:svgBlip xmlns:asvg="http://schemas.microsoft.com/office/drawing/2016/SVG/main" r:embed="rId6371"/>
                </a:ext>
              </a:extLst>
            </a:blip>
            <a:stretch>
              <a:fillRect/>
            </a:stretch>
          </p:blipFill>
          <p:spPr>
            <a:xfrm>
              <a:off x="19715101" y="5746335"/>
              <a:ext cx="40073" cy="40239"/>
            </a:xfrm>
            <a:prstGeom prst="rect">
              <a:avLst/>
            </a:prstGeom>
          </p:spPr>
        </p:pic>
        <p:pic>
          <p:nvPicPr>
            <p:cNvPr id="3199" name="Image 3185" descr=" "/>
            <p:cNvPicPr>
              <a:picLocks noChangeAspect="1"/>
            </p:cNvPicPr>
            <p:nvPr/>
          </p:nvPicPr>
          <p:blipFill>
            <a:blip r:embed="rId6372">
              <a:extLst>
                <a:ext uri="{96DAC541-7B7A-43D3-8B79-37D633B846F1}">
                  <asvg:svgBlip xmlns:asvg="http://schemas.microsoft.com/office/drawing/2016/SVG/main" r:embed="rId6373"/>
                </a:ext>
              </a:extLst>
            </a:blip>
            <a:stretch>
              <a:fillRect/>
            </a:stretch>
          </p:blipFill>
          <p:spPr>
            <a:xfrm>
              <a:off x="19651683" y="5746335"/>
              <a:ext cx="40268" cy="46769"/>
            </a:xfrm>
            <a:prstGeom prst="rect">
              <a:avLst/>
            </a:prstGeom>
          </p:spPr>
        </p:pic>
        <p:pic>
          <p:nvPicPr>
            <p:cNvPr id="3200" name="Image 3186" descr=" "/>
            <p:cNvPicPr>
              <a:picLocks noChangeAspect="1"/>
            </p:cNvPicPr>
            <p:nvPr/>
          </p:nvPicPr>
          <p:blipFill>
            <a:blip r:embed="rId6374">
              <a:extLst>
                <a:ext uri="{96DAC541-7B7A-43D3-8B79-37D633B846F1}">
                  <asvg:svgBlip xmlns:asvg="http://schemas.microsoft.com/office/drawing/2016/SVG/main" r:embed="rId6375"/>
                </a:ext>
              </a:extLst>
            </a:blip>
            <a:stretch>
              <a:fillRect/>
            </a:stretch>
          </p:blipFill>
          <p:spPr>
            <a:xfrm>
              <a:off x="19588468" y="5747246"/>
              <a:ext cx="39639" cy="45901"/>
            </a:xfrm>
            <a:prstGeom prst="rect">
              <a:avLst/>
            </a:prstGeom>
          </p:spPr>
        </p:pic>
        <p:pic>
          <p:nvPicPr>
            <p:cNvPr id="3201" name="Image 3187" descr=" "/>
            <p:cNvPicPr>
              <a:picLocks noChangeAspect="1"/>
            </p:cNvPicPr>
            <p:nvPr/>
          </p:nvPicPr>
          <p:blipFill>
            <a:blip r:embed="rId6376">
              <a:extLst>
                <a:ext uri="{96DAC541-7B7A-43D3-8B79-37D633B846F1}">
                  <asvg:svgBlip xmlns:asvg="http://schemas.microsoft.com/office/drawing/2016/SVG/main" r:embed="rId6377"/>
                </a:ext>
              </a:extLst>
            </a:blip>
            <a:stretch>
              <a:fillRect/>
            </a:stretch>
          </p:blipFill>
          <p:spPr>
            <a:xfrm>
              <a:off x="19524900" y="5747668"/>
              <a:ext cx="40268" cy="46385"/>
            </a:xfrm>
            <a:prstGeom prst="rect">
              <a:avLst/>
            </a:prstGeom>
          </p:spPr>
        </p:pic>
        <p:pic>
          <p:nvPicPr>
            <p:cNvPr id="3202" name="Image 3188" descr=" "/>
            <p:cNvPicPr>
              <a:picLocks noChangeAspect="1"/>
            </p:cNvPicPr>
            <p:nvPr/>
          </p:nvPicPr>
          <p:blipFill>
            <a:blip r:embed="rId6378">
              <a:extLst>
                <a:ext uri="{96DAC541-7B7A-43D3-8B79-37D633B846F1}">
                  <asvg:svgBlip xmlns:asvg="http://schemas.microsoft.com/office/drawing/2016/SVG/main" r:embed="rId6379"/>
                </a:ext>
              </a:extLst>
            </a:blip>
            <a:stretch>
              <a:fillRect/>
            </a:stretch>
          </p:blipFill>
          <p:spPr>
            <a:xfrm>
              <a:off x="19461691" y="5748065"/>
              <a:ext cx="40075" cy="40239"/>
            </a:xfrm>
            <a:prstGeom prst="rect">
              <a:avLst/>
            </a:prstGeom>
          </p:spPr>
        </p:pic>
        <p:pic>
          <p:nvPicPr>
            <p:cNvPr id="3203" name="Image 3189" descr=" "/>
            <p:cNvPicPr>
              <a:picLocks noChangeAspect="1"/>
            </p:cNvPicPr>
            <p:nvPr/>
          </p:nvPicPr>
          <p:blipFill>
            <a:blip r:embed="rId6380">
              <a:extLst>
                <a:ext uri="{96DAC541-7B7A-43D3-8B79-37D633B846F1}">
                  <asvg:svgBlip xmlns:asvg="http://schemas.microsoft.com/office/drawing/2016/SVG/main" r:embed="rId6381"/>
                </a:ext>
              </a:extLst>
            </a:blip>
            <a:stretch>
              <a:fillRect/>
            </a:stretch>
          </p:blipFill>
          <p:spPr>
            <a:xfrm>
              <a:off x="19398312" y="5748536"/>
              <a:ext cx="39992" cy="46056"/>
            </a:xfrm>
            <a:prstGeom prst="rect">
              <a:avLst/>
            </a:prstGeom>
          </p:spPr>
        </p:pic>
        <p:pic>
          <p:nvPicPr>
            <p:cNvPr id="3204" name="Image 3190" descr=" "/>
            <p:cNvPicPr>
              <a:picLocks noChangeAspect="1"/>
            </p:cNvPicPr>
            <p:nvPr/>
          </p:nvPicPr>
          <p:blipFill>
            <a:blip r:embed="rId6382">
              <a:extLst>
                <a:ext uri="{96DAC541-7B7A-43D3-8B79-37D633B846F1}">
                  <asvg:svgBlip xmlns:asvg="http://schemas.microsoft.com/office/drawing/2016/SVG/main" r:embed="rId6383"/>
                </a:ext>
              </a:extLst>
            </a:blip>
            <a:stretch>
              <a:fillRect/>
            </a:stretch>
          </p:blipFill>
          <p:spPr>
            <a:xfrm>
              <a:off x="19335047" y="5749007"/>
              <a:ext cx="40338" cy="46056"/>
            </a:xfrm>
            <a:prstGeom prst="rect">
              <a:avLst/>
            </a:prstGeom>
          </p:spPr>
        </p:pic>
        <p:pic>
          <p:nvPicPr>
            <p:cNvPr id="3205" name="Image 3191" descr=" "/>
            <p:cNvPicPr>
              <a:picLocks noChangeAspect="1"/>
            </p:cNvPicPr>
            <p:nvPr/>
          </p:nvPicPr>
          <p:blipFill>
            <a:blip r:embed="rId6384">
              <a:extLst>
                <a:ext uri="{96DAC541-7B7A-43D3-8B79-37D633B846F1}">
                  <asvg:svgBlip xmlns:asvg="http://schemas.microsoft.com/office/drawing/2016/SVG/main" r:embed="rId6385"/>
                </a:ext>
              </a:extLst>
            </a:blip>
            <a:stretch>
              <a:fillRect/>
            </a:stretch>
          </p:blipFill>
          <p:spPr>
            <a:xfrm>
              <a:off x="19271676" y="5749479"/>
              <a:ext cx="40098" cy="40239"/>
            </a:xfrm>
            <a:prstGeom prst="rect">
              <a:avLst/>
            </a:prstGeom>
          </p:spPr>
        </p:pic>
        <p:pic>
          <p:nvPicPr>
            <p:cNvPr id="3206" name="Image 3192" descr=" "/>
            <p:cNvPicPr>
              <a:picLocks noChangeAspect="1"/>
            </p:cNvPicPr>
            <p:nvPr/>
          </p:nvPicPr>
          <p:blipFill>
            <a:blip r:embed="rId6386">
              <a:extLst>
                <a:ext uri="{96DAC541-7B7A-43D3-8B79-37D633B846F1}">
                  <asvg:svgBlip xmlns:asvg="http://schemas.microsoft.com/office/drawing/2016/SVG/main" r:embed="rId6387"/>
                </a:ext>
              </a:extLst>
            </a:blip>
            <a:stretch>
              <a:fillRect/>
            </a:stretch>
          </p:blipFill>
          <p:spPr>
            <a:xfrm>
              <a:off x="19208285" y="5749795"/>
              <a:ext cx="40073" cy="40239"/>
            </a:xfrm>
            <a:prstGeom prst="rect">
              <a:avLst/>
            </a:prstGeom>
          </p:spPr>
        </p:pic>
        <p:pic>
          <p:nvPicPr>
            <p:cNvPr id="3207" name="Image 3193" descr=" "/>
            <p:cNvPicPr>
              <a:picLocks noChangeAspect="1"/>
            </p:cNvPicPr>
            <p:nvPr/>
          </p:nvPicPr>
          <p:blipFill>
            <a:blip r:embed="rId6388">
              <a:extLst>
                <a:ext uri="{96DAC541-7B7A-43D3-8B79-37D633B846F1}">
                  <asvg:svgBlip xmlns:asvg="http://schemas.microsoft.com/office/drawing/2016/SVG/main" r:embed="rId6389"/>
                </a:ext>
              </a:extLst>
            </a:blip>
            <a:stretch>
              <a:fillRect/>
            </a:stretch>
          </p:blipFill>
          <p:spPr>
            <a:xfrm>
              <a:off x="19144895" y="5750266"/>
              <a:ext cx="40159" cy="46056"/>
            </a:xfrm>
            <a:prstGeom prst="rect">
              <a:avLst/>
            </a:prstGeom>
          </p:spPr>
        </p:pic>
        <p:pic>
          <p:nvPicPr>
            <p:cNvPr id="3208" name="Image 3194" descr=" "/>
            <p:cNvPicPr>
              <a:picLocks noChangeAspect="1"/>
            </p:cNvPicPr>
            <p:nvPr/>
          </p:nvPicPr>
          <p:blipFill>
            <a:blip r:embed="rId6390">
              <a:extLst>
                <a:ext uri="{96DAC541-7B7A-43D3-8B79-37D633B846F1}">
                  <asvg:svgBlip xmlns:asvg="http://schemas.microsoft.com/office/drawing/2016/SVG/main" r:embed="rId6391"/>
                </a:ext>
              </a:extLst>
            </a:blip>
            <a:stretch>
              <a:fillRect/>
            </a:stretch>
          </p:blipFill>
          <p:spPr>
            <a:xfrm>
              <a:off x="19081638" y="5750737"/>
              <a:ext cx="40025" cy="46056"/>
            </a:xfrm>
            <a:prstGeom prst="rect">
              <a:avLst/>
            </a:prstGeom>
          </p:spPr>
        </p:pic>
        <p:pic>
          <p:nvPicPr>
            <p:cNvPr id="3209" name="Image 3195" descr=" "/>
            <p:cNvPicPr>
              <a:picLocks noChangeAspect="1"/>
            </p:cNvPicPr>
            <p:nvPr/>
          </p:nvPicPr>
          <p:blipFill>
            <a:blip r:embed="rId6392">
              <a:extLst>
                <a:ext uri="{96DAC541-7B7A-43D3-8B79-37D633B846F1}">
                  <asvg:svgBlip xmlns:asvg="http://schemas.microsoft.com/office/drawing/2016/SVG/main" r:embed="rId6393"/>
                </a:ext>
              </a:extLst>
            </a:blip>
            <a:stretch>
              <a:fillRect/>
            </a:stretch>
          </p:blipFill>
          <p:spPr>
            <a:xfrm>
              <a:off x="19018083" y="5750812"/>
              <a:ext cx="40268" cy="46453"/>
            </a:xfrm>
            <a:prstGeom prst="rect">
              <a:avLst/>
            </a:prstGeom>
          </p:spPr>
        </p:pic>
        <p:pic>
          <p:nvPicPr>
            <p:cNvPr id="3210" name="Image 3196" descr=" "/>
            <p:cNvPicPr>
              <a:picLocks noChangeAspect="1"/>
            </p:cNvPicPr>
            <p:nvPr/>
          </p:nvPicPr>
          <p:blipFill>
            <a:blip r:embed="rId6394">
              <a:extLst>
                <a:ext uri="{96DAC541-7B7A-43D3-8B79-37D633B846F1}">
                  <asvg:svgBlip xmlns:asvg="http://schemas.microsoft.com/office/drawing/2016/SVG/main" r:embed="rId6395"/>
                </a:ext>
              </a:extLst>
            </a:blip>
            <a:stretch>
              <a:fillRect/>
            </a:stretch>
          </p:blipFill>
          <p:spPr>
            <a:xfrm>
              <a:off x="18954692" y="5751593"/>
              <a:ext cx="40268" cy="46385"/>
            </a:xfrm>
            <a:prstGeom prst="rect">
              <a:avLst/>
            </a:prstGeom>
          </p:spPr>
        </p:pic>
        <p:pic>
          <p:nvPicPr>
            <p:cNvPr id="3211" name="Image 3197" descr=" "/>
            <p:cNvPicPr>
              <a:picLocks noChangeAspect="1"/>
            </p:cNvPicPr>
            <p:nvPr/>
          </p:nvPicPr>
          <p:blipFill>
            <a:blip r:embed="rId6396">
              <a:extLst>
                <a:ext uri="{96DAC541-7B7A-43D3-8B79-37D633B846F1}">
                  <asvg:svgBlip xmlns:asvg="http://schemas.microsoft.com/office/drawing/2016/SVG/main" r:embed="rId6397"/>
                </a:ext>
              </a:extLst>
            </a:blip>
            <a:stretch>
              <a:fillRect/>
            </a:stretch>
          </p:blipFill>
          <p:spPr>
            <a:xfrm>
              <a:off x="18891486" y="5751996"/>
              <a:ext cx="40158" cy="46056"/>
            </a:xfrm>
            <a:prstGeom prst="rect">
              <a:avLst/>
            </a:prstGeom>
          </p:spPr>
        </p:pic>
        <p:pic>
          <p:nvPicPr>
            <p:cNvPr id="3212" name="Image 3198" descr=" "/>
            <p:cNvPicPr>
              <a:picLocks noChangeAspect="1"/>
            </p:cNvPicPr>
            <p:nvPr/>
          </p:nvPicPr>
          <p:blipFill>
            <a:blip r:embed="rId6398">
              <a:extLst>
                <a:ext uri="{96DAC541-7B7A-43D3-8B79-37D633B846F1}">
                  <asvg:svgBlip xmlns:asvg="http://schemas.microsoft.com/office/drawing/2016/SVG/main" r:embed="rId6399"/>
                </a:ext>
              </a:extLst>
            </a:blip>
            <a:stretch>
              <a:fillRect/>
            </a:stretch>
          </p:blipFill>
          <p:spPr>
            <a:xfrm>
              <a:off x="18828066" y="5752623"/>
              <a:ext cx="40268" cy="46143"/>
            </a:xfrm>
            <a:prstGeom prst="rect">
              <a:avLst/>
            </a:prstGeom>
          </p:spPr>
        </p:pic>
        <p:pic>
          <p:nvPicPr>
            <p:cNvPr id="3213" name="Image 3199" descr=" "/>
            <p:cNvPicPr>
              <a:picLocks noChangeAspect="1"/>
            </p:cNvPicPr>
            <p:nvPr/>
          </p:nvPicPr>
          <p:blipFill>
            <a:blip r:embed="rId6400">
              <a:extLst>
                <a:ext uri="{96DAC541-7B7A-43D3-8B79-37D633B846F1}">
                  <asvg:svgBlip xmlns:asvg="http://schemas.microsoft.com/office/drawing/2016/SVG/main" r:embed="rId6401"/>
                </a:ext>
              </a:extLst>
            </a:blip>
            <a:stretch>
              <a:fillRect/>
            </a:stretch>
          </p:blipFill>
          <p:spPr>
            <a:xfrm>
              <a:off x="18764832" y="5752542"/>
              <a:ext cx="40268" cy="46453"/>
            </a:xfrm>
            <a:prstGeom prst="rect">
              <a:avLst/>
            </a:prstGeom>
          </p:spPr>
        </p:pic>
        <p:pic>
          <p:nvPicPr>
            <p:cNvPr id="3214" name="Image 3200" descr=" "/>
            <p:cNvPicPr>
              <a:picLocks noChangeAspect="1"/>
            </p:cNvPicPr>
            <p:nvPr/>
          </p:nvPicPr>
          <p:blipFill>
            <a:blip r:embed="rId6402">
              <a:extLst>
                <a:ext uri="{96DAC541-7B7A-43D3-8B79-37D633B846F1}">
                  <asvg:svgBlip xmlns:asvg="http://schemas.microsoft.com/office/drawing/2016/SVG/main" r:embed="rId6403"/>
                </a:ext>
              </a:extLst>
            </a:blip>
            <a:stretch>
              <a:fillRect/>
            </a:stretch>
          </p:blipFill>
          <p:spPr>
            <a:xfrm>
              <a:off x="18701456" y="5753410"/>
              <a:ext cx="40108" cy="40239"/>
            </a:xfrm>
            <a:prstGeom prst="rect">
              <a:avLst/>
            </a:prstGeom>
          </p:spPr>
        </p:pic>
        <p:pic>
          <p:nvPicPr>
            <p:cNvPr id="3215" name="Image 3201" descr=" "/>
            <p:cNvPicPr>
              <a:picLocks noChangeAspect="1"/>
            </p:cNvPicPr>
            <p:nvPr/>
          </p:nvPicPr>
          <p:blipFill>
            <a:blip r:embed="rId6404">
              <a:extLst>
                <a:ext uri="{96DAC541-7B7A-43D3-8B79-37D633B846F1}">
                  <asvg:svgBlip xmlns:asvg="http://schemas.microsoft.com/office/drawing/2016/SVG/main" r:embed="rId6405"/>
                </a:ext>
              </a:extLst>
            </a:blip>
            <a:stretch>
              <a:fillRect/>
            </a:stretch>
          </p:blipFill>
          <p:spPr>
            <a:xfrm>
              <a:off x="18638076" y="5754508"/>
              <a:ext cx="40073" cy="40239"/>
            </a:xfrm>
            <a:prstGeom prst="rect">
              <a:avLst/>
            </a:prstGeom>
          </p:spPr>
        </p:pic>
        <p:pic>
          <p:nvPicPr>
            <p:cNvPr id="3216" name="Image 3202" descr=" "/>
            <p:cNvPicPr>
              <a:picLocks noChangeAspect="1"/>
            </p:cNvPicPr>
            <p:nvPr/>
          </p:nvPicPr>
          <p:blipFill>
            <a:blip r:embed="rId6406">
              <a:extLst>
                <a:ext uri="{96DAC541-7B7A-43D3-8B79-37D633B846F1}">
                  <asvg:svgBlip xmlns:asvg="http://schemas.microsoft.com/office/drawing/2016/SVG/main" r:embed="rId6407"/>
                </a:ext>
              </a:extLst>
            </a:blip>
            <a:stretch>
              <a:fillRect/>
            </a:stretch>
          </p:blipFill>
          <p:spPr>
            <a:xfrm>
              <a:off x="18511430" y="5754669"/>
              <a:ext cx="40025" cy="46056"/>
            </a:xfrm>
            <a:prstGeom prst="rect">
              <a:avLst/>
            </a:prstGeom>
          </p:spPr>
        </p:pic>
        <p:pic>
          <p:nvPicPr>
            <p:cNvPr id="3217" name="Image 3203" descr=" "/>
            <p:cNvPicPr>
              <a:picLocks noChangeAspect="1"/>
            </p:cNvPicPr>
            <p:nvPr/>
          </p:nvPicPr>
          <p:blipFill>
            <a:blip r:embed="rId6408">
              <a:extLst>
                <a:ext uri="{96DAC541-7B7A-43D3-8B79-37D633B846F1}">
                  <asvg:svgBlip xmlns:asvg="http://schemas.microsoft.com/office/drawing/2016/SVG/main" r:embed="rId6409"/>
                </a:ext>
              </a:extLst>
            </a:blip>
            <a:stretch>
              <a:fillRect/>
            </a:stretch>
          </p:blipFill>
          <p:spPr>
            <a:xfrm>
              <a:off x="18448059" y="5754663"/>
              <a:ext cx="40098" cy="40239"/>
            </a:xfrm>
            <a:prstGeom prst="rect">
              <a:avLst/>
            </a:prstGeom>
          </p:spPr>
        </p:pic>
        <p:pic>
          <p:nvPicPr>
            <p:cNvPr id="3218" name="Image 3204" descr=" "/>
            <p:cNvPicPr>
              <a:picLocks noChangeAspect="1"/>
            </p:cNvPicPr>
            <p:nvPr/>
          </p:nvPicPr>
          <p:blipFill>
            <a:blip r:embed="rId6410">
              <a:extLst>
                <a:ext uri="{96DAC541-7B7A-43D3-8B79-37D633B846F1}">
                  <asvg:svgBlip xmlns:asvg="http://schemas.microsoft.com/office/drawing/2016/SVG/main" r:embed="rId6411"/>
                </a:ext>
              </a:extLst>
            </a:blip>
            <a:stretch>
              <a:fillRect/>
            </a:stretch>
          </p:blipFill>
          <p:spPr>
            <a:xfrm>
              <a:off x="18384668" y="5755450"/>
              <a:ext cx="40073" cy="40239"/>
            </a:xfrm>
            <a:prstGeom prst="rect">
              <a:avLst/>
            </a:prstGeom>
          </p:spPr>
        </p:pic>
        <p:pic>
          <p:nvPicPr>
            <p:cNvPr id="3219" name="Image 3205" descr=" "/>
            <p:cNvPicPr>
              <a:picLocks noChangeAspect="1"/>
            </p:cNvPicPr>
            <p:nvPr/>
          </p:nvPicPr>
          <p:blipFill>
            <a:blip r:embed="rId6412">
              <a:extLst>
                <a:ext uri="{96DAC541-7B7A-43D3-8B79-37D633B846F1}">
                  <asvg:svgBlip xmlns:asvg="http://schemas.microsoft.com/office/drawing/2016/SVG/main" r:embed="rId6413"/>
                </a:ext>
              </a:extLst>
            </a:blip>
            <a:stretch>
              <a:fillRect/>
            </a:stretch>
          </p:blipFill>
          <p:spPr>
            <a:xfrm>
              <a:off x="18321288" y="5755928"/>
              <a:ext cx="40148" cy="46056"/>
            </a:xfrm>
            <a:prstGeom prst="rect">
              <a:avLst/>
            </a:prstGeom>
          </p:spPr>
        </p:pic>
        <p:pic>
          <p:nvPicPr>
            <p:cNvPr id="3220" name="Image 3206" descr=" "/>
            <p:cNvPicPr>
              <a:picLocks noChangeAspect="1"/>
            </p:cNvPicPr>
            <p:nvPr/>
          </p:nvPicPr>
          <p:blipFill>
            <a:blip r:embed="rId6414">
              <a:extLst>
                <a:ext uri="{96DAC541-7B7A-43D3-8B79-37D633B846F1}">
                  <asvg:svgBlip xmlns:asvg="http://schemas.microsoft.com/office/drawing/2016/SVG/main" r:embed="rId6415"/>
                </a:ext>
              </a:extLst>
            </a:blip>
            <a:stretch>
              <a:fillRect/>
            </a:stretch>
          </p:blipFill>
          <p:spPr>
            <a:xfrm>
              <a:off x="18258021" y="5756399"/>
              <a:ext cx="40025" cy="46056"/>
            </a:xfrm>
            <a:prstGeom prst="rect">
              <a:avLst/>
            </a:prstGeom>
          </p:spPr>
        </p:pic>
        <p:pic>
          <p:nvPicPr>
            <p:cNvPr id="3221" name="Image 3207" descr=" "/>
            <p:cNvPicPr>
              <a:picLocks noChangeAspect="1"/>
            </p:cNvPicPr>
            <p:nvPr/>
          </p:nvPicPr>
          <p:blipFill>
            <a:blip r:embed="rId6416">
              <a:extLst>
                <a:ext uri="{96DAC541-7B7A-43D3-8B79-37D633B846F1}">
                  <asvg:svgBlip xmlns:asvg="http://schemas.microsoft.com/office/drawing/2016/SVG/main" r:embed="rId6417"/>
                </a:ext>
              </a:extLst>
            </a:blip>
            <a:stretch>
              <a:fillRect/>
            </a:stretch>
          </p:blipFill>
          <p:spPr>
            <a:xfrm>
              <a:off x="18194467" y="5756467"/>
              <a:ext cx="40268" cy="46453"/>
            </a:xfrm>
            <a:prstGeom prst="rect">
              <a:avLst/>
            </a:prstGeom>
          </p:spPr>
        </p:pic>
        <p:pic>
          <p:nvPicPr>
            <p:cNvPr id="3222" name="Image 3208" descr=" "/>
            <p:cNvPicPr>
              <a:picLocks noChangeAspect="1"/>
            </p:cNvPicPr>
            <p:nvPr/>
          </p:nvPicPr>
          <p:blipFill>
            <a:blip r:embed="rId6418">
              <a:extLst>
                <a:ext uri="{96DAC541-7B7A-43D3-8B79-37D633B846F1}">
                  <asvg:svgBlip xmlns:asvg="http://schemas.microsoft.com/office/drawing/2016/SVG/main" r:embed="rId6419"/>
                </a:ext>
              </a:extLst>
            </a:blip>
            <a:stretch>
              <a:fillRect/>
            </a:stretch>
          </p:blipFill>
          <p:spPr>
            <a:xfrm>
              <a:off x="18131075" y="5757255"/>
              <a:ext cx="40268" cy="46385"/>
            </a:xfrm>
            <a:prstGeom prst="rect">
              <a:avLst/>
            </a:prstGeom>
          </p:spPr>
        </p:pic>
        <p:pic>
          <p:nvPicPr>
            <p:cNvPr id="3223" name="Image 3209" descr=" "/>
            <p:cNvPicPr>
              <a:picLocks noChangeAspect="1"/>
            </p:cNvPicPr>
            <p:nvPr/>
          </p:nvPicPr>
          <p:blipFill>
            <a:blip r:embed="rId6420">
              <a:extLst>
                <a:ext uri="{96DAC541-7B7A-43D3-8B79-37D633B846F1}">
                  <asvg:svgBlip xmlns:asvg="http://schemas.microsoft.com/office/drawing/2016/SVG/main" r:embed="rId6421"/>
                </a:ext>
              </a:extLst>
            </a:blip>
            <a:stretch>
              <a:fillRect/>
            </a:stretch>
          </p:blipFill>
          <p:spPr>
            <a:xfrm>
              <a:off x="18067880" y="5757652"/>
              <a:ext cx="40149" cy="46056"/>
            </a:xfrm>
            <a:prstGeom prst="rect">
              <a:avLst/>
            </a:prstGeom>
          </p:spPr>
        </p:pic>
        <p:pic>
          <p:nvPicPr>
            <p:cNvPr id="3224" name="Image 3210" descr=" "/>
            <p:cNvPicPr>
              <a:picLocks noChangeAspect="1"/>
            </p:cNvPicPr>
            <p:nvPr/>
          </p:nvPicPr>
          <p:blipFill>
            <a:blip r:embed="rId6422">
              <a:extLst>
                <a:ext uri="{96DAC541-7B7A-43D3-8B79-37D633B846F1}">
                  <asvg:svgBlip xmlns:asvg="http://schemas.microsoft.com/office/drawing/2016/SVG/main" r:embed="rId6423"/>
                </a:ext>
              </a:extLst>
            </a:blip>
            <a:stretch>
              <a:fillRect/>
            </a:stretch>
          </p:blipFill>
          <p:spPr>
            <a:xfrm>
              <a:off x="18004498" y="5757869"/>
              <a:ext cx="46591" cy="46527"/>
            </a:xfrm>
            <a:prstGeom prst="rect">
              <a:avLst/>
            </a:prstGeom>
          </p:spPr>
        </p:pic>
        <p:pic>
          <p:nvPicPr>
            <p:cNvPr id="3225" name="Image 3211" descr=" "/>
            <p:cNvPicPr>
              <a:picLocks noChangeAspect="1"/>
            </p:cNvPicPr>
            <p:nvPr/>
          </p:nvPicPr>
          <p:blipFill>
            <a:blip r:embed="rId6424">
              <a:extLst>
                <a:ext uri="{96DAC541-7B7A-43D3-8B79-37D633B846F1}">
                  <asvg:svgBlip xmlns:asvg="http://schemas.microsoft.com/office/drawing/2016/SVG/main" r:embed="rId6425"/>
                </a:ext>
              </a:extLst>
            </a:blip>
            <a:stretch>
              <a:fillRect/>
            </a:stretch>
          </p:blipFill>
          <p:spPr>
            <a:xfrm>
              <a:off x="17941059" y="5758197"/>
              <a:ext cx="40268" cy="46453"/>
            </a:xfrm>
            <a:prstGeom prst="rect">
              <a:avLst/>
            </a:prstGeom>
          </p:spPr>
        </p:pic>
        <p:pic>
          <p:nvPicPr>
            <p:cNvPr id="3226" name="Image 3212" descr=" "/>
            <p:cNvPicPr>
              <a:picLocks noChangeAspect="1"/>
            </p:cNvPicPr>
            <p:nvPr/>
          </p:nvPicPr>
          <p:blipFill>
            <a:blip r:embed="rId6426">
              <a:extLst>
                <a:ext uri="{96DAC541-7B7A-43D3-8B79-37D633B846F1}">
                  <asvg:svgBlip xmlns:asvg="http://schemas.microsoft.com/office/drawing/2016/SVG/main" r:embed="rId6427"/>
                </a:ext>
              </a:extLst>
            </a:blip>
            <a:stretch>
              <a:fillRect/>
            </a:stretch>
          </p:blipFill>
          <p:spPr>
            <a:xfrm>
              <a:off x="17877667" y="5758985"/>
              <a:ext cx="40268" cy="46385"/>
            </a:xfrm>
            <a:prstGeom prst="rect">
              <a:avLst/>
            </a:prstGeom>
          </p:spPr>
        </p:pic>
        <p:pic>
          <p:nvPicPr>
            <p:cNvPr id="3227" name="Image 3213" descr=" "/>
            <p:cNvPicPr>
              <a:picLocks noChangeAspect="1"/>
            </p:cNvPicPr>
            <p:nvPr/>
          </p:nvPicPr>
          <p:blipFill>
            <a:blip r:embed="rId6428">
              <a:extLst>
                <a:ext uri="{96DAC541-7B7A-43D3-8B79-37D633B846F1}">
                  <asvg:svgBlip xmlns:asvg="http://schemas.microsoft.com/office/drawing/2016/SVG/main" r:embed="rId6429"/>
                </a:ext>
              </a:extLst>
            </a:blip>
            <a:stretch>
              <a:fillRect/>
            </a:stretch>
          </p:blipFill>
          <p:spPr>
            <a:xfrm>
              <a:off x="16610469" y="5768026"/>
              <a:ext cx="40268" cy="45982"/>
            </a:xfrm>
            <a:prstGeom prst="rect">
              <a:avLst/>
            </a:prstGeom>
          </p:spPr>
        </p:pic>
        <p:pic>
          <p:nvPicPr>
            <p:cNvPr id="3228" name="Image 3214" descr=" "/>
            <p:cNvPicPr>
              <a:picLocks noChangeAspect="1"/>
            </p:cNvPicPr>
            <p:nvPr/>
          </p:nvPicPr>
          <p:blipFill>
            <a:blip r:embed="rId6430">
              <a:extLst>
                <a:ext uri="{96DAC541-7B7A-43D3-8B79-37D633B846F1}">
                  <asvg:svgBlip xmlns:asvg="http://schemas.microsoft.com/office/drawing/2016/SVG/main" r:embed="rId6431"/>
                </a:ext>
              </a:extLst>
            </a:blip>
            <a:stretch>
              <a:fillRect/>
            </a:stretch>
          </p:blipFill>
          <p:spPr>
            <a:xfrm>
              <a:off x="16547421" y="5767791"/>
              <a:ext cx="46609" cy="46527"/>
            </a:xfrm>
            <a:prstGeom prst="rect">
              <a:avLst/>
            </a:prstGeom>
          </p:spPr>
        </p:pic>
        <p:pic>
          <p:nvPicPr>
            <p:cNvPr id="3229" name="Image 3215" descr=" "/>
            <p:cNvPicPr>
              <a:picLocks noChangeAspect="1"/>
            </p:cNvPicPr>
            <p:nvPr/>
          </p:nvPicPr>
          <p:blipFill>
            <a:blip r:embed="rId6432">
              <a:extLst>
                <a:ext uri="{96DAC541-7B7A-43D3-8B79-37D633B846F1}">
                  <asvg:svgBlip xmlns:asvg="http://schemas.microsoft.com/office/drawing/2016/SVG/main" r:embed="rId6433"/>
                </a:ext>
              </a:extLst>
            </a:blip>
            <a:stretch>
              <a:fillRect/>
            </a:stretch>
          </p:blipFill>
          <p:spPr>
            <a:xfrm>
              <a:off x="16483843" y="5768572"/>
              <a:ext cx="40268" cy="46385"/>
            </a:xfrm>
            <a:prstGeom prst="rect">
              <a:avLst/>
            </a:prstGeom>
          </p:spPr>
        </p:pic>
        <p:pic>
          <p:nvPicPr>
            <p:cNvPr id="3230" name="Image 3216" descr=" "/>
            <p:cNvPicPr>
              <a:picLocks noChangeAspect="1"/>
            </p:cNvPicPr>
            <p:nvPr/>
          </p:nvPicPr>
          <p:blipFill>
            <a:blip r:embed="rId6434">
              <a:extLst>
                <a:ext uri="{96DAC541-7B7A-43D3-8B79-37D633B846F1}">
                  <asvg:svgBlip xmlns:asvg="http://schemas.microsoft.com/office/drawing/2016/SVG/main" r:embed="rId6435"/>
                </a:ext>
              </a:extLst>
            </a:blip>
            <a:stretch>
              <a:fillRect/>
            </a:stretch>
          </p:blipFill>
          <p:spPr>
            <a:xfrm>
              <a:off x="16420452" y="5768888"/>
              <a:ext cx="40268" cy="46385"/>
            </a:xfrm>
            <a:prstGeom prst="rect">
              <a:avLst/>
            </a:prstGeom>
          </p:spPr>
        </p:pic>
        <p:pic>
          <p:nvPicPr>
            <p:cNvPr id="3231" name="Image 3217" descr=" "/>
            <p:cNvPicPr>
              <a:picLocks noChangeAspect="1"/>
            </p:cNvPicPr>
            <p:nvPr/>
          </p:nvPicPr>
          <p:blipFill>
            <a:blip r:embed="rId6436">
              <a:extLst>
                <a:ext uri="{96DAC541-7B7A-43D3-8B79-37D633B846F1}">
                  <asvg:svgBlip xmlns:asvg="http://schemas.microsoft.com/office/drawing/2016/SVG/main" r:embed="rId6437"/>
                </a:ext>
              </a:extLst>
            </a:blip>
            <a:stretch>
              <a:fillRect/>
            </a:stretch>
          </p:blipFill>
          <p:spPr>
            <a:xfrm>
              <a:off x="16357060" y="5769756"/>
              <a:ext cx="40268" cy="45982"/>
            </a:xfrm>
            <a:prstGeom prst="rect">
              <a:avLst/>
            </a:prstGeom>
          </p:spPr>
        </p:pic>
        <p:pic>
          <p:nvPicPr>
            <p:cNvPr id="3232" name="Image 3218" descr=" "/>
            <p:cNvPicPr>
              <a:picLocks noChangeAspect="1"/>
            </p:cNvPicPr>
            <p:nvPr/>
          </p:nvPicPr>
          <p:blipFill>
            <a:blip r:embed="rId6438">
              <a:extLst>
                <a:ext uri="{96DAC541-7B7A-43D3-8B79-37D633B846F1}">
                  <asvg:svgBlip xmlns:asvg="http://schemas.microsoft.com/office/drawing/2016/SVG/main" r:embed="rId6439"/>
                </a:ext>
              </a:extLst>
            </a:blip>
            <a:stretch>
              <a:fillRect/>
            </a:stretch>
          </p:blipFill>
          <p:spPr>
            <a:xfrm>
              <a:off x="16294012" y="5769992"/>
              <a:ext cx="46609" cy="46527"/>
            </a:xfrm>
            <a:prstGeom prst="rect">
              <a:avLst/>
            </a:prstGeom>
          </p:spPr>
        </p:pic>
        <p:pic>
          <p:nvPicPr>
            <p:cNvPr id="3233" name="Image 3219" descr=" "/>
            <p:cNvPicPr>
              <a:picLocks noChangeAspect="1"/>
            </p:cNvPicPr>
            <p:nvPr/>
          </p:nvPicPr>
          <p:blipFill>
            <a:blip r:embed="rId6440">
              <a:extLst>
                <a:ext uri="{96DAC541-7B7A-43D3-8B79-37D633B846F1}">
                  <asvg:svgBlip xmlns:asvg="http://schemas.microsoft.com/office/drawing/2016/SVG/main" r:embed="rId6441"/>
                </a:ext>
              </a:extLst>
            </a:blip>
            <a:stretch>
              <a:fillRect/>
            </a:stretch>
          </p:blipFill>
          <p:spPr>
            <a:xfrm>
              <a:off x="16230435" y="5770302"/>
              <a:ext cx="40268" cy="46385"/>
            </a:xfrm>
            <a:prstGeom prst="rect">
              <a:avLst/>
            </a:prstGeom>
          </p:spPr>
        </p:pic>
        <p:pic>
          <p:nvPicPr>
            <p:cNvPr id="3234" name="Image 3220" descr=" "/>
            <p:cNvPicPr>
              <a:picLocks noChangeAspect="1"/>
            </p:cNvPicPr>
            <p:nvPr/>
          </p:nvPicPr>
          <p:blipFill>
            <a:blip r:embed="rId6442">
              <a:extLst>
                <a:ext uri="{96DAC541-7B7A-43D3-8B79-37D633B846F1}">
                  <asvg:svgBlip xmlns:asvg="http://schemas.microsoft.com/office/drawing/2016/SVG/main" r:embed="rId6443"/>
                </a:ext>
              </a:extLst>
            </a:blip>
            <a:stretch>
              <a:fillRect/>
            </a:stretch>
          </p:blipFill>
          <p:spPr>
            <a:xfrm>
              <a:off x="16167216" y="5770383"/>
              <a:ext cx="40109" cy="40239"/>
            </a:xfrm>
            <a:prstGeom prst="rect">
              <a:avLst/>
            </a:prstGeom>
          </p:spPr>
        </p:pic>
        <p:pic>
          <p:nvPicPr>
            <p:cNvPr id="3235" name="Image 3221" descr=" "/>
            <p:cNvPicPr>
              <a:picLocks noChangeAspect="1"/>
            </p:cNvPicPr>
            <p:nvPr/>
          </p:nvPicPr>
          <p:blipFill>
            <a:blip r:embed="rId6444">
              <a:extLst>
                <a:ext uri="{96DAC541-7B7A-43D3-8B79-37D633B846F1}">
                  <asvg:svgBlip xmlns:asvg="http://schemas.microsoft.com/office/drawing/2016/SVG/main" r:embed="rId6445"/>
                </a:ext>
              </a:extLst>
            </a:blip>
            <a:stretch>
              <a:fillRect/>
            </a:stretch>
          </p:blipFill>
          <p:spPr>
            <a:xfrm>
              <a:off x="16103652" y="5771486"/>
              <a:ext cx="40269" cy="45982"/>
            </a:xfrm>
            <a:prstGeom prst="rect">
              <a:avLst/>
            </a:prstGeom>
          </p:spPr>
        </p:pic>
        <p:pic>
          <p:nvPicPr>
            <p:cNvPr id="3236" name="Image 3222" descr=" "/>
            <p:cNvPicPr>
              <a:picLocks noChangeAspect="1"/>
            </p:cNvPicPr>
            <p:nvPr/>
          </p:nvPicPr>
          <p:blipFill>
            <a:blip r:embed="rId6446">
              <a:extLst>
                <a:ext uri="{96DAC541-7B7A-43D3-8B79-37D633B846F1}">
                  <asvg:svgBlip xmlns:asvg="http://schemas.microsoft.com/office/drawing/2016/SVG/main" r:embed="rId6447"/>
                </a:ext>
              </a:extLst>
            </a:blip>
            <a:stretch>
              <a:fillRect/>
            </a:stretch>
          </p:blipFill>
          <p:spPr>
            <a:xfrm>
              <a:off x="16040685" y="5771691"/>
              <a:ext cx="39640" cy="45901"/>
            </a:xfrm>
            <a:prstGeom prst="rect">
              <a:avLst/>
            </a:prstGeom>
          </p:spPr>
        </p:pic>
        <p:pic>
          <p:nvPicPr>
            <p:cNvPr id="3237" name="Image 3223" descr=" "/>
            <p:cNvPicPr>
              <a:picLocks noChangeAspect="1"/>
            </p:cNvPicPr>
            <p:nvPr/>
          </p:nvPicPr>
          <p:blipFill>
            <a:blip r:embed="rId6448">
              <a:extLst>
                <a:ext uri="{96DAC541-7B7A-43D3-8B79-37D633B846F1}">
                  <asvg:svgBlip xmlns:asvg="http://schemas.microsoft.com/office/drawing/2016/SVG/main" r:embed="rId6449"/>
                </a:ext>
              </a:extLst>
            </a:blip>
            <a:stretch>
              <a:fillRect/>
            </a:stretch>
          </p:blipFill>
          <p:spPr>
            <a:xfrm>
              <a:off x="15977213" y="5771722"/>
              <a:ext cx="46609" cy="46527"/>
            </a:xfrm>
            <a:prstGeom prst="rect">
              <a:avLst/>
            </a:prstGeom>
          </p:spPr>
        </p:pic>
        <p:pic>
          <p:nvPicPr>
            <p:cNvPr id="3238" name="Image 3224" descr=" "/>
            <p:cNvPicPr>
              <a:picLocks noChangeAspect="1"/>
            </p:cNvPicPr>
            <p:nvPr/>
          </p:nvPicPr>
          <p:blipFill>
            <a:blip r:embed="rId6450">
              <a:extLst>
                <a:ext uri="{96DAC541-7B7A-43D3-8B79-37D633B846F1}">
                  <asvg:svgBlip xmlns:asvg="http://schemas.microsoft.com/office/drawing/2016/SVG/main" r:embed="rId6451"/>
                </a:ext>
              </a:extLst>
            </a:blip>
            <a:stretch>
              <a:fillRect/>
            </a:stretch>
          </p:blipFill>
          <p:spPr>
            <a:xfrm>
              <a:off x="15913819" y="5772429"/>
              <a:ext cx="40098" cy="40239"/>
            </a:xfrm>
            <a:prstGeom prst="rect">
              <a:avLst/>
            </a:prstGeom>
          </p:spPr>
        </p:pic>
        <p:pic>
          <p:nvPicPr>
            <p:cNvPr id="3239" name="Image 3225" descr=" "/>
            <p:cNvPicPr>
              <a:picLocks noChangeAspect="1"/>
            </p:cNvPicPr>
            <p:nvPr/>
          </p:nvPicPr>
          <p:blipFill>
            <a:blip r:embed="rId6452">
              <a:extLst>
                <a:ext uri="{96DAC541-7B7A-43D3-8B79-37D633B846F1}">
                  <asvg:svgBlip xmlns:asvg="http://schemas.microsoft.com/office/drawing/2016/SVG/main" r:embed="rId6453"/>
                </a:ext>
              </a:extLst>
            </a:blip>
            <a:stretch>
              <a:fillRect/>
            </a:stretch>
          </p:blipFill>
          <p:spPr>
            <a:xfrm>
              <a:off x="15850244" y="5772820"/>
              <a:ext cx="40269" cy="46385"/>
            </a:xfrm>
            <a:prstGeom prst="rect">
              <a:avLst/>
            </a:prstGeom>
          </p:spPr>
        </p:pic>
        <p:pic>
          <p:nvPicPr>
            <p:cNvPr id="3240" name="Image 3226" descr=" "/>
            <p:cNvPicPr>
              <a:picLocks noChangeAspect="1"/>
            </p:cNvPicPr>
            <p:nvPr/>
          </p:nvPicPr>
          <p:blipFill>
            <a:blip r:embed="rId6454">
              <a:extLst>
                <a:ext uri="{96DAC541-7B7A-43D3-8B79-37D633B846F1}">
                  <asvg:svgBlip xmlns:asvg="http://schemas.microsoft.com/office/drawing/2016/SVG/main" r:embed="rId6455"/>
                </a:ext>
              </a:extLst>
            </a:blip>
            <a:stretch>
              <a:fillRect/>
            </a:stretch>
          </p:blipFill>
          <p:spPr>
            <a:xfrm>
              <a:off x="15786852" y="5773688"/>
              <a:ext cx="40268" cy="45982"/>
            </a:xfrm>
            <a:prstGeom prst="rect">
              <a:avLst/>
            </a:prstGeom>
          </p:spPr>
        </p:pic>
        <p:pic>
          <p:nvPicPr>
            <p:cNvPr id="3241" name="Image 3227" descr=" "/>
            <p:cNvPicPr>
              <a:picLocks noChangeAspect="1"/>
            </p:cNvPicPr>
            <p:nvPr/>
          </p:nvPicPr>
          <p:blipFill>
            <a:blip r:embed="rId6456">
              <a:extLst>
                <a:ext uri="{96DAC541-7B7A-43D3-8B79-37D633B846F1}">
                  <asvg:svgBlip xmlns:asvg="http://schemas.microsoft.com/office/drawing/2016/SVG/main" r:embed="rId6457"/>
                </a:ext>
              </a:extLst>
            </a:blip>
            <a:stretch>
              <a:fillRect/>
            </a:stretch>
          </p:blipFill>
          <p:spPr>
            <a:xfrm>
              <a:off x="15723804" y="5773452"/>
              <a:ext cx="46609" cy="46527"/>
            </a:xfrm>
            <a:prstGeom prst="rect">
              <a:avLst/>
            </a:prstGeom>
          </p:spPr>
        </p:pic>
        <p:pic>
          <p:nvPicPr>
            <p:cNvPr id="3242" name="Image 3228" descr=" "/>
            <p:cNvPicPr>
              <a:picLocks noChangeAspect="1"/>
            </p:cNvPicPr>
            <p:nvPr/>
          </p:nvPicPr>
          <p:blipFill>
            <a:blip r:embed="rId6458">
              <a:extLst>
                <a:ext uri="{96DAC541-7B7A-43D3-8B79-37D633B846F1}">
                  <asvg:svgBlip xmlns:asvg="http://schemas.microsoft.com/office/drawing/2016/SVG/main" r:embed="rId6459"/>
                </a:ext>
              </a:extLst>
            </a:blip>
            <a:stretch>
              <a:fillRect/>
            </a:stretch>
          </p:blipFill>
          <p:spPr>
            <a:xfrm>
              <a:off x="15660227" y="5774314"/>
              <a:ext cx="40268" cy="46143"/>
            </a:xfrm>
            <a:prstGeom prst="rect">
              <a:avLst/>
            </a:prstGeom>
          </p:spPr>
        </p:pic>
        <p:pic>
          <p:nvPicPr>
            <p:cNvPr id="3243" name="Image 3229" descr=" "/>
            <p:cNvPicPr>
              <a:picLocks noChangeAspect="1"/>
            </p:cNvPicPr>
            <p:nvPr/>
          </p:nvPicPr>
          <p:blipFill>
            <a:blip r:embed="rId6460">
              <a:extLst>
                <a:ext uri="{96DAC541-7B7A-43D3-8B79-37D633B846F1}">
                  <asvg:svgBlip xmlns:asvg="http://schemas.microsoft.com/office/drawing/2016/SVG/main" r:embed="rId6461"/>
                </a:ext>
              </a:extLst>
            </a:blip>
            <a:stretch>
              <a:fillRect/>
            </a:stretch>
          </p:blipFill>
          <p:spPr>
            <a:xfrm>
              <a:off x="14899989" y="5778872"/>
              <a:ext cx="39572" cy="46056"/>
            </a:xfrm>
            <a:prstGeom prst="rect">
              <a:avLst/>
            </a:prstGeom>
          </p:spPr>
        </p:pic>
        <p:pic>
          <p:nvPicPr>
            <p:cNvPr id="3244" name="Image 3230" descr=" "/>
            <p:cNvPicPr>
              <a:picLocks noChangeAspect="1"/>
            </p:cNvPicPr>
            <p:nvPr/>
          </p:nvPicPr>
          <p:blipFill>
            <a:blip r:embed="rId6462">
              <a:extLst>
                <a:ext uri="{96DAC541-7B7A-43D3-8B79-37D633B846F1}">
                  <asvg:svgBlip xmlns:asvg="http://schemas.microsoft.com/office/drawing/2016/SVG/main" r:embed="rId6463"/>
                </a:ext>
              </a:extLst>
            </a:blip>
            <a:stretch>
              <a:fillRect/>
            </a:stretch>
          </p:blipFill>
          <p:spPr>
            <a:xfrm>
              <a:off x="14646620" y="5781073"/>
              <a:ext cx="40073" cy="40239"/>
            </a:xfrm>
            <a:prstGeom prst="rect">
              <a:avLst/>
            </a:prstGeom>
          </p:spPr>
        </p:pic>
        <p:pic>
          <p:nvPicPr>
            <p:cNvPr id="3245" name="Image 3231" descr=" "/>
            <p:cNvPicPr>
              <a:picLocks noChangeAspect="1"/>
            </p:cNvPicPr>
            <p:nvPr/>
          </p:nvPicPr>
          <p:blipFill>
            <a:blip r:embed="rId6464">
              <a:extLst>
                <a:ext uri="{96DAC541-7B7A-43D3-8B79-37D633B846F1}">
                  <asvg:svgBlip xmlns:asvg="http://schemas.microsoft.com/office/drawing/2016/SVG/main" r:embed="rId6465"/>
                </a:ext>
              </a:extLst>
            </a:blip>
            <a:stretch>
              <a:fillRect/>
            </a:stretch>
          </p:blipFill>
          <p:spPr>
            <a:xfrm>
              <a:off x="14519974" y="5782016"/>
              <a:ext cx="40024" cy="46056"/>
            </a:xfrm>
            <a:prstGeom prst="rect">
              <a:avLst/>
            </a:prstGeom>
          </p:spPr>
        </p:pic>
        <p:pic>
          <p:nvPicPr>
            <p:cNvPr id="3246" name="Image 3232" descr=" "/>
            <p:cNvPicPr>
              <a:picLocks noChangeAspect="1"/>
            </p:cNvPicPr>
            <p:nvPr/>
          </p:nvPicPr>
          <p:blipFill>
            <a:blip r:embed="rId6466">
              <a:extLst>
                <a:ext uri="{96DAC541-7B7A-43D3-8B79-37D633B846F1}">
                  <asvg:svgBlip xmlns:asvg="http://schemas.microsoft.com/office/drawing/2016/SVG/main" r:embed="rId6467"/>
                </a:ext>
              </a:extLst>
            </a:blip>
            <a:stretch>
              <a:fillRect/>
            </a:stretch>
          </p:blipFill>
          <p:spPr>
            <a:xfrm>
              <a:off x="14393212" y="5782804"/>
              <a:ext cx="40073" cy="40239"/>
            </a:xfrm>
            <a:prstGeom prst="rect">
              <a:avLst/>
            </a:prstGeom>
          </p:spPr>
        </p:pic>
        <p:pic>
          <p:nvPicPr>
            <p:cNvPr id="3247" name="Image 3233" descr=" "/>
            <p:cNvPicPr>
              <a:picLocks noChangeAspect="1"/>
            </p:cNvPicPr>
            <p:nvPr/>
          </p:nvPicPr>
          <p:blipFill>
            <a:blip r:embed="rId6468">
              <a:extLst>
                <a:ext uri="{96DAC541-7B7A-43D3-8B79-37D633B846F1}">
                  <asvg:svgBlip xmlns:asvg="http://schemas.microsoft.com/office/drawing/2016/SVG/main" r:embed="rId6469"/>
                </a:ext>
              </a:extLst>
            </a:blip>
            <a:stretch>
              <a:fillRect/>
            </a:stretch>
          </p:blipFill>
          <p:spPr>
            <a:xfrm>
              <a:off x="14203011" y="5784137"/>
              <a:ext cx="40268" cy="46385"/>
            </a:xfrm>
            <a:prstGeom prst="rect">
              <a:avLst/>
            </a:prstGeom>
          </p:spPr>
        </p:pic>
        <p:pic>
          <p:nvPicPr>
            <p:cNvPr id="3248" name="Image 3234" descr=" "/>
            <p:cNvPicPr>
              <a:picLocks noChangeAspect="1"/>
            </p:cNvPicPr>
            <p:nvPr/>
          </p:nvPicPr>
          <p:blipFill>
            <a:blip r:embed="rId6470">
              <a:extLst>
                <a:ext uri="{96DAC541-7B7A-43D3-8B79-37D633B846F1}">
                  <asvg:svgBlip xmlns:asvg="http://schemas.microsoft.com/office/drawing/2016/SVG/main" r:embed="rId6471"/>
                </a:ext>
              </a:extLst>
            </a:blip>
            <a:stretch>
              <a:fillRect/>
            </a:stretch>
          </p:blipFill>
          <p:spPr>
            <a:xfrm>
              <a:off x="21425254" y="5662712"/>
              <a:ext cx="40073" cy="40239"/>
            </a:xfrm>
            <a:prstGeom prst="rect">
              <a:avLst/>
            </a:prstGeom>
          </p:spPr>
        </p:pic>
        <p:pic>
          <p:nvPicPr>
            <p:cNvPr id="3249" name="Image 3235" descr=" "/>
            <p:cNvPicPr>
              <a:picLocks noChangeAspect="1"/>
            </p:cNvPicPr>
            <p:nvPr/>
          </p:nvPicPr>
          <p:blipFill>
            <a:blip r:embed="rId6472">
              <a:extLst>
                <a:ext uri="{96DAC541-7B7A-43D3-8B79-37D633B846F1}">
                  <asvg:svgBlip xmlns:asvg="http://schemas.microsoft.com/office/drawing/2016/SVG/main" r:embed="rId6473"/>
                </a:ext>
              </a:extLst>
            </a:blip>
            <a:stretch>
              <a:fillRect/>
            </a:stretch>
          </p:blipFill>
          <p:spPr>
            <a:xfrm>
              <a:off x="21361861" y="5663183"/>
              <a:ext cx="39924" cy="46056"/>
            </a:xfrm>
            <a:prstGeom prst="rect">
              <a:avLst/>
            </a:prstGeom>
          </p:spPr>
        </p:pic>
        <p:pic>
          <p:nvPicPr>
            <p:cNvPr id="3250" name="Image 3236" descr=" "/>
            <p:cNvPicPr>
              <a:picLocks noChangeAspect="1"/>
            </p:cNvPicPr>
            <p:nvPr/>
          </p:nvPicPr>
          <p:blipFill>
            <a:blip r:embed="rId6474">
              <a:extLst>
                <a:ext uri="{96DAC541-7B7A-43D3-8B79-37D633B846F1}">
                  <asvg:svgBlip xmlns:asvg="http://schemas.microsoft.com/office/drawing/2016/SVG/main" r:embed="rId6475"/>
                </a:ext>
              </a:extLst>
            </a:blip>
            <a:stretch>
              <a:fillRect/>
            </a:stretch>
          </p:blipFill>
          <p:spPr>
            <a:xfrm>
              <a:off x="20981805" y="5665856"/>
              <a:ext cx="40024" cy="46056"/>
            </a:xfrm>
            <a:prstGeom prst="rect">
              <a:avLst/>
            </a:prstGeom>
          </p:spPr>
        </p:pic>
        <p:pic>
          <p:nvPicPr>
            <p:cNvPr id="3251" name="Image 3237" descr=" "/>
            <p:cNvPicPr>
              <a:picLocks noChangeAspect="1"/>
            </p:cNvPicPr>
            <p:nvPr/>
          </p:nvPicPr>
          <p:blipFill>
            <a:blip r:embed="rId6476">
              <a:extLst>
                <a:ext uri="{96DAC541-7B7A-43D3-8B79-37D633B846F1}">
                  <asvg:svgBlip xmlns:asvg="http://schemas.microsoft.com/office/drawing/2016/SVG/main" r:embed="rId6477"/>
                </a:ext>
              </a:extLst>
            </a:blip>
            <a:stretch>
              <a:fillRect/>
            </a:stretch>
          </p:blipFill>
          <p:spPr>
            <a:xfrm>
              <a:off x="20918253" y="5666240"/>
              <a:ext cx="40269" cy="46385"/>
            </a:xfrm>
            <a:prstGeom prst="rect">
              <a:avLst/>
            </a:prstGeom>
          </p:spPr>
        </p:pic>
        <p:pic>
          <p:nvPicPr>
            <p:cNvPr id="3252" name="Image 3238" descr=" "/>
            <p:cNvPicPr>
              <a:picLocks noChangeAspect="1"/>
            </p:cNvPicPr>
            <p:nvPr/>
          </p:nvPicPr>
          <p:blipFill>
            <a:blip r:embed="rId6478">
              <a:extLst>
                <a:ext uri="{96DAC541-7B7A-43D3-8B79-37D633B846F1}">
                  <asvg:svgBlip xmlns:asvg="http://schemas.microsoft.com/office/drawing/2016/SVG/main" r:embed="rId6479"/>
                </a:ext>
              </a:extLst>
            </a:blip>
            <a:stretch>
              <a:fillRect/>
            </a:stretch>
          </p:blipFill>
          <p:spPr>
            <a:xfrm>
              <a:off x="20855045" y="5666643"/>
              <a:ext cx="40073" cy="40239"/>
            </a:xfrm>
            <a:prstGeom prst="rect">
              <a:avLst/>
            </a:prstGeom>
          </p:spPr>
        </p:pic>
        <p:pic>
          <p:nvPicPr>
            <p:cNvPr id="3253" name="Image 3239" descr=" "/>
            <p:cNvPicPr>
              <a:picLocks noChangeAspect="1"/>
            </p:cNvPicPr>
            <p:nvPr/>
          </p:nvPicPr>
          <p:blipFill>
            <a:blip r:embed="rId6480">
              <a:extLst>
                <a:ext uri="{96DAC541-7B7A-43D3-8B79-37D633B846F1}">
                  <asvg:svgBlip xmlns:asvg="http://schemas.microsoft.com/office/drawing/2016/SVG/main" r:embed="rId6481"/>
                </a:ext>
              </a:extLst>
            </a:blip>
            <a:stretch>
              <a:fillRect/>
            </a:stretch>
          </p:blipFill>
          <p:spPr>
            <a:xfrm>
              <a:off x="20791666" y="5667741"/>
              <a:ext cx="39912" cy="45430"/>
            </a:xfrm>
            <a:prstGeom prst="rect">
              <a:avLst/>
            </a:prstGeom>
          </p:spPr>
        </p:pic>
        <p:pic>
          <p:nvPicPr>
            <p:cNvPr id="3254" name="Image 3240" descr=" "/>
            <p:cNvPicPr>
              <a:picLocks noChangeAspect="1"/>
            </p:cNvPicPr>
            <p:nvPr/>
          </p:nvPicPr>
          <p:blipFill>
            <a:blip r:embed="rId6482">
              <a:extLst>
                <a:ext uri="{96DAC541-7B7A-43D3-8B79-37D633B846F1}">
                  <asvg:svgBlip xmlns:asvg="http://schemas.microsoft.com/office/drawing/2016/SVG/main" r:embed="rId6483"/>
                </a:ext>
              </a:extLst>
            </a:blip>
            <a:stretch>
              <a:fillRect/>
            </a:stretch>
          </p:blipFill>
          <p:spPr>
            <a:xfrm>
              <a:off x="20664844" y="5668442"/>
              <a:ext cx="40268" cy="46453"/>
            </a:xfrm>
            <a:prstGeom prst="rect">
              <a:avLst/>
            </a:prstGeom>
          </p:spPr>
        </p:pic>
        <p:pic>
          <p:nvPicPr>
            <p:cNvPr id="3255" name="Image 3241" descr=" "/>
            <p:cNvPicPr>
              <a:picLocks noChangeAspect="1"/>
            </p:cNvPicPr>
            <p:nvPr/>
          </p:nvPicPr>
          <p:blipFill>
            <a:blip r:embed="rId6484">
              <a:extLst>
                <a:ext uri="{96DAC541-7B7A-43D3-8B79-37D633B846F1}">
                  <asvg:svgBlip xmlns:asvg="http://schemas.microsoft.com/office/drawing/2016/SVG/main" r:embed="rId6485"/>
                </a:ext>
              </a:extLst>
            </a:blip>
            <a:stretch>
              <a:fillRect/>
            </a:stretch>
          </p:blipFill>
          <p:spPr>
            <a:xfrm>
              <a:off x="20601452" y="5668442"/>
              <a:ext cx="40269" cy="46385"/>
            </a:xfrm>
            <a:prstGeom prst="rect">
              <a:avLst/>
            </a:prstGeom>
          </p:spPr>
        </p:pic>
        <p:pic>
          <p:nvPicPr>
            <p:cNvPr id="3256" name="Image 3242" descr=" "/>
            <p:cNvPicPr>
              <a:picLocks noChangeAspect="1"/>
            </p:cNvPicPr>
            <p:nvPr/>
          </p:nvPicPr>
          <p:blipFill>
            <a:blip r:embed="rId6486">
              <a:extLst>
                <a:ext uri="{96DAC541-7B7A-43D3-8B79-37D633B846F1}">
                  <asvg:svgBlip xmlns:asvg="http://schemas.microsoft.com/office/drawing/2016/SVG/main" r:embed="rId6487"/>
                </a:ext>
              </a:extLst>
            </a:blip>
            <a:stretch>
              <a:fillRect/>
            </a:stretch>
          </p:blipFill>
          <p:spPr>
            <a:xfrm>
              <a:off x="20538255" y="5668845"/>
              <a:ext cx="39913" cy="46056"/>
            </a:xfrm>
            <a:prstGeom prst="rect">
              <a:avLst/>
            </a:prstGeom>
          </p:spPr>
        </p:pic>
        <p:pic>
          <p:nvPicPr>
            <p:cNvPr id="3257" name="Image 3243" descr=" "/>
            <p:cNvPicPr>
              <a:picLocks noChangeAspect="1"/>
            </p:cNvPicPr>
            <p:nvPr/>
          </p:nvPicPr>
          <p:blipFill>
            <a:blip r:embed="rId6488">
              <a:extLst>
                <a:ext uri="{96DAC541-7B7A-43D3-8B79-37D633B846F1}">
                  <asvg:svgBlip xmlns:asvg="http://schemas.microsoft.com/office/drawing/2016/SVG/main" r:embed="rId6489"/>
                </a:ext>
              </a:extLst>
            </a:blip>
            <a:stretch>
              <a:fillRect/>
            </a:stretch>
          </p:blipFill>
          <p:spPr>
            <a:xfrm>
              <a:off x="20474945" y="5668845"/>
              <a:ext cx="40069" cy="46056"/>
            </a:xfrm>
            <a:prstGeom prst="rect">
              <a:avLst/>
            </a:prstGeom>
          </p:spPr>
        </p:pic>
        <p:pic>
          <p:nvPicPr>
            <p:cNvPr id="3258" name="Image 3244" descr=" "/>
            <p:cNvPicPr>
              <a:picLocks noChangeAspect="1"/>
            </p:cNvPicPr>
            <p:nvPr/>
          </p:nvPicPr>
          <p:blipFill>
            <a:blip r:embed="rId6490">
              <a:extLst>
                <a:ext uri="{96DAC541-7B7A-43D3-8B79-37D633B846F1}">
                  <asvg:svgBlip xmlns:asvg="http://schemas.microsoft.com/office/drawing/2016/SVG/main" r:embed="rId6491"/>
                </a:ext>
              </a:extLst>
            </a:blip>
            <a:stretch>
              <a:fillRect/>
            </a:stretch>
          </p:blipFill>
          <p:spPr>
            <a:xfrm>
              <a:off x="20411436" y="5669384"/>
              <a:ext cx="40268" cy="46453"/>
            </a:xfrm>
            <a:prstGeom prst="rect">
              <a:avLst/>
            </a:prstGeom>
          </p:spPr>
        </p:pic>
        <p:pic>
          <p:nvPicPr>
            <p:cNvPr id="3259" name="Image 3245" descr=" "/>
            <p:cNvPicPr>
              <a:picLocks noChangeAspect="1"/>
            </p:cNvPicPr>
            <p:nvPr/>
          </p:nvPicPr>
          <p:blipFill>
            <a:blip r:embed="rId6492">
              <a:extLst>
                <a:ext uri="{96DAC541-7B7A-43D3-8B79-37D633B846F1}">
                  <asvg:svgBlip xmlns:asvg="http://schemas.microsoft.com/office/drawing/2016/SVG/main" r:embed="rId6493"/>
                </a:ext>
              </a:extLst>
            </a:blip>
            <a:stretch>
              <a:fillRect/>
            </a:stretch>
          </p:blipFill>
          <p:spPr>
            <a:xfrm>
              <a:off x="20348044" y="5670172"/>
              <a:ext cx="40268" cy="46385"/>
            </a:xfrm>
            <a:prstGeom prst="rect">
              <a:avLst/>
            </a:prstGeom>
          </p:spPr>
        </p:pic>
        <p:pic>
          <p:nvPicPr>
            <p:cNvPr id="3260" name="Image 3246" descr=" "/>
            <p:cNvPicPr>
              <a:picLocks noChangeAspect="1"/>
            </p:cNvPicPr>
            <p:nvPr/>
          </p:nvPicPr>
          <p:blipFill>
            <a:blip r:embed="rId6494">
              <a:extLst>
                <a:ext uri="{96DAC541-7B7A-43D3-8B79-37D633B846F1}">
                  <asvg:svgBlip xmlns:asvg="http://schemas.microsoft.com/office/drawing/2016/SVG/main" r:embed="rId6495"/>
                </a:ext>
              </a:extLst>
            </a:blip>
            <a:stretch>
              <a:fillRect/>
            </a:stretch>
          </p:blipFill>
          <p:spPr>
            <a:xfrm>
              <a:off x="20284837" y="5670569"/>
              <a:ext cx="39924" cy="46056"/>
            </a:xfrm>
            <a:prstGeom prst="rect">
              <a:avLst/>
            </a:prstGeom>
          </p:spPr>
        </p:pic>
        <p:pic>
          <p:nvPicPr>
            <p:cNvPr id="3261" name="Image 3247" descr=" "/>
            <p:cNvPicPr>
              <a:picLocks noChangeAspect="1"/>
            </p:cNvPicPr>
            <p:nvPr/>
          </p:nvPicPr>
          <p:blipFill>
            <a:blip r:embed="rId6496">
              <a:extLst>
                <a:ext uri="{96DAC541-7B7A-43D3-8B79-37D633B846F1}">
                  <asvg:svgBlip xmlns:asvg="http://schemas.microsoft.com/office/drawing/2016/SVG/main" r:embed="rId6497"/>
                </a:ext>
              </a:extLst>
            </a:blip>
            <a:stretch>
              <a:fillRect/>
            </a:stretch>
          </p:blipFill>
          <p:spPr>
            <a:xfrm>
              <a:off x="20221261" y="5670798"/>
              <a:ext cx="40268" cy="46298"/>
            </a:xfrm>
            <a:prstGeom prst="rect">
              <a:avLst/>
            </a:prstGeom>
          </p:spPr>
        </p:pic>
        <p:pic>
          <p:nvPicPr>
            <p:cNvPr id="3262" name="Image 3248" descr=" "/>
            <p:cNvPicPr>
              <a:picLocks noChangeAspect="1"/>
            </p:cNvPicPr>
            <p:nvPr/>
          </p:nvPicPr>
          <p:blipFill>
            <a:blip r:embed="rId6498">
              <a:extLst>
                <a:ext uri="{96DAC541-7B7A-43D3-8B79-37D633B846F1}">
                  <asvg:svgBlip xmlns:asvg="http://schemas.microsoft.com/office/drawing/2016/SVG/main" r:embed="rId6499"/>
                </a:ext>
              </a:extLst>
            </a:blip>
            <a:stretch>
              <a:fillRect/>
            </a:stretch>
          </p:blipFill>
          <p:spPr>
            <a:xfrm>
              <a:off x="20157398" y="5671114"/>
              <a:ext cx="40268" cy="46453"/>
            </a:xfrm>
            <a:prstGeom prst="rect">
              <a:avLst/>
            </a:prstGeom>
          </p:spPr>
        </p:pic>
        <p:pic>
          <p:nvPicPr>
            <p:cNvPr id="3263" name="Image 3249" descr=" "/>
            <p:cNvPicPr>
              <a:picLocks noChangeAspect="1"/>
            </p:cNvPicPr>
            <p:nvPr/>
          </p:nvPicPr>
          <p:blipFill>
            <a:blip r:embed="rId6500">
              <a:extLst>
                <a:ext uri="{96DAC541-7B7A-43D3-8B79-37D633B846F1}">
                  <asvg:svgBlip xmlns:asvg="http://schemas.microsoft.com/office/drawing/2016/SVG/main" r:embed="rId6501"/>
                </a:ext>
              </a:extLst>
            </a:blip>
            <a:stretch>
              <a:fillRect/>
            </a:stretch>
          </p:blipFill>
          <p:spPr>
            <a:xfrm>
              <a:off x="20094479" y="5671902"/>
              <a:ext cx="40268" cy="46385"/>
            </a:xfrm>
            <a:prstGeom prst="rect">
              <a:avLst/>
            </a:prstGeom>
          </p:spPr>
        </p:pic>
        <p:pic>
          <p:nvPicPr>
            <p:cNvPr id="3264" name="Image 3250" descr=" "/>
            <p:cNvPicPr>
              <a:picLocks noChangeAspect="1"/>
            </p:cNvPicPr>
            <p:nvPr/>
          </p:nvPicPr>
          <p:blipFill>
            <a:blip r:embed="rId6502">
              <a:extLst>
                <a:ext uri="{96DAC541-7B7A-43D3-8B79-37D633B846F1}">
                  <asvg:svgBlip xmlns:asvg="http://schemas.microsoft.com/office/drawing/2016/SVG/main" r:embed="rId6503"/>
                </a:ext>
              </a:extLst>
            </a:blip>
            <a:stretch>
              <a:fillRect/>
            </a:stretch>
          </p:blipFill>
          <p:spPr>
            <a:xfrm>
              <a:off x="20031733" y="5672299"/>
              <a:ext cx="40084" cy="40239"/>
            </a:xfrm>
            <a:prstGeom prst="rect">
              <a:avLst/>
            </a:prstGeom>
          </p:spPr>
        </p:pic>
        <p:pic>
          <p:nvPicPr>
            <p:cNvPr id="3265" name="Image 3251" descr=" "/>
            <p:cNvPicPr>
              <a:picLocks noChangeAspect="1"/>
            </p:cNvPicPr>
            <p:nvPr/>
          </p:nvPicPr>
          <p:blipFill>
            <a:blip r:embed="rId6504">
              <a:extLst>
                <a:ext uri="{96DAC541-7B7A-43D3-8B79-37D633B846F1}">
                  <asvg:svgBlip xmlns:asvg="http://schemas.microsoft.com/office/drawing/2016/SVG/main" r:embed="rId6505"/>
                </a:ext>
              </a:extLst>
            </a:blip>
            <a:stretch>
              <a:fillRect/>
            </a:stretch>
          </p:blipFill>
          <p:spPr>
            <a:xfrm>
              <a:off x="19968844" y="5672516"/>
              <a:ext cx="46591" cy="46527"/>
            </a:xfrm>
            <a:prstGeom prst="rect">
              <a:avLst/>
            </a:prstGeom>
          </p:spPr>
        </p:pic>
        <p:pic>
          <p:nvPicPr>
            <p:cNvPr id="3266" name="Image 3252" descr=" "/>
            <p:cNvPicPr>
              <a:picLocks noChangeAspect="1"/>
            </p:cNvPicPr>
            <p:nvPr/>
          </p:nvPicPr>
          <p:blipFill>
            <a:blip r:embed="rId6506">
              <a:extLst>
                <a:ext uri="{96DAC541-7B7A-43D3-8B79-37D633B846F1}">
                  <asvg:svgBlip xmlns:asvg="http://schemas.microsoft.com/office/drawing/2016/SVG/main" r:embed="rId6507"/>
                </a:ext>
              </a:extLst>
            </a:blip>
            <a:stretch>
              <a:fillRect/>
            </a:stretch>
          </p:blipFill>
          <p:spPr>
            <a:xfrm>
              <a:off x="19904619" y="5672844"/>
              <a:ext cx="40268" cy="46453"/>
            </a:xfrm>
            <a:prstGeom prst="rect">
              <a:avLst/>
            </a:prstGeom>
          </p:spPr>
        </p:pic>
        <p:pic>
          <p:nvPicPr>
            <p:cNvPr id="3267" name="Image 3253" descr=" "/>
            <p:cNvPicPr>
              <a:picLocks noChangeAspect="1"/>
            </p:cNvPicPr>
            <p:nvPr/>
          </p:nvPicPr>
          <p:blipFill>
            <a:blip r:embed="rId6508">
              <a:extLst>
                <a:ext uri="{96DAC541-7B7A-43D3-8B79-37D633B846F1}">
                  <asvg:svgBlip xmlns:asvg="http://schemas.microsoft.com/office/drawing/2016/SVG/main" r:embed="rId6509"/>
                </a:ext>
              </a:extLst>
            </a:blip>
            <a:stretch>
              <a:fillRect/>
            </a:stretch>
          </p:blipFill>
          <p:spPr>
            <a:xfrm>
              <a:off x="19841390" y="5673713"/>
              <a:ext cx="40481" cy="45901"/>
            </a:xfrm>
            <a:prstGeom prst="rect">
              <a:avLst/>
            </a:prstGeom>
          </p:spPr>
        </p:pic>
        <p:pic>
          <p:nvPicPr>
            <p:cNvPr id="3268" name="Image 3254" descr=" "/>
            <p:cNvPicPr>
              <a:picLocks noChangeAspect="1"/>
            </p:cNvPicPr>
            <p:nvPr/>
          </p:nvPicPr>
          <p:blipFill>
            <a:blip r:embed="rId6510">
              <a:extLst>
                <a:ext uri="{96DAC541-7B7A-43D3-8B79-37D633B846F1}">
                  <asvg:svgBlip xmlns:asvg="http://schemas.microsoft.com/office/drawing/2016/SVG/main" r:embed="rId6511"/>
                </a:ext>
              </a:extLst>
            </a:blip>
            <a:stretch>
              <a:fillRect/>
            </a:stretch>
          </p:blipFill>
          <p:spPr>
            <a:xfrm>
              <a:off x="19777836" y="5674103"/>
              <a:ext cx="40268" cy="46385"/>
            </a:xfrm>
            <a:prstGeom prst="rect">
              <a:avLst/>
            </a:prstGeom>
          </p:spPr>
        </p:pic>
        <p:pic>
          <p:nvPicPr>
            <p:cNvPr id="3269" name="Image 3255" descr=" "/>
            <p:cNvPicPr>
              <a:picLocks noChangeAspect="1"/>
            </p:cNvPicPr>
            <p:nvPr/>
          </p:nvPicPr>
          <p:blipFill>
            <a:blip r:embed="rId6512">
              <a:extLst>
                <a:ext uri="{96DAC541-7B7A-43D3-8B79-37D633B846F1}">
                  <asvg:svgBlip xmlns:asvg="http://schemas.microsoft.com/office/drawing/2016/SVG/main" r:embed="rId6513"/>
                </a:ext>
              </a:extLst>
            </a:blip>
            <a:stretch>
              <a:fillRect/>
            </a:stretch>
          </p:blipFill>
          <p:spPr>
            <a:xfrm>
              <a:off x="19714445" y="5674258"/>
              <a:ext cx="40268" cy="46298"/>
            </a:xfrm>
            <a:prstGeom prst="rect">
              <a:avLst/>
            </a:prstGeom>
          </p:spPr>
        </p:pic>
        <p:pic>
          <p:nvPicPr>
            <p:cNvPr id="3270" name="Image 3256" descr=" "/>
            <p:cNvPicPr>
              <a:picLocks noChangeAspect="1"/>
            </p:cNvPicPr>
            <p:nvPr/>
          </p:nvPicPr>
          <p:blipFill>
            <a:blip r:embed="rId6514">
              <a:extLst>
                <a:ext uri="{96DAC541-7B7A-43D3-8B79-37D633B846F1}">
                  <asvg:svgBlip xmlns:asvg="http://schemas.microsoft.com/office/drawing/2016/SVG/main" r:embed="rId6515"/>
                </a:ext>
              </a:extLst>
            </a:blip>
            <a:stretch>
              <a:fillRect/>
            </a:stretch>
          </p:blipFill>
          <p:spPr>
            <a:xfrm>
              <a:off x="19651053" y="5674885"/>
              <a:ext cx="40268" cy="46385"/>
            </a:xfrm>
            <a:prstGeom prst="rect">
              <a:avLst/>
            </a:prstGeom>
          </p:spPr>
        </p:pic>
        <p:pic>
          <p:nvPicPr>
            <p:cNvPr id="3271" name="Image 3257" descr=" "/>
            <p:cNvPicPr>
              <a:picLocks noChangeAspect="1"/>
            </p:cNvPicPr>
            <p:nvPr/>
          </p:nvPicPr>
          <p:blipFill>
            <a:blip r:embed="rId6516">
              <a:extLst>
                <a:ext uri="{96DAC541-7B7A-43D3-8B79-37D633B846F1}">
                  <asvg:svgBlip xmlns:asvg="http://schemas.microsoft.com/office/drawing/2016/SVG/main" r:embed="rId6517"/>
                </a:ext>
              </a:extLst>
            </a:blip>
            <a:stretch>
              <a:fillRect/>
            </a:stretch>
          </p:blipFill>
          <p:spPr>
            <a:xfrm>
              <a:off x="19587820" y="5675672"/>
              <a:ext cx="40268" cy="46453"/>
            </a:xfrm>
            <a:prstGeom prst="rect">
              <a:avLst/>
            </a:prstGeom>
          </p:spPr>
        </p:pic>
        <p:pic>
          <p:nvPicPr>
            <p:cNvPr id="3272" name="Image 3258" descr=" "/>
            <p:cNvPicPr>
              <a:picLocks noChangeAspect="1"/>
            </p:cNvPicPr>
            <p:nvPr/>
          </p:nvPicPr>
          <p:blipFill>
            <a:blip r:embed="rId6518">
              <a:extLst>
                <a:ext uri="{96DAC541-7B7A-43D3-8B79-37D633B846F1}">
                  <asvg:svgBlip xmlns:asvg="http://schemas.microsoft.com/office/drawing/2016/SVG/main" r:embed="rId6519"/>
                </a:ext>
              </a:extLst>
            </a:blip>
            <a:stretch>
              <a:fillRect/>
            </a:stretch>
          </p:blipFill>
          <p:spPr>
            <a:xfrm>
              <a:off x="19524428" y="5675988"/>
              <a:ext cx="40268" cy="46385"/>
            </a:xfrm>
            <a:prstGeom prst="rect">
              <a:avLst/>
            </a:prstGeom>
          </p:spPr>
        </p:pic>
        <p:pic>
          <p:nvPicPr>
            <p:cNvPr id="3273" name="Image 3259" descr=" "/>
            <p:cNvPicPr>
              <a:picLocks noChangeAspect="1"/>
            </p:cNvPicPr>
            <p:nvPr/>
          </p:nvPicPr>
          <p:blipFill>
            <a:blip r:embed="rId6520">
              <a:extLst>
                <a:ext uri="{96DAC541-7B7A-43D3-8B79-37D633B846F1}">
                  <asvg:svgBlip xmlns:asvg="http://schemas.microsoft.com/office/drawing/2016/SVG/main" r:embed="rId6521"/>
                </a:ext>
              </a:extLst>
            </a:blip>
            <a:stretch>
              <a:fillRect/>
            </a:stretch>
          </p:blipFill>
          <p:spPr>
            <a:xfrm>
              <a:off x="19461233" y="5676230"/>
              <a:ext cx="40109" cy="40239"/>
            </a:xfrm>
            <a:prstGeom prst="rect">
              <a:avLst/>
            </a:prstGeom>
          </p:spPr>
        </p:pic>
        <p:pic>
          <p:nvPicPr>
            <p:cNvPr id="3274" name="Image 3260" descr=" "/>
            <p:cNvPicPr>
              <a:picLocks noChangeAspect="1"/>
            </p:cNvPicPr>
            <p:nvPr/>
          </p:nvPicPr>
          <p:blipFill>
            <a:blip r:embed="rId6522">
              <a:extLst>
                <a:ext uri="{96DAC541-7B7A-43D3-8B79-37D633B846F1}">
                  <asvg:svgBlip xmlns:asvg="http://schemas.microsoft.com/office/drawing/2016/SVG/main" r:embed="rId6523"/>
                </a:ext>
              </a:extLst>
            </a:blip>
            <a:stretch>
              <a:fillRect/>
            </a:stretch>
          </p:blipFill>
          <p:spPr>
            <a:xfrm>
              <a:off x="19397646" y="5675988"/>
              <a:ext cx="40268" cy="46385"/>
            </a:xfrm>
            <a:prstGeom prst="rect">
              <a:avLst/>
            </a:prstGeom>
          </p:spPr>
        </p:pic>
        <p:pic>
          <p:nvPicPr>
            <p:cNvPr id="3275" name="Image 3261" descr=" "/>
            <p:cNvPicPr>
              <a:picLocks noChangeAspect="1"/>
            </p:cNvPicPr>
            <p:nvPr/>
          </p:nvPicPr>
          <p:blipFill>
            <a:blip r:embed="rId6524">
              <a:extLst>
                <a:ext uri="{96DAC541-7B7A-43D3-8B79-37D633B846F1}">
                  <asvg:svgBlip xmlns:asvg="http://schemas.microsoft.com/office/drawing/2016/SVG/main" r:embed="rId6525"/>
                </a:ext>
              </a:extLst>
            </a:blip>
            <a:stretch>
              <a:fillRect/>
            </a:stretch>
          </p:blipFill>
          <p:spPr>
            <a:xfrm>
              <a:off x="19334600" y="5676776"/>
              <a:ext cx="40867" cy="46453"/>
            </a:xfrm>
            <a:prstGeom prst="rect">
              <a:avLst/>
            </a:prstGeom>
          </p:spPr>
        </p:pic>
        <p:pic>
          <p:nvPicPr>
            <p:cNvPr id="3276" name="Image 3262" descr=" "/>
            <p:cNvPicPr>
              <a:picLocks noChangeAspect="1"/>
            </p:cNvPicPr>
            <p:nvPr/>
          </p:nvPicPr>
          <p:blipFill>
            <a:blip r:embed="rId6526">
              <a:extLst>
                <a:ext uri="{96DAC541-7B7A-43D3-8B79-37D633B846F1}">
                  <asvg:svgBlip xmlns:asvg="http://schemas.microsoft.com/office/drawing/2016/SVG/main" r:embed="rId6527"/>
                </a:ext>
              </a:extLst>
            </a:blip>
            <a:stretch>
              <a:fillRect/>
            </a:stretch>
          </p:blipFill>
          <p:spPr>
            <a:xfrm>
              <a:off x="18954220" y="5679759"/>
              <a:ext cx="40268" cy="46385"/>
            </a:xfrm>
            <a:prstGeom prst="rect">
              <a:avLst/>
            </a:prstGeom>
          </p:spPr>
        </p:pic>
        <p:pic>
          <p:nvPicPr>
            <p:cNvPr id="3277" name="Image 3263" descr=" "/>
            <p:cNvPicPr>
              <a:picLocks noChangeAspect="1"/>
            </p:cNvPicPr>
            <p:nvPr/>
          </p:nvPicPr>
          <p:blipFill>
            <a:blip r:embed="rId6528">
              <a:extLst>
                <a:ext uri="{96DAC541-7B7A-43D3-8B79-37D633B846F1}">
                  <asvg:svgBlip xmlns:asvg="http://schemas.microsoft.com/office/drawing/2016/SVG/main" r:embed="rId6529"/>
                </a:ext>
              </a:extLst>
            </a:blip>
            <a:stretch>
              <a:fillRect/>
            </a:stretch>
          </p:blipFill>
          <p:spPr>
            <a:xfrm>
              <a:off x="18891033" y="5679901"/>
              <a:ext cx="46591" cy="46527"/>
            </a:xfrm>
            <a:prstGeom prst="rect">
              <a:avLst/>
            </a:prstGeom>
          </p:spPr>
        </p:pic>
        <p:pic>
          <p:nvPicPr>
            <p:cNvPr id="3278" name="Image 3264" descr=" "/>
            <p:cNvPicPr>
              <a:picLocks noChangeAspect="1"/>
            </p:cNvPicPr>
            <p:nvPr/>
          </p:nvPicPr>
          <p:blipFill>
            <a:blip r:embed="rId6530">
              <a:extLst>
                <a:ext uri="{96DAC541-7B7A-43D3-8B79-37D633B846F1}">
                  <asvg:svgBlip xmlns:asvg="http://schemas.microsoft.com/office/drawing/2016/SVG/main" r:embed="rId6531"/>
                </a:ext>
              </a:extLst>
            </a:blip>
            <a:stretch>
              <a:fillRect/>
            </a:stretch>
          </p:blipFill>
          <p:spPr>
            <a:xfrm>
              <a:off x="18067212" y="5685730"/>
              <a:ext cx="40268" cy="46385"/>
            </a:xfrm>
            <a:prstGeom prst="rect">
              <a:avLst/>
            </a:prstGeom>
          </p:spPr>
        </p:pic>
        <p:pic>
          <p:nvPicPr>
            <p:cNvPr id="3279" name="Image 3265" descr=" "/>
            <p:cNvPicPr>
              <a:picLocks noChangeAspect="1"/>
            </p:cNvPicPr>
            <p:nvPr/>
          </p:nvPicPr>
          <p:blipFill>
            <a:blip r:embed="rId6532">
              <a:extLst>
                <a:ext uri="{96DAC541-7B7A-43D3-8B79-37D633B846F1}">
                  <asvg:svgBlip xmlns:asvg="http://schemas.microsoft.com/office/drawing/2016/SVG/main" r:embed="rId6533"/>
                </a:ext>
              </a:extLst>
            </a:blip>
            <a:stretch>
              <a:fillRect/>
            </a:stretch>
          </p:blipFill>
          <p:spPr>
            <a:xfrm>
              <a:off x="16736942" y="5694933"/>
              <a:ext cx="40025" cy="46056"/>
            </a:xfrm>
            <a:prstGeom prst="rect">
              <a:avLst/>
            </a:prstGeom>
          </p:spPr>
        </p:pic>
        <p:pic>
          <p:nvPicPr>
            <p:cNvPr id="3280" name="Image 3266" descr=" "/>
            <p:cNvPicPr>
              <a:picLocks noChangeAspect="1"/>
            </p:cNvPicPr>
            <p:nvPr/>
          </p:nvPicPr>
          <p:blipFill>
            <a:blip r:embed="rId6534">
              <a:extLst>
                <a:ext uri="{96DAC541-7B7A-43D3-8B79-37D633B846F1}">
                  <asvg:svgBlip xmlns:asvg="http://schemas.microsoft.com/office/drawing/2016/SVG/main" r:embed="rId6535"/>
                </a:ext>
              </a:extLst>
            </a:blip>
            <a:stretch>
              <a:fillRect/>
            </a:stretch>
          </p:blipFill>
          <p:spPr>
            <a:xfrm>
              <a:off x="16673388" y="5695324"/>
              <a:ext cx="40268" cy="46385"/>
            </a:xfrm>
            <a:prstGeom prst="rect">
              <a:avLst/>
            </a:prstGeom>
          </p:spPr>
        </p:pic>
        <p:pic>
          <p:nvPicPr>
            <p:cNvPr id="3281" name="Image 3267" descr=" "/>
            <p:cNvPicPr>
              <a:picLocks noChangeAspect="1"/>
            </p:cNvPicPr>
            <p:nvPr/>
          </p:nvPicPr>
          <p:blipFill>
            <a:blip r:embed="rId6536">
              <a:extLst>
                <a:ext uri="{96DAC541-7B7A-43D3-8B79-37D633B846F1}">
                  <asvg:svgBlip xmlns:asvg="http://schemas.microsoft.com/office/drawing/2016/SVG/main" r:embed="rId6537"/>
                </a:ext>
              </a:extLst>
            </a:blip>
            <a:stretch>
              <a:fillRect/>
            </a:stretch>
          </p:blipFill>
          <p:spPr>
            <a:xfrm>
              <a:off x="16610181" y="5695721"/>
              <a:ext cx="40073" cy="40239"/>
            </a:xfrm>
            <a:prstGeom prst="rect">
              <a:avLst/>
            </a:prstGeom>
          </p:spPr>
        </p:pic>
        <p:pic>
          <p:nvPicPr>
            <p:cNvPr id="3282" name="Image 3268" descr=" "/>
            <p:cNvPicPr>
              <a:picLocks noChangeAspect="1"/>
            </p:cNvPicPr>
            <p:nvPr/>
          </p:nvPicPr>
          <p:blipFill>
            <a:blip r:embed="rId6538">
              <a:extLst>
                <a:ext uri="{96DAC541-7B7A-43D3-8B79-37D633B846F1}">
                  <asvg:svgBlip xmlns:asvg="http://schemas.microsoft.com/office/drawing/2016/SVG/main" r:embed="rId6539"/>
                </a:ext>
              </a:extLst>
            </a:blip>
            <a:stretch>
              <a:fillRect/>
            </a:stretch>
          </p:blipFill>
          <p:spPr>
            <a:xfrm>
              <a:off x="16546935" y="5696192"/>
              <a:ext cx="39768" cy="39923"/>
            </a:xfrm>
            <a:prstGeom prst="rect">
              <a:avLst/>
            </a:prstGeom>
          </p:spPr>
        </p:pic>
        <p:pic>
          <p:nvPicPr>
            <p:cNvPr id="3283" name="Image 3269" descr=" "/>
            <p:cNvPicPr>
              <a:picLocks noChangeAspect="1"/>
            </p:cNvPicPr>
            <p:nvPr/>
          </p:nvPicPr>
          <p:blipFill>
            <a:blip r:embed="rId6540">
              <a:extLst>
                <a:ext uri="{96DAC541-7B7A-43D3-8B79-37D633B846F1}">
                  <asvg:svgBlip xmlns:asvg="http://schemas.microsoft.com/office/drawing/2016/SVG/main" r:embed="rId6541"/>
                </a:ext>
              </a:extLst>
            </a:blip>
            <a:stretch>
              <a:fillRect/>
            </a:stretch>
          </p:blipFill>
          <p:spPr>
            <a:xfrm>
              <a:off x="16483534" y="5696663"/>
              <a:ext cx="40025" cy="46056"/>
            </a:xfrm>
            <a:prstGeom prst="rect">
              <a:avLst/>
            </a:prstGeom>
          </p:spPr>
        </p:pic>
        <p:pic>
          <p:nvPicPr>
            <p:cNvPr id="3284" name="Image 3270" descr=" "/>
            <p:cNvPicPr>
              <a:picLocks noChangeAspect="1"/>
            </p:cNvPicPr>
            <p:nvPr/>
          </p:nvPicPr>
          <p:blipFill>
            <a:blip r:embed="rId6542">
              <a:extLst>
                <a:ext uri="{96DAC541-7B7A-43D3-8B79-37D633B846F1}">
                  <asvg:svgBlip xmlns:asvg="http://schemas.microsoft.com/office/drawing/2016/SVG/main" r:embed="rId6543"/>
                </a:ext>
              </a:extLst>
            </a:blip>
            <a:stretch>
              <a:fillRect/>
            </a:stretch>
          </p:blipFill>
          <p:spPr>
            <a:xfrm>
              <a:off x="16419980" y="5697054"/>
              <a:ext cx="40268" cy="46385"/>
            </a:xfrm>
            <a:prstGeom prst="rect">
              <a:avLst/>
            </a:prstGeom>
          </p:spPr>
        </p:pic>
        <p:pic>
          <p:nvPicPr>
            <p:cNvPr id="3285" name="Image 3271" descr=" "/>
            <p:cNvPicPr>
              <a:picLocks noChangeAspect="1"/>
            </p:cNvPicPr>
            <p:nvPr/>
          </p:nvPicPr>
          <p:blipFill>
            <a:blip r:embed="rId6544">
              <a:extLst>
                <a:ext uri="{96DAC541-7B7A-43D3-8B79-37D633B846F1}">
                  <asvg:svgBlip xmlns:asvg="http://schemas.microsoft.com/office/drawing/2016/SVG/main" r:embed="rId6545"/>
                </a:ext>
              </a:extLst>
            </a:blip>
            <a:stretch>
              <a:fillRect/>
            </a:stretch>
          </p:blipFill>
          <p:spPr>
            <a:xfrm>
              <a:off x="16356772" y="5697451"/>
              <a:ext cx="40073" cy="40239"/>
            </a:xfrm>
            <a:prstGeom prst="rect">
              <a:avLst/>
            </a:prstGeom>
          </p:spPr>
        </p:pic>
        <p:pic>
          <p:nvPicPr>
            <p:cNvPr id="3286" name="Image 3272" descr=" "/>
            <p:cNvPicPr>
              <a:picLocks noChangeAspect="1"/>
            </p:cNvPicPr>
            <p:nvPr/>
          </p:nvPicPr>
          <p:blipFill>
            <a:blip r:embed="rId6546">
              <a:extLst>
                <a:ext uri="{96DAC541-7B7A-43D3-8B79-37D633B846F1}">
                  <asvg:svgBlip xmlns:asvg="http://schemas.microsoft.com/office/drawing/2016/SVG/main" r:embed="rId6547"/>
                </a:ext>
              </a:extLst>
            </a:blip>
            <a:stretch>
              <a:fillRect/>
            </a:stretch>
          </p:blipFill>
          <p:spPr>
            <a:xfrm>
              <a:off x="16293383" y="5697922"/>
              <a:ext cx="40159" cy="46056"/>
            </a:xfrm>
            <a:prstGeom prst="rect">
              <a:avLst/>
            </a:prstGeom>
          </p:spPr>
        </p:pic>
        <p:pic>
          <p:nvPicPr>
            <p:cNvPr id="3287" name="Image 3273" descr=" "/>
            <p:cNvPicPr>
              <a:picLocks noChangeAspect="1"/>
            </p:cNvPicPr>
            <p:nvPr/>
          </p:nvPicPr>
          <p:blipFill>
            <a:blip r:embed="rId6548">
              <a:extLst>
                <a:ext uri="{96DAC541-7B7A-43D3-8B79-37D633B846F1}">
                  <asvg:svgBlip xmlns:asvg="http://schemas.microsoft.com/office/drawing/2016/SVG/main" r:embed="rId6549"/>
                </a:ext>
              </a:extLst>
            </a:blip>
            <a:stretch>
              <a:fillRect/>
            </a:stretch>
          </p:blipFill>
          <p:spPr>
            <a:xfrm>
              <a:off x="16230199" y="5698412"/>
              <a:ext cx="39640" cy="45901"/>
            </a:xfrm>
            <a:prstGeom prst="rect">
              <a:avLst/>
            </a:prstGeom>
          </p:spPr>
        </p:pic>
        <p:pic>
          <p:nvPicPr>
            <p:cNvPr id="3288" name="Image 3274" descr=" "/>
            <p:cNvPicPr>
              <a:picLocks noChangeAspect="1"/>
            </p:cNvPicPr>
            <p:nvPr/>
          </p:nvPicPr>
          <p:blipFill>
            <a:blip r:embed="rId6550">
              <a:extLst>
                <a:ext uri="{96DAC541-7B7A-43D3-8B79-37D633B846F1}">
                  <asvg:svgBlip xmlns:asvg="http://schemas.microsoft.com/office/drawing/2016/SVG/main" r:embed="rId6551"/>
                </a:ext>
              </a:extLst>
            </a:blip>
            <a:stretch>
              <a:fillRect/>
            </a:stretch>
          </p:blipFill>
          <p:spPr>
            <a:xfrm>
              <a:off x="16166571" y="5698468"/>
              <a:ext cx="40269" cy="46453"/>
            </a:xfrm>
            <a:prstGeom prst="rect">
              <a:avLst/>
            </a:prstGeom>
          </p:spPr>
        </p:pic>
        <p:pic>
          <p:nvPicPr>
            <p:cNvPr id="3289" name="Image 3275" descr=" "/>
            <p:cNvPicPr>
              <a:picLocks noChangeAspect="1"/>
            </p:cNvPicPr>
            <p:nvPr/>
          </p:nvPicPr>
          <p:blipFill>
            <a:blip r:embed="rId6552">
              <a:extLst>
                <a:ext uri="{96DAC541-7B7A-43D3-8B79-37D633B846F1}">
                  <asvg:svgBlip xmlns:asvg="http://schemas.microsoft.com/office/drawing/2016/SVG/main" r:embed="rId6553"/>
                </a:ext>
              </a:extLst>
            </a:blip>
            <a:stretch>
              <a:fillRect/>
            </a:stretch>
          </p:blipFill>
          <p:spPr>
            <a:xfrm>
              <a:off x="16103180" y="5699249"/>
              <a:ext cx="40268" cy="46385"/>
            </a:xfrm>
            <a:prstGeom prst="rect">
              <a:avLst/>
            </a:prstGeom>
          </p:spPr>
        </p:pic>
        <p:pic>
          <p:nvPicPr>
            <p:cNvPr id="3290" name="Image 3276" descr=" "/>
            <p:cNvPicPr>
              <a:picLocks noChangeAspect="1"/>
            </p:cNvPicPr>
            <p:nvPr/>
          </p:nvPicPr>
          <p:blipFill>
            <a:blip r:embed="rId6554">
              <a:extLst>
                <a:ext uri="{96DAC541-7B7A-43D3-8B79-37D633B846F1}">
                  <asvg:svgBlip xmlns:asvg="http://schemas.microsoft.com/office/drawing/2016/SVG/main" r:embed="rId6555"/>
                </a:ext>
              </a:extLst>
            </a:blip>
            <a:stretch>
              <a:fillRect/>
            </a:stretch>
          </p:blipFill>
          <p:spPr>
            <a:xfrm>
              <a:off x="16039951" y="5700278"/>
              <a:ext cx="40182" cy="46056"/>
            </a:xfrm>
            <a:prstGeom prst="rect">
              <a:avLst/>
            </a:prstGeom>
          </p:spPr>
        </p:pic>
        <p:pic>
          <p:nvPicPr>
            <p:cNvPr id="3291" name="Image 3277" descr=" "/>
            <p:cNvPicPr>
              <a:picLocks noChangeAspect="1"/>
            </p:cNvPicPr>
            <p:nvPr/>
          </p:nvPicPr>
          <p:blipFill>
            <a:blip r:embed="rId6556">
              <a:extLst>
                <a:ext uri="{96DAC541-7B7A-43D3-8B79-37D633B846F1}">
                  <asvg:svgBlip xmlns:asvg="http://schemas.microsoft.com/office/drawing/2016/SVG/main" r:embed="rId6557"/>
                </a:ext>
              </a:extLst>
            </a:blip>
            <a:stretch>
              <a:fillRect/>
            </a:stretch>
          </p:blipFill>
          <p:spPr>
            <a:xfrm>
              <a:off x="15976727" y="5700123"/>
              <a:ext cx="39768" cy="39923"/>
            </a:xfrm>
            <a:prstGeom prst="rect">
              <a:avLst/>
            </a:prstGeom>
          </p:spPr>
        </p:pic>
        <p:pic>
          <p:nvPicPr>
            <p:cNvPr id="3292" name="Image 3278" descr=" "/>
            <p:cNvPicPr>
              <a:picLocks noChangeAspect="1"/>
            </p:cNvPicPr>
            <p:nvPr/>
          </p:nvPicPr>
          <p:blipFill>
            <a:blip r:embed="rId6558">
              <a:extLst>
                <a:ext uri="{96DAC541-7B7A-43D3-8B79-37D633B846F1}">
                  <asvg:svgBlip xmlns:asvg="http://schemas.microsoft.com/office/drawing/2016/SVG/main" r:embed="rId6559"/>
                </a:ext>
              </a:extLst>
            </a:blip>
            <a:stretch>
              <a:fillRect/>
            </a:stretch>
          </p:blipFill>
          <p:spPr>
            <a:xfrm>
              <a:off x="15913163" y="5699882"/>
              <a:ext cx="40269" cy="46453"/>
            </a:xfrm>
            <a:prstGeom prst="rect">
              <a:avLst/>
            </a:prstGeom>
          </p:spPr>
        </p:pic>
        <p:pic>
          <p:nvPicPr>
            <p:cNvPr id="3293" name="Image 3279" descr=" "/>
            <p:cNvPicPr>
              <a:picLocks noChangeAspect="1"/>
            </p:cNvPicPr>
            <p:nvPr/>
          </p:nvPicPr>
          <p:blipFill>
            <a:blip r:embed="rId6560">
              <a:extLst>
                <a:ext uri="{96DAC541-7B7A-43D3-8B79-37D633B846F1}">
                  <asvg:svgBlip xmlns:asvg="http://schemas.microsoft.com/office/drawing/2016/SVG/main" r:embed="rId6561"/>
                </a:ext>
              </a:extLst>
            </a:blip>
            <a:stretch>
              <a:fillRect/>
            </a:stretch>
          </p:blipFill>
          <p:spPr>
            <a:xfrm>
              <a:off x="15849944" y="5701066"/>
              <a:ext cx="40109" cy="40239"/>
            </a:xfrm>
            <a:prstGeom prst="rect">
              <a:avLst/>
            </a:prstGeom>
          </p:spPr>
        </p:pic>
        <p:pic>
          <p:nvPicPr>
            <p:cNvPr id="3294" name="Image 3280" descr=" "/>
            <p:cNvPicPr>
              <a:picLocks noChangeAspect="1"/>
            </p:cNvPicPr>
            <p:nvPr/>
          </p:nvPicPr>
          <p:blipFill>
            <a:blip r:embed="rId6562">
              <a:extLst>
                <a:ext uri="{96DAC541-7B7A-43D3-8B79-37D633B846F1}">
                  <asvg:svgBlip xmlns:asvg="http://schemas.microsoft.com/office/drawing/2016/SVG/main" r:embed="rId6563"/>
                </a:ext>
              </a:extLst>
            </a:blip>
            <a:stretch>
              <a:fillRect/>
            </a:stretch>
          </p:blipFill>
          <p:spPr>
            <a:xfrm>
              <a:off x="15786564" y="5701382"/>
              <a:ext cx="40073" cy="40239"/>
            </a:xfrm>
            <a:prstGeom prst="rect">
              <a:avLst/>
            </a:prstGeom>
          </p:spPr>
        </p:pic>
        <p:pic>
          <p:nvPicPr>
            <p:cNvPr id="3295" name="Image 3281" descr=" "/>
            <p:cNvPicPr>
              <a:picLocks noChangeAspect="1"/>
            </p:cNvPicPr>
            <p:nvPr/>
          </p:nvPicPr>
          <p:blipFill>
            <a:blip r:embed="rId6564">
              <a:extLst>
                <a:ext uri="{96DAC541-7B7A-43D3-8B79-37D633B846F1}">
                  <asvg:svgBlip xmlns:asvg="http://schemas.microsoft.com/office/drawing/2016/SVG/main" r:embed="rId6565"/>
                </a:ext>
              </a:extLst>
            </a:blip>
            <a:stretch>
              <a:fillRect/>
            </a:stretch>
          </p:blipFill>
          <p:spPr>
            <a:xfrm>
              <a:off x="15723175" y="5701854"/>
              <a:ext cx="40158" cy="46056"/>
            </a:xfrm>
            <a:prstGeom prst="rect">
              <a:avLst/>
            </a:prstGeom>
          </p:spPr>
        </p:pic>
        <p:pic>
          <p:nvPicPr>
            <p:cNvPr id="3296" name="Image 3282" descr=" "/>
            <p:cNvPicPr>
              <a:picLocks noChangeAspect="1"/>
            </p:cNvPicPr>
            <p:nvPr/>
          </p:nvPicPr>
          <p:blipFill>
            <a:blip r:embed="rId6566">
              <a:extLst>
                <a:ext uri="{96DAC541-7B7A-43D3-8B79-37D633B846F1}">
                  <asvg:svgBlip xmlns:asvg="http://schemas.microsoft.com/office/drawing/2016/SVG/main" r:embed="rId6567"/>
                </a:ext>
              </a:extLst>
            </a:blip>
            <a:stretch>
              <a:fillRect/>
            </a:stretch>
          </p:blipFill>
          <p:spPr>
            <a:xfrm>
              <a:off x="15659918" y="5702325"/>
              <a:ext cx="40024" cy="46056"/>
            </a:xfrm>
            <a:prstGeom prst="rect">
              <a:avLst/>
            </a:prstGeom>
          </p:spPr>
        </p:pic>
        <p:pic>
          <p:nvPicPr>
            <p:cNvPr id="3297" name="Image 3283" descr=" "/>
            <p:cNvPicPr>
              <a:picLocks noChangeAspect="1"/>
            </p:cNvPicPr>
            <p:nvPr/>
          </p:nvPicPr>
          <p:blipFill>
            <a:blip r:embed="rId6568">
              <a:extLst>
                <a:ext uri="{96DAC541-7B7A-43D3-8B79-37D633B846F1}">
                  <asvg:svgBlip xmlns:asvg="http://schemas.microsoft.com/office/drawing/2016/SVG/main" r:embed="rId6569"/>
                </a:ext>
              </a:extLst>
            </a:blip>
            <a:stretch>
              <a:fillRect/>
            </a:stretch>
          </p:blipFill>
          <p:spPr>
            <a:xfrm>
              <a:off x="15595895" y="5702796"/>
              <a:ext cx="40121" cy="40239"/>
            </a:xfrm>
            <a:prstGeom prst="rect">
              <a:avLst/>
            </a:prstGeom>
          </p:spPr>
        </p:pic>
        <p:pic>
          <p:nvPicPr>
            <p:cNvPr id="3298" name="Image 3284" descr=" "/>
            <p:cNvPicPr>
              <a:picLocks noChangeAspect="1"/>
            </p:cNvPicPr>
            <p:nvPr/>
          </p:nvPicPr>
          <p:blipFill>
            <a:blip r:embed="rId6570">
              <a:extLst>
                <a:ext uri="{96DAC541-7B7A-43D3-8B79-37D633B846F1}">
                  <asvg:svgBlip xmlns:asvg="http://schemas.microsoft.com/office/drawing/2016/SVG/main" r:embed="rId6571"/>
                </a:ext>
              </a:extLst>
            </a:blip>
            <a:stretch>
              <a:fillRect/>
            </a:stretch>
          </p:blipFill>
          <p:spPr>
            <a:xfrm>
              <a:off x="15532999" y="5703106"/>
              <a:ext cx="40073" cy="40239"/>
            </a:xfrm>
            <a:prstGeom prst="rect">
              <a:avLst/>
            </a:prstGeom>
          </p:spPr>
        </p:pic>
        <p:pic>
          <p:nvPicPr>
            <p:cNvPr id="3299" name="Image 3285" descr=" "/>
            <p:cNvPicPr>
              <a:picLocks noChangeAspect="1"/>
            </p:cNvPicPr>
            <p:nvPr/>
          </p:nvPicPr>
          <p:blipFill>
            <a:blip r:embed="rId6572">
              <a:extLst>
                <a:ext uri="{96DAC541-7B7A-43D3-8B79-37D633B846F1}">
                  <asvg:svgBlip xmlns:asvg="http://schemas.microsoft.com/office/drawing/2016/SVG/main" r:embed="rId6573"/>
                </a:ext>
              </a:extLst>
            </a:blip>
            <a:stretch>
              <a:fillRect/>
            </a:stretch>
          </p:blipFill>
          <p:spPr>
            <a:xfrm>
              <a:off x="15470091" y="5703584"/>
              <a:ext cx="40148" cy="46056"/>
            </a:xfrm>
            <a:prstGeom prst="rect">
              <a:avLst/>
            </a:prstGeom>
          </p:spPr>
        </p:pic>
        <p:pic>
          <p:nvPicPr>
            <p:cNvPr id="3300" name="Image 3286" descr=" "/>
            <p:cNvPicPr>
              <a:picLocks noChangeAspect="1"/>
            </p:cNvPicPr>
            <p:nvPr/>
          </p:nvPicPr>
          <p:blipFill>
            <a:blip r:embed="rId6574">
              <a:extLst>
                <a:ext uri="{96DAC541-7B7A-43D3-8B79-37D633B846F1}">
                  <asvg:svgBlip xmlns:asvg="http://schemas.microsoft.com/office/drawing/2016/SVG/main" r:embed="rId6575"/>
                </a:ext>
              </a:extLst>
            </a:blip>
            <a:stretch>
              <a:fillRect/>
            </a:stretch>
          </p:blipFill>
          <p:spPr>
            <a:xfrm>
              <a:off x="15407138" y="5704055"/>
              <a:ext cx="40025" cy="46056"/>
            </a:xfrm>
            <a:prstGeom prst="rect">
              <a:avLst/>
            </a:prstGeom>
          </p:spPr>
        </p:pic>
        <p:pic>
          <p:nvPicPr>
            <p:cNvPr id="3301" name="Image 3287" descr=" "/>
            <p:cNvPicPr>
              <a:picLocks noChangeAspect="1"/>
            </p:cNvPicPr>
            <p:nvPr/>
          </p:nvPicPr>
          <p:blipFill>
            <a:blip r:embed="rId6576">
              <a:extLst>
                <a:ext uri="{96DAC541-7B7A-43D3-8B79-37D633B846F1}">
                  <asvg:svgBlip xmlns:asvg="http://schemas.microsoft.com/office/drawing/2016/SVG/main" r:embed="rId6577"/>
                </a:ext>
              </a:extLst>
            </a:blip>
            <a:stretch>
              <a:fillRect/>
            </a:stretch>
          </p:blipFill>
          <p:spPr>
            <a:xfrm>
              <a:off x="15342955" y="5704123"/>
              <a:ext cx="40269" cy="46453"/>
            </a:xfrm>
            <a:prstGeom prst="rect">
              <a:avLst/>
            </a:prstGeom>
          </p:spPr>
        </p:pic>
        <p:pic>
          <p:nvPicPr>
            <p:cNvPr id="3302" name="Image 3288" descr=" "/>
            <p:cNvPicPr>
              <a:picLocks noChangeAspect="1"/>
            </p:cNvPicPr>
            <p:nvPr/>
          </p:nvPicPr>
          <p:blipFill>
            <a:blip r:embed="rId6578">
              <a:extLst>
                <a:ext uri="{96DAC541-7B7A-43D3-8B79-37D633B846F1}">
                  <asvg:svgBlip xmlns:asvg="http://schemas.microsoft.com/office/drawing/2016/SVG/main" r:embed="rId6579"/>
                </a:ext>
              </a:extLst>
            </a:blip>
            <a:stretch>
              <a:fillRect/>
            </a:stretch>
          </p:blipFill>
          <p:spPr>
            <a:xfrm>
              <a:off x="15279564" y="5704911"/>
              <a:ext cx="40268" cy="46385"/>
            </a:xfrm>
            <a:prstGeom prst="rect">
              <a:avLst/>
            </a:prstGeom>
          </p:spPr>
        </p:pic>
        <p:pic>
          <p:nvPicPr>
            <p:cNvPr id="3303" name="Image 3289" descr=" "/>
            <p:cNvPicPr>
              <a:picLocks noChangeAspect="1"/>
            </p:cNvPicPr>
            <p:nvPr/>
          </p:nvPicPr>
          <p:blipFill>
            <a:blip r:embed="rId6580">
              <a:extLst>
                <a:ext uri="{96DAC541-7B7A-43D3-8B79-37D633B846F1}">
                  <asvg:svgBlip xmlns:asvg="http://schemas.microsoft.com/office/drawing/2016/SVG/main" r:embed="rId6581"/>
                </a:ext>
              </a:extLst>
            </a:blip>
            <a:stretch>
              <a:fillRect/>
            </a:stretch>
          </p:blipFill>
          <p:spPr>
            <a:xfrm>
              <a:off x="15089547" y="5705853"/>
              <a:ext cx="40268" cy="46453"/>
            </a:xfrm>
            <a:prstGeom prst="rect">
              <a:avLst/>
            </a:prstGeom>
          </p:spPr>
        </p:pic>
        <p:pic>
          <p:nvPicPr>
            <p:cNvPr id="3304" name="Image 3290" descr=" "/>
            <p:cNvPicPr>
              <a:picLocks noChangeAspect="1"/>
            </p:cNvPicPr>
            <p:nvPr/>
          </p:nvPicPr>
          <p:blipFill>
            <a:blip r:embed="rId6582">
              <a:extLst>
                <a:ext uri="{96DAC541-7B7A-43D3-8B79-37D633B846F1}">
                  <asvg:svgBlip xmlns:asvg="http://schemas.microsoft.com/office/drawing/2016/SVG/main" r:embed="rId6583"/>
                </a:ext>
              </a:extLst>
            </a:blip>
            <a:stretch>
              <a:fillRect/>
            </a:stretch>
          </p:blipFill>
          <p:spPr>
            <a:xfrm>
              <a:off x="15026156" y="5707428"/>
              <a:ext cx="40269" cy="46385"/>
            </a:xfrm>
            <a:prstGeom prst="rect">
              <a:avLst/>
            </a:prstGeom>
          </p:spPr>
        </p:pic>
        <p:pic>
          <p:nvPicPr>
            <p:cNvPr id="3305" name="Image 3291" descr=" "/>
            <p:cNvPicPr>
              <a:picLocks noChangeAspect="1"/>
            </p:cNvPicPr>
            <p:nvPr/>
          </p:nvPicPr>
          <p:blipFill>
            <a:blip r:embed="rId6584">
              <a:extLst>
                <a:ext uri="{96DAC541-7B7A-43D3-8B79-37D633B846F1}">
                  <asvg:svgBlip xmlns:asvg="http://schemas.microsoft.com/office/drawing/2016/SVG/main" r:embed="rId6585"/>
                </a:ext>
              </a:extLst>
            </a:blip>
            <a:stretch>
              <a:fillRect/>
            </a:stretch>
          </p:blipFill>
          <p:spPr>
            <a:xfrm>
              <a:off x="14962909" y="5707038"/>
              <a:ext cx="40060" cy="40239"/>
            </a:xfrm>
            <a:prstGeom prst="rect">
              <a:avLst/>
            </a:prstGeom>
          </p:spPr>
        </p:pic>
        <p:pic>
          <p:nvPicPr>
            <p:cNvPr id="3306" name="Image 3292" descr=" "/>
            <p:cNvPicPr>
              <a:picLocks noChangeAspect="1"/>
            </p:cNvPicPr>
            <p:nvPr/>
          </p:nvPicPr>
          <p:blipFill>
            <a:blip r:embed="rId6586">
              <a:extLst>
                <a:ext uri="{96DAC541-7B7A-43D3-8B79-37D633B846F1}">
                  <asvg:svgBlip xmlns:asvg="http://schemas.microsoft.com/office/drawing/2016/SVG/main" r:embed="rId6587"/>
                </a:ext>
              </a:extLst>
            </a:blip>
            <a:stretch>
              <a:fillRect/>
            </a:stretch>
          </p:blipFill>
          <p:spPr>
            <a:xfrm>
              <a:off x="14899577" y="5707273"/>
              <a:ext cx="46592" cy="46527"/>
            </a:xfrm>
            <a:prstGeom prst="rect">
              <a:avLst/>
            </a:prstGeom>
          </p:spPr>
        </p:pic>
        <p:pic>
          <p:nvPicPr>
            <p:cNvPr id="3307" name="Image 3293" descr=" "/>
            <p:cNvPicPr>
              <a:picLocks noChangeAspect="1"/>
            </p:cNvPicPr>
            <p:nvPr/>
          </p:nvPicPr>
          <p:blipFill>
            <a:blip r:embed="rId6588">
              <a:extLst>
                <a:ext uri="{96DAC541-7B7A-43D3-8B79-37D633B846F1}">
                  <asvg:svgBlip xmlns:asvg="http://schemas.microsoft.com/office/drawing/2016/SVG/main" r:embed="rId6589"/>
                </a:ext>
              </a:extLst>
            </a:blip>
            <a:stretch>
              <a:fillRect/>
            </a:stretch>
          </p:blipFill>
          <p:spPr>
            <a:xfrm>
              <a:off x="14836139" y="5707428"/>
              <a:ext cx="40268" cy="46614"/>
            </a:xfrm>
            <a:prstGeom prst="rect">
              <a:avLst/>
            </a:prstGeom>
          </p:spPr>
        </p:pic>
        <p:pic>
          <p:nvPicPr>
            <p:cNvPr id="3308" name="Image 3294" descr=" "/>
            <p:cNvPicPr>
              <a:picLocks noChangeAspect="1"/>
            </p:cNvPicPr>
            <p:nvPr/>
          </p:nvPicPr>
          <p:blipFill>
            <a:blip r:embed="rId6590">
              <a:extLst>
                <a:ext uri="{96DAC541-7B7A-43D3-8B79-37D633B846F1}">
                  <asvg:svgBlip xmlns:asvg="http://schemas.microsoft.com/office/drawing/2016/SVG/main" r:embed="rId6591"/>
                </a:ext>
              </a:extLst>
            </a:blip>
            <a:stretch>
              <a:fillRect/>
            </a:stretch>
          </p:blipFill>
          <p:spPr>
            <a:xfrm>
              <a:off x="14772936" y="5708061"/>
              <a:ext cx="47393" cy="46527"/>
            </a:xfrm>
            <a:prstGeom prst="rect">
              <a:avLst/>
            </a:prstGeom>
          </p:spPr>
        </p:pic>
        <p:pic>
          <p:nvPicPr>
            <p:cNvPr id="3309" name="Image 3295" descr=" "/>
            <p:cNvPicPr>
              <a:picLocks noChangeAspect="1"/>
            </p:cNvPicPr>
            <p:nvPr/>
          </p:nvPicPr>
          <p:blipFill>
            <a:blip r:embed="rId6592">
              <a:extLst>
                <a:ext uri="{96DAC541-7B7A-43D3-8B79-37D633B846F1}">
                  <asvg:svgBlip xmlns:asvg="http://schemas.microsoft.com/office/drawing/2016/SVG/main" r:embed="rId6593"/>
                </a:ext>
              </a:extLst>
            </a:blip>
            <a:stretch>
              <a:fillRect/>
            </a:stretch>
          </p:blipFill>
          <p:spPr>
            <a:xfrm>
              <a:off x="14709529" y="5708768"/>
              <a:ext cx="40084" cy="40239"/>
            </a:xfrm>
            <a:prstGeom prst="rect">
              <a:avLst/>
            </a:prstGeom>
          </p:spPr>
        </p:pic>
        <p:pic>
          <p:nvPicPr>
            <p:cNvPr id="3310" name="Image 3296" descr=" "/>
            <p:cNvPicPr>
              <a:picLocks noChangeAspect="1"/>
            </p:cNvPicPr>
            <p:nvPr/>
          </p:nvPicPr>
          <p:blipFill>
            <a:blip r:embed="rId6594">
              <a:extLst>
                <a:ext uri="{96DAC541-7B7A-43D3-8B79-37D633B846F1}">
                  <asvg:svgBlip xmlns:asvg="http://schemas.microsoft.com/office/drawing/2016/SVG/main" r:embed="rId6595"/>
                </a:ext>
              </a:extLst>
            </a:blip>
            <a:stretch>
              <a:fillRect/>
            </a:stretch>
          </p:blipFill>
          <p:spPr>
            <a:xfrm>
              <a:off x="14646169" y="5708979"/>
              <a:ext cx="46591" cy="46527"/>
            </a:xfrm>
            <a:prstGeom prst="rect">
              <a:avLst/>
            </a:prstGeom>
          </p:spPr>
        </p:pic>
        <p:pic>
          <p:nvPicPr>
            <p:cNvPr id="3311" name="Image 3297" descr=" "/>
            <p:cNvPicPr>
              <a:picLocks noChangeAspect="1"/>
            </p:cNvPicPr>
            <p:nvPr/>
          </p:nvPicPr>
          <p:blipFill>
            <a:blip r:embed="rId6596">
              <a:extLst>
                <a:ext uri="{96DAC541-7B7A-43D3-8B79-37D633B846F1}">
                  <asvg:svgBlip xmlns:asvg="http://schemas.microsoft.com/office/drawing/2016/SVG/main" r:embed="rId6597"/>
                </a:ext>
              </a:extLst>
            </a:blip>
            <a:stretch>
              <a:fillRect/>
            </a:stretch>
          </p:blipFill>
          <p:spPr>
            <a:xfrm>
              <a:off x="14582573" y="5710027"/>
              <a:ext cx="40268" cy="45982"/>
            </a:xfrm>
            <a:prstGeom prst="rect">
              <a:avLst/>
            </a:prstGeom>
          </p:spPr>
        </p:pic>
        <p:pic>
          <p:nvPicPr>
            <p:cNvPr id="3312" name="Image 3298" descr=" "/>
            <p:cNvPicPr>
              <a:picLocks noChangeAspect="1"/>
            </p:cNvPicPr>
            <p:nvPr/>
          </p:nvPicPr>
          <p:blipFill>
            <a:blip r:embed="rId6598">
              <a:extLst>
                <a:ext uri="{96DAC541-7B7A-43D3-8B79-37D633B846F1}">
                  <asvg:svgBlip xmlns:asvg="http://schemas.microsoft.com/office/drawing/2016/SVG/main" r:embed="rId6599"/>
                </a:ext>
              </a:extLst>
            </a:blip>
            <a:stretch>
              <a:fillRect/>
            </a:stretch>
          </p:blipFill>
          <p:spPr>
            <a:xfrm>
              <a:off x="14519502" y="5710182"/>
              <a:ext cx="40481" cy="45901"/>
            </a:xfrm>
            <a:prstGeom prst="rect">
              <a:avLst/>
            </a:prstGeom>
          </p:spPr>
        </p:pic>
        <p:pic>
          <p:nvPicPr>
            <p:cNvPr id="3313" name="Image 3299" descr=" "/>
            <p:cNvPicPr>
              <a:picLocks noChangeAspect="1"/>
            </p:cNvPicPr>
            <p:nvPr/>
          </p:nvPicPr>
          <p:blipFill>
            <a:blip r:embed="rId6600">
              <a:extLst>
                <a:ext uri="{96DAC541-7B7A-43D3-8B79-37D633B846F1}">
                  <asvg:svgBlip xmlns:asvg="http://schemas.microsoft.com/office/drawing/2016/SVG/main" r:embed="rId6601"/>
                </a:ext>
              </a:extLst>
            </a:blip>
            <a:stretch>
              <a:fillRect/>
            </a:stretch>
          </p:blipFill>
          <p:spPr>
            <a:xfrm>
              <a:off x="14455948" y="5710572"/>
              <a:ext cx="40269" cy="46385"/>
            </a:xfrm>
            <a:prstGeom prst="rect">
              <a:avLst/>
            </a:prstGeom>
          </p:spPr>
        </p:pic>
        <p:pic>
          <p:nvPicPr>
            <p:cNvPr id="3314" name="Image 3300" descr=" "/>
            <p:cNvPicPr>
              <a:picLocks noChangeAspect="1"/>
            </p:cNvPicPr>
            <p:nvPr/>
          </p:nvPicPr>
          <p:blipFill>
            <a:blip r:embed="rId6602">
              <a:extLst>
                <a:ext uri="{96DAC541-7B7A-43D3-8B79-37D633B846F1}">
                  <asvg:svgBlip xmlns:asvg="http://schemas.microsoft.com/office/drawing/2016/SVG/main" r:embed="rId6603"/>
                </a:ext>
              </a:extLst>
            </a:blip>
            <a:stretch>
              <a:fillRect/>
            </a:stretch>
          </p:blipFill>
          <p:spPr>
            <a:xfrm>
              <a:off x="20727606" y="5596062"/>
              <a:ext cx="40268" cy="45982"/>
            </a:xfrm>
            <a:prstGeom prst="rect">
              <a:avLst/>
            </a:prstGeom>
          </p:spPr>
        </p:pic>
        <p:pic>
          <p:nvPicPr>
            <p:cNvPr id="3315" name="Image 3301" descr=" "/>
            <p:cNvPicPr>
              <a:picLocks noChangeAspect="1"/>
            </p:cNvPicPr>
            <p:nvPr/>
          </p:nvPicPr>
          <p:blipFill>
            <a:blip r:embed="rId6604">
              <a:extLst>
                <a:ext uri="{96DAC541-7B7A-43D3-8B79-37D633B846F1}">
                  <asvg:svgBlip xmlns:asvg="http://schemas.microsoft.com/office/drawing/2016/SVG/main" r:embed="rId6605"/>
                </a:ext>
              </a:extLst>
            </a:blip>
            <a:stretch>
              <a:fillRect/>
            </a:stretch>
          </p:blipFill>
          <p:spPr>
            <a:xfrm>
              <a:off x="20664371" y="5595820"/>
              <a:ext cx="40269" cy="46298"/>
            </a:xfrm>
            <a:prstGeom prst="rect">
              <a:avLst/>
            </a:prstGeom>
          </p:spPr>
        </p:pic>
        <p:pic>
          <p:nvPicPr>
            <p:cNvPr id="3316" name="Image 3302" descr=" "/>
            <p:cNvPicPr>
              <a:picLocks noChangeAspect="1"/>
            </p:cNvPicPr>
            <p:nvPr/>
          </p:nvPicPr>
          <p:blipFill>
            <a:blip r:embed="rId6606">
              <a:extLst>
                <a:ext uri="{96DAC541-7B7A-43D3-8B79-37D633B846F1}">
                  <asvg:svgBlip xmlns:asvg="http://schemas.microsoft.com/office/drawing/2016/SVG/main" r:embed="rId6607"/>
                </a:ext>
              </a:extLst>
            </a:blip>
            <a:stretch>
              <a:fillRect/>
            </a:stretch>
          </p:blipFill>
          <p:spPr>
            <a:xfrm>
              <a:off x="20600981" y="5596452"/>
              <a:ext cx="40268" cy="46385"/>
            </a:xfrm>
            <a:prstGeom prst="rect">
              <a:avLst/>
            </a:prstGeom>
          </p:spPr>
        </p:pic>
        <p:pic>
          <p:nvPicPr>
            <p:cNvPr id="3317" name="Image 3303" descr=" "/>
            <p:cNvPicPr>
              <a:picLocks noChangeAspect="1"/>
            </p:cNvPicPr>
            <p:nvPr/>
          </p:nvPicPr>
          <p:blipFill>
            <a:blip r:embed="rId6608">
              <a:extLst>
                <a:ext uri="{96DAC541-7B7A-43D3-8B79-37D633B846F1}">
                  <asvg:svgBlip xmlns:asvg="http://schemas.microsoft.com/office/drawing/2016/SVG/main" r:embed="rId6609"/>
                </a:ext>
              </a:extLst>
            </a:blip>
            <a:stretch>
              <a:fillRect/>
            </a:stretch>
          </p:blipFill>
          <p:spPr>
            <a:xfrm>
              <a:off x="20537589" y="5597395"/>
              <a:ext cx="40269" cy="46385"/>
            </a:xfrm>
            <a:prstGeom prst="rect">
              <a:avLst/>
            </a:prstGeom>
          </p:spPr>
        </p:pic>
        <p:pic>
          <p:nvPicPr>
            <p:cNvPr id="3318" name="Image 3304" descr=" "/>
            <p:cNvPicPr>
              <a:picLocks noChangeAspect="1"/>
            </p:cNvPicPr>
            <p:nvPr/>
          </p:nvPicPr>
          <p:blipFill>
            <a:blip r:embed="rId6610">
              <a:extLst>
                <a:ext uri="{96DAC541-7B7A-43D3-8B79-37D633B846F1}">
                  <asvg:svgBlip xmlns:asvg="http://schemas.microsoft.com/office/drawing/2016/SVG/main" r:embed="rId6611"/>
                </a:ext>
              </a:extLst>
            </a:blip>
            <a:stretch>
              <a:fillRect/>
            </a:stretch>
          </p:blipFill>
          <p:spPr>
            <a:xfrm>
              <a:off x="20474198" y="5597792"/>
              <a:ext cx="40268" cy="45982"/>
            </a:xfrm>
            <a:prstGeom prst="rect">
              <a:avLst/>
            </a:prstGeom>
          </p:spPr>
        </p:pic>
        <p:pic>
          <p:nvPicPr>
            <p:cNvPr id="3319" name="Image 3305" descr=" "/>
            <p:cNvPicPr>
              <a:picLocks noChangeAspect="1"/>
            </p:cNvPicPr>
            <p:nvPr/>
          </p:nvPicPr>
          <p:blipFill>
            <a:blip r:embed="rId6612">
              <a:extLst>
                <a:ext uri="{96DAC541-7B7A-43D3-8B79-37D633B846F1}">
                  <asvg:svgBlip xmlns:asvg="http://schemas.microsoft.com/office/drawing/2016/SVG/main" r:embed="rId6613"/>
                </a:ext>
              </a:extLst>
            </a:blip>
            <a:stretch>
              <a:fillRect/>
            </a:stretch>
          </p:blipFill>
          <p:spPr>
            <a:xfrm>
              <a:off x="20410964" y="5597395"/>
              <a:ext cx="40269" cy="45982"/>
            </a:xfrm>
            <a:prstGeom prst="rect">
              <a:avLst/>
            </a:prstGeom>
          </p:spPr>
        </p:pic>
        <p:pic>
          <p:nvPicPr>
            <p:cNvPr id="3320" name="Image 3306" descr=" "/>
            <p:cNvPicPr>
              <a:picLocks noChangeAspect="1"/>
            </p:cNvPicPr>
            <p:nvPr/>
          </p:nvPicPr>
          <p:blipFill>
            <a:blip r:embed="rId6614">
              <a:extLst>
                <a:ext uri="{96DAC541-7B7A-43D3-8B79-37D633B846F1}">
                  <asvg:svgBlip xmlns:asvg="http://schemas.microsoft.com/office/drawing/2016/SVG/main" r:embed="rId6615"/>
                </a:ext>
              </a:extLst>
            </a:blip>
            <a:stretch>
              <a:fillRect/>
            </a:stretch>
          </p:blipFill>
          <p:spPr>
            <a:xfrm>
              <a:off x="20347573" y="5598418"/>
              <a:ext cx="40268" cy="46143"/>
            </a:xfrm>
            <a:prstGeom prst="rect">
              <a:avLst/>
            </a:prstGeom>
          </p:spPr>
        </p:pic>
        <p:pic>
          <p:nvPicPr>
            <p:cNvPr id="3321" name="Image 3307" descr=" "/>
            <p:cNvPicPr>
              <a:picLocks noChangeAspect="1"/>
            </p:cNvPicPr>
            <p:nvPr/>
          </p:nvPicPr>
          <p:blipFill>
            <a:blip r:embed="rId6616">
              <a:extLst>
                <a:ext uri="{96DAC541-7B7A-43D3-8B79-37D633B846F1}">
                  <asvg:svgBlip xmlns:asvg="http://schemas.microsoft.com/office/drawing/2016/SVG/main" r:embed="rId6617"/>
                </a:ext>
              </a:extLst>
            </a:blip>
            <a:stretch>
              <a:fillRect/>
            </a:stretch>
          </p:blipFill>
          <p:spPr>
            <a:xfrm>
              <a:off x="20284181" y="5598647"/>
              <a:ext cx="40268" cy="46385"/>
            </a:xfrm>
            <a:prstGeom prst="rect">
              <a:avLst/>
            </a:prstGeom>
          </p:spPr>
        </p:pic>
        <p:pic>
          <p:nvPicPr>
            <p:cNvPr id="3322" name="Image 3308" descr=" "/>
            <p:cNvPicPr>
              <a:picLocks noChangeAspect="1"/>
            </p:cNvPicPr>
            <p:nvPr/>
          </p:nvPicPr>
          <p:blipFill>
            <a:blip r:embed="rId6618">
              <a:extLst>
                <a:ext uri="{96DAC541-7B7A-43D3-8B79-37D633B846F1}">
                  <asvg:svgBlip xmlns:asvg="http://schemas.microsoft.com/office/drawing/2016/SVG/main" r:embed="rId6619"/>
                </a:ext>
              </a:extLst>
            </a:blip>
            <a:stretch>
              <a:fillRect/>
            </a:stretch>
          </p:blipFill>
          <p:spPr>
            <a:xfrm>
              <a:off x="20220318" y="5599522"/>
              <a:ext cx="40268" cy="45982"/>
            </a:xfrm>
            <a:prstGeom prst="rect">
              <a:avLst/>
            </a:prstGeom>
          </p:spPr>
        </p:pic>
        <p:pic>
          <p:nvPicPr>
            <p:cNvPr id="3323" name="Image 3309" descr=" "/>
            <p:cNvPicPr>
              <a:picLocks noChangeAspect="1"/>
            </p:cNvPicPr>
            <p:nvPr/>
          </p:nvPicPr>
          <p:blipFill>
            <a:blip r:embed="rId6620">
              <a:extLst>
                <a:ext uri="{96DAC541-7B7A-43D3-8B79-37D633B846F1}">
                  <asvg:svgBlip xmlns:asvg="http://schemas.microsoft.com/office/drawing/2016/SVG/main" r:embed="rId6621"/>
                </a:ext>
              </a:extLst>
            </a:blip>
            <a:stretch>
              <a:fillRect/>
            </a:stretch>
          </p:blipFill>
          <p:spPr>
            <a:xfrm>
              <a:off x="20157320" y="5599125"/>
              <a:ext cx="40268" cy="46124"/>
            </a:xfrm>
            <a:prstGeom prst="rect">
              <a:avLst/>
            </a:prstGeom>
          </p:spPr>
        </p:pic>
        <p:pic>
          <p:nvPicPr>
            <p:cNvPr id="3324" name="Image 3310" descr=" "/>
            <p:cNvPicPr>
              <a:picLocks noChangeAspect="1"/>
            </p:cNvPicPr>
            <p:nvPr/>
          </p:nvPicPr>
          <p:blipFill>
            <a:blip r:embed="rId6622">
              <a:extLst>
                <a:ext uri="{96DAC541-7B7A-43D3-8B79-37D633B846F1}">
                  <asvg:svgBlip xmlns:asvg="http://schemas.microsoft.com/office/drawing/2016/SVG/main" r:embed="rId6623"/>
                </a:ext>
              </a:extLst>
            </a:blip>
            <a:stretch>
              <a:fillRect/>
            </a:stretch>
          </p:blipFill>
          <p:spPr>
            <a:xfrm>
              <a:off x="20094479" y="5600148"/>
              <a:ext cx="40268" cy="46143"/>
            </a:xfrm>
            <a:prstGeom prst="rect">
              <a:avLst/>
            </a:prstGeom>
          </p:spPr>
        </p:pic>
        <p:pic>
          <p:nvPicPr>
            <p:cNvPr id="3325" name="Image 3311" descr=" "/>
            <p:cNvPicPr>
              <a:picLocks noChangeAspect="1"/>
            </p:cNvPicPr>
            <p:nvPr/>
          </p:nvPicPr>
          <p:blipFill>
            <a:blip r:embed="rId6624">
              <a:extLst>
                <a:ext uri="{96DAC541-7B7A-43D3-8B79-37D633B846F1}">
                  <asvg:svgBlip xmlns:asvg="http://schemas.microsoft.com/office/drawing/2016/SVG/main" r:embed="rId6625"/>
                </a:ext>
              </a:extLst>
            </a:blip>
            <a:stretch>
              <a:fillRect/>
            </a:stretch>
          </p:blipFill>
          <p:spPr>
            <a:xfrm>
              <a:off x="20031559" y="5600378"/>
              <a:ext cx="40268" cy="46385"/>
            </a:xfrm>
            <a:prstGeom prst="rect">
              <a:avLst/>
            </a:prstGeom>
          </p:spPr>
        </p:pic>
        <p:pic>
          <p:nvPicPr>
            <p:cNvPr id="3326" name="Image 3312" descr=" "/>
            <p:cNvPicPr>
              <a:picLocks noChangeAspect="1"/>
            </p:cNvPicPr>
            <p:nvPr/>
          </p:nvPicPr>
          <p:blipFill>
            <a:blip r:embed="rId6626">
              <a:extLst>
                <a:ext uri="{96DAC541-7B7A-43D3-8B79-37D633B846F1}">
                  <asvg:svgBlip xmlns:asvg="http://schemas.microsoft.com/office/drawing/2016/SVG/main" r:embed="rId6627"/>
                </a:ext>
              </a:extLst>
            </a:blip>
            <a:stretch>
              <a:fillRect/>
            </a:stretch>
          </p:blipFill>
          <p:spPr>
            <a:xfrm>
              <a:off x="19967381" y="5601252"/>
              <a:ext cx="40268" cy="45982"/>
            </a:xfrm>
            <a:prstGeom prst="rect">
              <a:avLst/>
            </a:prstGeom>
          </p:spPr>
        </p:pic>
        <p:pic>
          <p:nvPicPr>
            <p:cNvPr id="3327" name="Image 3313" descr=" "/>
            <p:cNvPicPr>
              <a:picLocks noChangeAspect="1"/>
            </p:cNvPicPr>
            <p:nvPr/>
          </p:nvPicPr>
          <p:blipFill>
            <a:blip r:embed="rId6628">
              <a:extLst>
                <a:ext uri="{96DAC541-7B7A-43D3-8B79-37D633B846F1}">
                  <asvg:svgBlip xmlns:asvg="http://schemas.microsoft.com/office/drawing/2016/SVG/main" r:embed="rId6629"/>
                </a:ext>
              </a:extLst>
            </a:blip>
            <a:stretch>
              <a:fillRect/>
            </a:stretch>
          </p:blipFill>
          <p:spPr>
            <a:xfrm>
              <a:off x="19903990" y="5601562"/>
              <a:ext cx="40268" cy="46143"/>
            </a:xfrm>
            <a:prstGeom prst="rect">
              <a:avLst/>
            </a:prstGeom>
          </p:spPr>
        </p:pic>
        <p:pic>
          <p:nvPicPr>
            <p:cNvPr id="3328" name="Image 3314" descr=" "/>
            <p:cNvPicPr>
              <a:picLocks noChangeAspect="1"/>
            </p:cNvPicPr>
            <p:nvPr/>
          </p:nvPicPr>
          <p:blipFill>
            <a:blip r:embed="rId6630">
              <a:extLst>
                <a:ext uri="{96DAC541-7B7A-43D3-8B79-37D633B846F1}">
                  <asvg:svgBlip xmlns:asvg="http://schemas.microsoft.com/office/drawing/2016/SVG/main" r:embed="rId6631"/>
                </a:ext>
              </a:extLst>
            </a:blip>
            <a:stretch>
              <a:fillRect/>
            </a:stretch>
          </p:blipFill>
          <p:spPr>
            <a:xfrm>
              <a:off x="19840755" y="5601791"/>
              <a:ext cx="40268" cy="46385"/>
            </a:xfrm>
            <a:prstGeom prst="rect">
              <a:avLst/>
            </a:prstGeom>
          </p:spPr>
        </p:pic>
        <p:pic>
          <p:nvPicPr>
            <p:cNvPr id="3329" name="Image 3315" descr=" "/>
            <p:cNvPicPr>
              <a:picLocks noChangeAspect="1"/>
            </p:cNvPicPr>
            <p:nvPr/>
          </p:nvPicPr>
          <p:blipFill>
            <a:blip r:embed="rId6632">
              <a:extLst>
                <a:ext uri="{96DAC541-7B7A-43D3-8B79-37D633B846F1}">
                  <asvg:svgBlip xmlns:asvg="http://schemas.microsoft.com/office/drawing/2016/SVG/main" r:embed="rId6633"/>
                </a:ext>
              </a:extLst>
            </a:blip>
            <a:stretch>
              <a:fillRect/>
            </a:stretch>
          </p:blipFill>
          <p:spPr>
            <a:xfrm>
              <a:off x="19777364" y="5602350"/>
              <a:ext cx="40268" cy="46143"/>
            </a:xfrm>
            <a:prstGeom prst="rect">
              <a:avLst/>
            </a:prstGeom>
          </p:spPr>
        </p:pic>
        <p:pic>
          <p:nvPicPr>
            <p:cNvPr id="3330" name="Image 3316" descr=" "/>
            <p:cNvPicPr>
              <a:picLocks noChangeAspect="1"/>
            </p:cNvPicPr>
            <p:nvPr/>
          </p:nvPicPr>
          <p:blipFill>
            <a:blip r:embed="rId6634">
              <a:extLst>
                <a:ext uri="{96DAC541-7B7A-43D3-8B79-37D633B846F1}">
                  <asvg:svgBlip xmlns:asvg="http://schemas.microsoft.com/office/drawing/2016/SVG/main" r:embed="rId6635"/>
                </a:ext>
              </a:extLst>
            </a:blip>
            <a:stretch>
              <a:fillRect/>
            </a:stretch>
          </p:blipFill>
          <p:spPr>
            <a:xfrm>
              <a:off x="19523956" y="5603925"/>
              <a:ext cx="40268" cy="46298"/>
            </a:xfrm>
            <a:prstGeom prst="rect">
              <a:avLst/>
            </a:prstGeom>
          </p:spPr>
        </p:pic>
        <p:pic>
          <p:nvPicPr>
            <p:cNvPr id="3331" name="Image 3317" descr=" "/>
            <p:cNvPicPr>
              <a:picLocks noChangeAspect="1"/>
            </p:cNvPicPr>
            <p:nvPr/>
          </p:nvPicPr>
          <p:blipFill>
            <a:blip r:embed="rId6636">
              <a:extLst>
                <a:ext uri="{96DAC541-7B7A-43D3-8B79-37D633B846F1}">
                  <asvg:svgBlip xmlns:asvg="http://schemas.microsoft.com/office/drawing/2016/SVG/main" r:embed="rId6637"/>
                </a:ext>
              </a:extLst>
            </a:blip>
            <a:stretch>
              <a:fillRect/>
            </a:stretch>
          </p:blipFill>
          <p:spPr>
            <a:xfrm>
              <a:off x="19460565" y="5604309"/>
              <a:ext cx="40268" cy="46385"/>
            </a:xfrm>
            <a:prstGeom prst="rect">
              <a:avLst/>
            </a:prstGeom>
          </p:spPr>
        </p:pic>
        <p:pic>
          <p:nvPicPr>
            <p:cNvPr id="3332" name="Image 3318" descr=" "/>
            <p:cNvPicPr>
              <a:picLocks noChangeAspect="1"/>
            </p:cNvPicPr>
            <p:nvPr/>
          </p:nvPicPr>
          <p:blipFill>
            <a:blip r:embed="rId6638">
              <a:extLst>
                <a:ext uri="{96DAC541-7B7A-43D3-8B79-37D633B846F1}">
                  <asvg:svgBlip xmlns:asvg="http://schemas.microsoft.com/office/drawing/2016/SVG/main" r:embed="rId6639"/>
                </a:ext>
              </a:extLst>
            </a:blip>
            <a:stretch>
              <a:fillRect/>
            </a:stretch>
          </p:blipFill>
          <p:spPr>
            <a:xfrm>
              <a:off x="19397173" y="5604867"/>
              <a:ext cx="40268" cy="46298"/>
            </a:xfrm>
            <a:prstGeom prst="rect">
              <a:avLst/>
            </a:prstGeom>
          </p:spPr>
        </p:pic>
        <p:pic>
          <p:nvPicPr>
            <p:cNvPr id="3333" name="Image 3319" descr=" "/>
            <p:cNvPicPr>
              <a:picLocks noChangeAspect="1"/>
            </p:cNvPicPr>
            <p:nvPr/>
          </p:nvPicPr>
          <p:blipFill>
            <a:blip r:embed="rId6640">
              <a:extLst>
                <a:ext uri="{96DAC541-7B7A-43D3-8B79-37D633B846F1}">
                  <asvg:svgBlip xmlns:asvg="http://schemas.microsoft.com/office/drawing/2016/SVG/main" r:embed="rId6641"/>
                </a:ext>
              </a:extLst>
            </a:blip>
            <a:stretch>
              <a:fillRect/>
            </a:stretch>
          </p:blipFill>
          <p:spPr>
            <a:xfrm>
              <a:off x="18953908" y="5607850"/>
              <a:ext cx="39769" cy="46056"/>
            </a:xfrm>
            <a:prstGeom prst="rect">
              <a:avLst/>
            </a:prstGeom>
          </p:spPr>
        </p:pic>
        <p:pic>
          <p:nvPicPr>
            <p:cNvPr id="3334" name="Image 3320" descr=" "/>
            <p:cNvPicPr>
              <a:picLocks noChangeAspect="1"/>
            </p:cNvPicPr>
            <p:nvPr/>
          </p:nvPicPr>
          <p:blipFill>
            <a:blip r:embed="rId6642">
              <a:extLst>
                <a:ext uri="{96DAC541-7B7A-43D3-8B79-37D633B846F1}">
                  <asvg:svgBlip xmlns:asvg="http://schemas.microsoft.com/office/drawing/2016/SVG/main" r:embed="rId6643"/>
                </a:ext>
              </a:extLst>
            </a:blip>
            <a:stretch>
              <a:fillRect/>
            </a:stretch>
          </p:blipFill>
          <p:spPr>
            <a:xfrm>
              <a:off x="18890357" y="5608241"/>
              <a:ext cx="40268" cy="46385"/>
            </a:xfrm>
            <a:prstGeom prst="rect">
              <a:avLst/>
            </a:prstGeom>
          </p:spPr>
        </p:pic>
        <p:pic>
          <p:nvPicPr>
            <p:cNvPr id="3335" name="Image 3321" descr=" "/>
            <p:cNvPicPr>
              <a:picLocks noChangeAspect="1"/>
            </p:cNvPicPr>
            <p:nvPr/>
          </p:nvPicPr>
          <p:blipFill>
            <a:blip r:embed="rId6644">
              <a:extLst>
                <a:ext uri="{96DAC541-7B7A-43D3-8B79-37D633B846F1}">
                  <asvg:svgBlip xmlns:asvg="http://schemas.microsoft.com/office/drawing/2016/SVG/main" r:embed="rId6645"/>
                </a:ext>
              </a:extLst>
            </a:blip>
            <a:stretch>
              <a:fillRect/>
            </a:stretch>
          </p:blipFill>
          <p:spPr>
            <a:xfrm>
              <a:off x="16799542" y="5622944"/>
              <a:ext cx="40268" cy="45982"/>
            </a:xfrm>
            <a:prstGeom prst="rect">
              <a:avLst/>
            </a:prstGeom>
          </p:spPr>
        </p:pic>
        <p:pic>
          <p:nvPicPr>
            <p:cNvPr id="3336" name="Image 3322" descr=" "/>
            <p:cNvPicPr>
              <a:picLocks noChangeAspect="1"/>
            </p:cNvPicPr>
            <p:nvPr/>
          </p:nvPicPr>
          <p:blipFill>
            <a:blip r:embed="rId6646">
              <a:extLst>
                <a:ext uri="{96DAC541-7B7A-43D3-8B79-37D633B846F1}">
                  <asvg:svgBlip xmlns:asvg="http://schemas.microsoft.com/office/drawing/2016/SVG/main" r:embed="rId6647"/>
                </a:ext>
              </a:extLst>
            </a:blip>
            <a:stretch>
              <a:fillRect/>
            </a:stretch>
          </p:blipFill>
          <p:spPr>
            <a:xfrm>
              <a:off x="16672916" y="5623489"/>
              <a:ext cx="40268" cy="46385"/>
            </a:xfrm>
            <a:prstGeom prst="rect">
              <a:avLst/>
            </a:prstGeom>
          </p:spPr>
        </p:pic>
        <p:pic>
          <p:nvPicPr>
            <p:cNvPr id="3337" name="Image 3323" descr=" "/>
            <p:cNvPicPr>
              <a:picLocks noChangeAspect="1"/>
            </p:cNvPicPr>
            <p:nvPr/>
          </p:nvPicPr>
          <p:blipFill>
            <a:blip r:embed="rId6648">
              <a:extLst>
                <a:ext uri="{96DAC541-7B7A-43D3-8B79-37D633B846F1}">
                  <asvg:svgBlip xmlns:asvg="http://schemas.microsoft.com/office/drawing/2016/SVG/main" r:embed="rId6649"/>
                </a:ext>
              </a:extLst>
            </a:blip>
            <a:stretch>
              <a:fillRect/>
            </a:stretch>
          </p:blipFill>
          <p:spPr>
            <a:xfrm>
              <a:off x="16609730" y="5623644"/>
              <a:ext cx="40378" cy="46298"/>
            </a:xfrm>
            <a:prstGeom prst="rect">
              <a:avLst/>
            </a:prstGeom>
          </p:spPr>
        </p:pic>
        <p:pic>
          <p:nvPicPr>
            <p:cNvPr id="3338" name="Image 3324" descr=" "/>
            <p:cNvPicPr>
              <a:picLocks noChangeAspect="1"/>
            </p:cNvPicPr>
            <p:nvPr/>
          </p:nvPicPr>
          <p:blipFill>
            <a:blip r:embed="rId6650">
              <a:extLst>
                <a:ext uri="{96DAC541-7B7A-43D3-8B79-37D633B846F1}">
                  <asvg:svgBlip xmlns:asvg="http://schemas.microsoft.com/office/drawing/2016/SVG/main" r:embed="rId6651"/>
                </a:ext>
              </a:extLst>
            </a:blip>
            <a:stretch>
              <a:fillRect/>
            </a:stretch>
          </p:blipFill>
          <p:spPr>
            <a:xfrm>
              <a:off x="16546134" y="5624271"/>
              <a:ext cx="40268" cy="46385"/>
            </a:xfrm>
            <a:prstGeom prst="rect">
              <a:avLst/>
            </a:prstGeom>
          </p:spPr>
        </p:pic>
        <p:pic>
          <p:nvPicPr>
            <p:cNvPr id="3339" name="Image 3325" descr=" "/>
            <p:cNvPicPr>
              <a:picLocks noChangeAspect="1"/>
            </p:cNvPicPr>
            <p:nvPr/>
          </p:nvPicPr>
          <p:blipFill>
            <a:blip r:embed="rId6652">
              <a:extLst>
                <a:ext uri="{96DAC541-7B7A-43D3-8B79-37D633B846F1}">
                  <asvg:svgBlip xmlns:asvg="http://schemas.microsoft.com/office/drawing/2016/SVG/main" r:embed="rId6653"/>
                </a:ext>
              </a:extLst>
            </a:blip>
            <a:stretch>
              <a:fillRect/>
            </a:stretch>
          </p:blipFill>
          <p:spPr>
            <a:xfrm>
              <a:off x="16482899" y="5624432"/>
              <a:ext cx="40268" cy="46453"/>
            </a:xfrm>
            <a:prstGeom prst="rect">
              <a:avLst/>
            </a:prstGeom>
          </p:spPr>
        </p:pic>
        <p:pic>
          <p:nvPicPr>
            <p:cNvPr id="3340" name="Image 3326" descr=" "/>
            <p:cNvPicPr>
              <a:picLocks noChangeAspect="1"/>
            </p:cNvPicPr>
            <p:nvPr/>
          </p:nvPicPr>
          <p:blipFill>
            <a:blip r:embed="rId6654">
              <a:extLst>
                <a:ext uri="{96DAC541-7B7A-43D3-8B79-37D633B846F1}">
                  <asvg:svgBlip xmlns:asvg="http://schemas.microsoft.com/office/drawing/2016/SVG/main" r:embed="rId6655"/>
                </a:ext>
              </a:extLst>
            </a:blip>
            <a:stretch>
              <a:fillRect/>
            </a:stretch>
          </p:blipFill>
          <p:spPr>
            <a:xfrm>
              <a:off x="16419508" y="5624903"/>
              <a:ext cx="40268" cy="46298"/>
            </a:xfrm>
            <a:prstGeom prst="rect">
              <a:avLst/>
            </a:prstGeom>
          </p:spPr>
        </p:pic>
        <p:pic>
          <p:nvPicPr>
            <p:cNvPr id="3341" name="Image 3327" descr=" "/>
            <p:cNvPicPr>
              <a:picLocks noChangeAspect="1"/>
            </p:cNvPicPr>
            <p:nvPr/>
          </p:nvPicPr>
          <p:blipFill>
            <a:blip r:embed="rId6656">
              <a:extLst>
                <a:ext uri="{96DAC541-7B7A-43D3-8B79-37D633B846F1}">
                  <asvg:svgBlip xmlns:asvg="http://schemas.microsoft.com/office/drawing/2016/SVG/main" r:embed="rId6657"/>
                </a:ext>
              </a:extLst>
            </a:blip>
            <a:stretch>
              <a:fillRect/>
            </a:stretch>
          </p:blipFill>
          <p:spPr>
            <a:xfrm>
              <a:off x="16356117" y="5625529"/>
              <a:ext cx="40268" cy="46385"/>
            </a:xfrm>
            <a:prstGeom prst="rect">
              <a:avLst/>
            </a:prstGeom>
          </p:spPr>
        </p:pic>
        <p:pic>
          <p:nvPicPr>
            <p:cNvPr id="3342" name="Image 3328" descr=" "/>
            <p:cNvPicPr>
              <a:picLocks noChangeAspect="1"/>
            </p:cNvPicPr>
            <p:nvPr/>
          </p:nvPicPr>
          <p:blipFill>
            <a:blip r:embed="rId6658">
              <a:extLst>
                <a:ext uri="{96DAC541-7B7A-43D3-8B79-37D633B846F1}">
                  <asvg:svgBlip xmlns:asvg="http://schemas.microsoft.com/office/drawing/2016/SVG/main" r:embed="rId6659"/>
                </a:ext>
              </a:extLst>
            </a:blip>
            <a:stretch>
              <a:fillRect/>
            </a:stretch>
          </p:blipFill>
          <p:spPr>
            <a:xfrm>
              <a:off x="16292725" y="5626001"/>
              <a:ext cx="40268" cy="46385"/>
            </a:xfrm>
            <a:prstGeom prst="rect">
              <a:avLst/>
            </a:prstGeom>
          </p:spPr>
        </p:pic>
        <p:pic>
          <p:nvPicPr>
            <p:cNvPr id="3343" name="Image 3329" descr=" "/>
            <p:cNvPicPr>
              <a:picLocks noChangeAspect="1"/>
            </p:cNvPicPr>
            <p:nvPr/>
          </p:nvPicPr>
          <p:blipFill>
            <a:blip r:embed="rId6660">
              <a:extLst>
                <a:ext uri="{96DAC541-7B7A-43D3-8B79-37D633B846F1}">
                  <asvg:svgBlip xmlns:asvg="http://schemas.microsoft.com/office/drawing/2016/SVG/main" r:embed="rId6661"/>
                </a:ext>
              </a:extLst>
            </a:blip>
            <a:stretch>
              <a:fillRect/>
            </a:stretch>
          </p:blipFill>
          <p:spPr>
            <a:xfrm>
              <a:off x="16229334" y="5626875"/>
              <a:ext cx="40268" cy="45982"/>
            </a:xfrm>
            <a:prstGeom prst="rect">
              <a:avLst/>
            </a:prstGeom>
          </p:spPr>
        </p:pic>
        <p:pic>
          <p:nvPicPr>
            <p:cNvPr id="3344" name="Image 3330" descr=" "/>
            <p:cNvPicPr>
              <a:picLocks noChangeAspect="1"/>
            </p:cNvPicPr>
            <p:nvPr/>
          </p:nvPicPr>
          <p:blipFill>
            <a:blip r:embed="rId6662">
              <a:extLst>
                <a:ext uri="{96DAC541-7B7A-43D3-8B79-37D633B846F1}">
                  <asvg:svgBlip xmlns:asvg="http://schemas.microsoft.com/office/drawing/2016/SVG/main" r:embed="rId6663"/>
                </a:ext>
              </a:extLst>
            </a:blip>
            <a:stretch>
              <a:fillRect/>
            </a:stretch>
          </p:blipFill>
          <p:spPr>
            <a:xfrm>
              <a:off x="16166100" y="5626633"/>
              <a:ext cx="40268" cy="46298"/>
            </a:xfrm>
            <a:prstGeom prst="rect">
              <a:avLst/>
            </a:prstGeom>
          </p:spPr>
        </p:pic>
        <p:pic>
          <p:nvPicPr>
            <p:cNvPr id="3345" name="Image 3331" descr=" "/>
            <p:cNvPicPr>
              <a:picLocks noChangeAspect="1"/>
            </p:cNvPicPr>
            <p:nvPr/>
          </p:nvPicPr>
          <p:blipFill>
            <a:blip r:embed="rId6664">
              <a:extLst>
                <a:ext uri="{96DAC541-7B7A-43D3-8B79-37D633B846F1}">
                  <asvg:svgBlip xmlns:asvg="http://schemas.microsoft.com/office/drawing/2016/SVG/main" r:embed="rId6665"/>
                </a:ext>
              </a:extLst>
            </a:blip>
            <a:stretch>
              <a:fillRect/>
            </a:stretch>
          </p:blipFill>
          <p:spPr>
            <a:xfrm>
              <a:off x="16102708" y="5627260"/>
              <a:ext cx="40268" cy="46385"/>
            </a:xfrm>
            <a:prstGeom prst="rect">
              <a:avLst/>
            </a:prstGeom>
          </p:spPr>
        </p:pic>
        <p:pic>
          <p:nvPicPr>
            <p:cNvPr id="3346" name="Image 3332" descr=" "/>
            <p:cNvPicPr>
              <a:picLocks noChangeAspect="1"/>
            </p:cNvPicPr>
            <p:nvPr/>
          </p:nvPicPr>
          <p:blipFill>
            <a:blip r:embed="rId6666">
              <a:extLst>
                <a:ext uri="{96DAC541-7B7A-43D3-8B79-37D633B846F1}">
                  <asvg:svgBlip xmlns:asvg="http://schemas.microsoft.com/office/drawing/2016/SVG/main" r:embed="rId6667"/>
                </a:ext>
              </a:extLst>
            </a:blip>
            <a:stretch>
              <a:fillRect/>
            </a:stretch>
          </p:blipFill>
          <p:spPr>
            <a:xfrm>
              <a:off x="16039317" y="5627576"/>
              <a:ext cx="40268" cy="46298"/>
            </a:xfrm>
            <a:prstGeom prst="rect">
              <a:avLst/>
            </a:prstGeom>
          </p:spPr>
        </p:pic>
        <p:pic>
          <p:nvPicPr>
            <p:cNvPr id="3347" name="Image 3333" descr=" "/>
            <p:cNvPicPr>
              <a:picLocks noChangeAspect="1"/>
            </p:cNvPicPr>
            <p:nvPr/>
          </p:nvPicPr>
          <p:blipFill>
            <a:blip r:embed="rId6668">
              <a:extLst>
                <a:ext uri="{96DAC541-7B7A-43D3-8B79-37D633B846F1}">
                  <asvg:svgBlip xmlns:asvg="http://schemas.microsoft.com/office/drawing/2016/SVG/main" r:embed="rId6669"/>
                </a:ext>
              </a:extLst>
            </a:blip>
            <a:stretch>
              <a:fillRect/>
            </a:stretch>
          </p:blipFill>
          <p:spPr>
            <a:xfrm>
              <a:off x="15975926" y="5629232"/>
              <a:ext cx="40268" cy="45982"/>
            </a:xfrm>
            <a:prstGeom prst="rect">
              <a:avLst/>
            </a:prstGeom>
          </p:spPr>
        </p:pic>
        <p:pic>
          <p:nvPicPr>
            <p:cNvPr id="3348" name="Image 3334" descr=" "/>
            <p:cNvPicPr>
              <a:picLocks noChangeAspect="1"/>
            </p:cNvPicPr>
            <p:nvPr/>
          </p:nvPicPr>
          <p:blipFill>
            <a:blip r:embed="rId6670">
              <a:extLst>
                <a:ext uri="{96DAC541-7B7A-43D3-8B79-37D633B846F1}">
                  <asvg:svgBlip xmlns:asvg="http://schemas.microsoft.com/office/drawing/2016/SVG/main" r:embed="rId6671"/>
                </a:ext>
              </a:extLst>
            </a:blip>
            <a:stretch>
              <a:fillRect/>
            </a:stretch>
          </p:blipFill>
          <p:spPr>
            <a:xfrm>
              <a:off x="15912691" y="5628829"/>
              <a:ext cx="40268" cy="45982"/>
            </a:xfrm>
            <a:prstGeom prst="rect">
              <a:avLst/>
            </a:prstGeom>
          </p:spPr>
        </p:pic>
        <p:pic>
          <p:nvPicPr>
            <p:cNvPr id="3349" name="Image 3335" descr=" "/>
            <p:cNvPicPr>
              <a:picLocks noChangeAspect="1"/>
            </p:cNvPicPr>
            <p:nvPr/>
          </p:nvPicPr>
          <p:blipFill>
            <a:blip r:embed="rId6672">
              <a:extLst>
                <a:ext uri="{96DAC541-7B7A-43D3-8B79-37D633B846F1}">
                  <asvg:svgBlip xmlns:asvg="http://schemas.microsoft.com/office/drawing/2016/SVG/main" r:embed="rId6673"/>
                </a:ext>
              </a:extLst>
            </a:blip>
            <a:stretch>
              <a:fillRect/>
            </a:stretch>
          </p:blipFill>
          <p:spPr>
            <a:xfrm>
              <a:off x="15849300" y="5628829"/>
              <a:ext cx="40268" cy="46385"/>
            </a:xfrm>
            <a:prstGeom prst="rect">
              <a:avLst/>
            </a:prstGeom>
          </p:spPr>
        </p:pic>
        <p:pic>
          <p:nvPicPr>
            <p:cNvPr id="3350" name="Image 3336" descr=" "/>
            <p:cNvPicPr>
              <a:picLocks noChangeAspect="1"/>
            </p:cNvPicPr>
            <p:nvPr/>
          </p:nvPicPr>
          <p:blipFill>
            <a:blip r:embed="rId6674">
              <a:extLst>
                <a:ext uri="{96DAC541-7B7A-43D3-8B79-37D633B846F1}">
                  <asvg:svgBlip xmlns:asvg="http://schemas.microsoft.com/office/drawing/2016/SVG/main" r:embed="rId6675"/>
                </a:ext>
              </a:extLst>
            </a:blip>
            <a:stretch>
              <a:fillRect/>
            </a:stretch>
          </p:blipFill>
          <p:spPr>
            <a:xfrm>
              <a:off x="15786093" y="5628915"/>
              <a:ext cx="40097" cy="40239"/>
            </a:xfrm>
            <a:prstGeom prst="rect">
              <a:avLst/>
            </a:prstGeom>
          </p:spPr>
        </p:pic>
        <p:pic>
          <p:nvPicPr>
            <p:cNvPr id="3351" name="Image 3337" descr=" "/>
            <p:cNvPicPr>
              <a:picLocks noChangeAspect="1"/>
            </p:cNvPicPr>
            <p:nvPr/>
          </p:nvPicPr>
          <p:blipFill>
            <a:blip r:embed="rId6676">
              <a:extLst>
                <a:ext uri="{96DAC541-7B7A-43D3-8B79-37D633B846F1}">
                  <asvg:svgBlip xmlns:asvg="http://schemas.microsoft.com/office/drawing/2016/SVG/main" r:embed="rId6677"/>
                </a:ext>
              </a:extLst>
            </a:blip>
            <a:stretch>
              <a:fillRect/>
            </a:stretch>
          </p:blipFill>
          <p:spPr>
            <a:xfrm>
              <a:off x="15722517" y="5630329"/>
              <a:ext cx="40268" cy="45982"/>
            </a:xfrm>
            <a:prstGeom prst="rect">
              <a:avLst/>
            </a:prstGeom>
          </p:spPr>
        </p:pic>
        <p:pic>
          <p:nvPicPr>
            <p:cNvPr id="3352" name="Image 3338" descr=" "/>
            <p:cNvPicPr>
              <a:picLocks noChangeAspect="1"/>
            </p:cNvPicPr>
            <p:nvPr/>
          </p:nvPicPr>
          <p:blipFill>
            <a:blip r:embed="rId6678">
              <a:extLst>
                <a:ext uri="{96DAC541-7B7A-43D3-8B79-37D633B846F1}">
                  <asvg:svgBlip xmlns:asvg="http://schemas.microsoft.com/office/drawing/2016/SVG/main" r:embed="rId6679"/>
                </a:ext>
              </a:extLst>
            </a:blip>
            <a:stretch>
              <a:fillRect/>
            </a:stretch>
          </p:blipFill>
          <p:spPr>
            <a:xfrm>
              <a:off x="15658575" y="5629932"/>
              <a:ext cx="40268" cy="46124"/>
            </a:xfrm>
            <a:prstGeom prst="rect">
              <a:avLst/>
            </a:prstGeom>
          </p:spPr>
        </p:pic>
        <p:pic>
          <p:nvPicPr>
            <p:cNvPr id="3353" name="Image 3339" descr=" "/>
            <p:cNvPicPr>
              <a:picLocks noChangeAspect="1"/>
            </p:cNvPicPr>
            <p:nvPr/>
          </p:nvPicPr>
          <p:blipFill>
            <a:blip r:embed="rId6680">
              <a:extLst>
                <a:ext uri="{96DAC541-7B7A-43D3-8B79-37D633B846F1}">
                  <asvg:svgBlip xmlns:asvg="http://schemas.microsoft.com/office/drawing/2016/SVG/main" r:embed="rId6681"/>
                </a:ext>
              </a:extLst>
            </a:blip>
            <a:stretch>
              <a:fillRect/>
            </a:stretch>
          </p:blipFill>
          <p:spPr>
            <a:xfrm>
              <a:off x="15595734" y="5630875"/>
              <a:ext cx="40268" cy="46385"/>
            </a:xfrm>
            <a:prstGeom prst="rect">
              <a:avLst/>
            </a:prstGeom>
          </p:spPr>
        </p:pic>
        <p:pic>
          <p:nvPicPr>
            <p:cNvPr id="3354" name="Image 3340" descr=" "/>
            <p:cNvPicPr>
              <a:picLocks noChangeAspect="1"/>
            </p:cNvPicPr>
            <p:nvPr/>
          </p:nvPicPr>
          <p:blipFill>
            <a:blip r:embed="rId6682">
              <a:extLst>
                <a:ext uri="{96DAC541-7B7A-43D3-8B79-37D633B846F1}">
                  <asvg:svgBlip xmlns:asvg="http://schemas.microsoft.com/office/drawing/2016/SVG/main" r:embed="rId6683"/>
                </a:ext>
              </a:extLst>
            </a:blip>
            <a:stretch>
              <a:fillRect/>
            </a:stretch>
          </p:blipFill>
          <p:spPr>
            <a:xfrm>
              <a:off x="15532988" y="5631272"/>
              <a:ext cx="40109" cy="40239"/>
            </a:xfrm>
            <a:prstGeom prst="rect">
              <a:avLst/>
            </a:prstGeom>
          </p:spPr>
        </p:pic>
        <p:pic>
          <p:nvPicPr>
            <p:cNvPr id="3355" name="Image 3341" descr=" "/>
            <p:cNvPicPr>
              <a:picLocks noChangeAspect="1"/>
            </p:cNvPicPr>
            <p:nvPr/>
          </p:nvPicPr>
          <p:blipFill>
            <a:blip r:embed="rId6684">
              <a:extLst>
                <a:ext uri="{96DAC541-7B7A-43D3-8B79-37D633B846F1}">
                  <asvg:svgBlip xmlns:asvg="http://schemas.microsoft.com/office/drawing/2016/SVG/main" r:embed="rId6685"/>
                </a:ext>
              </a:extLst>
            </a:blip>
            <a:stretch>
              <a:fillRect/>
            </a:stretch>
          </p:blipFill>
          <p:spPr>
            <a:xfrm>
              <a:off x="15469895" y="5632059"/>
              <a:ext cx="40268" cy="45982"/>
            </a:xfrm>
            <a:prstGeom prst="rect">
              <a:avLst/>
            </a:prstGeom>
          </p:spPr>
        </p:pic>
        <p:pic>
          <p:nvPicPr>
            <p:cNvPr id="3356" name="Image 3342" descr=" "/>
            <p:cNvPicPr>
              <a:picLocks noChangeAspect="1"/>
            </p:cNvPicPr>
            <p:nvPr/>
          </p:nvPicPr>
          <p:blipFill>
            <a:blip r:embed="rId6686">
              <a:extLst>
                <a:ext uri="{96DAC541-7B7A-43D3-8B79-37D633B846F1}">
                  <asvg:svgBlip xmlns:asvg="http://schemas.microsoft.com/office/drawing/2016/SVG/main" r:embed="rId6687"/>
                </a:ext>
              </a:extLst>
            </a:blip>
            <a:stretch>
              <a:fillRect/>
            </a:stretch>
          </p:blipFill>
          <p:spPr>
            <a:xfrm>
              <a:off x="15405718" y="5632531"/>
              <a:ext cx="40268" cy="45982"/>
            </a:xfrm>
            <a:prstGeom prst="rect">
              <a:avLst/>
            </a:prstGeom>
          </p:spPr>
        </p:pic>
        <p:pic>
          <p:nvPicPr>
            <p:cNvPr id="3357" name="Image 3343" descr=" "/>
            <p:cNvPicPr>
              <a:picLocks noChangeAspect="1"/>
            </p:cNvPicPr>
            <p:nvPr/>
          </p:nvPicPr>
          <p:blipFill>
            <a:blip r:embed="rId6688">
              <a:extLst>
                <a:ext uri="{96DAC541-7B7A-43D3-8B79-37D633B846F1}">
                  <asvg:svgBlip xmlns:asvg="http://schemas.microsoft.com/office/drawing/2016/SVG/main" r:embed="rId6689"/>
                </a:ext>
              </a:extLst>
            </a:blip>
            <a:stretch>
              <a:fillRect/>
            </a:stretch>
          </p:blipFill>
          <p:spPr>
            <a:xfrm>
              <a:off x="15279265" y="5633002"/>
              <a:ext cx="40109" cy="40239"/>
            </a:xfrm>
            <a:prstGeom prst="rect">
              <a:avLst/>
            </a:prstGeom>
          </p:spPr>
        </p:pic>
        <p:pic>
          <p:nvPicPr>
            <p:cNvPr id="3358" name="Image 3344" descr=" "/>
            <p:cNvPicPr>
              <a:picLocks noChangeAspect="1"/>
            </p:cNvPicPr>
            <p:nvPr/>
          </p:nvPicPr>
          <p:blipFill>
            <a:blip r:embed="rId6690">
              <a:extLst>
                <a:ext uri="{96DAC541-7B7A-43D3-8B79-37D633B846F1}">
                  <asvg:svgBlip xmlns:asvg="http://schemas.microsoft.com/office/drawing/2016/SVG/main" r:embed="rId6691"/>
                </a:ext>
              </a:extLst>
            </a:blip>
            <a:stretch>
              <a:fillRect/>
            </a:stretch>
          </p:blipFill>
          <p:spPr>
            <a:xfrm>
              <a:off x="15215701" y="5633386"/>
              <a:ext cx="40268" cy="46385"/>
            </a:xfrm>
            <a:prstGeom prst="rect">
              <a:avLst/>
            </a:prstGeom>
          </p:spPr>
        </p:pic>
        <p:pic>
          <p:nvPicPr>
            <p:cNvPr id="3359" name="Image 3345" descr=" "/>
            <p:cNvPicPr>
              <a:picLocks noChangeAspect="1"/>
            </p:cNvPicPr>
            <p:nvPr/>
          </p:nvPicPr>
          <p:blipFill>
            <a:blip r:embed="rId6692">
              <a:extLst>
                <a:ext uri="{96DAC541-7B7A-43D3-8B79-37D633B846F1}">
                  <asvg:svgBlip xmlns:asvg="http://schemas.microsoft.com/office/drawing/2016/SVG/main" r:embed="rId6693"/>
                </a:ext>
              </a:extLst>
            </a:blip>
            <a:stretch>
              <a:fillRect/>
            </a:stretch>
          </p:blipFill>
          <p:spPr>
            <a:xfrm>
              <a:off x="15089075" y="5634019"/>
              <a:ext cx="40269" cy="46298"/>
            </a:xfrm>
            <a:prstGeom prst="rect">
              <a:avLst/>
            </a:prstGeom>
          </p:spPr>
        </p:pic>
        <p:pic>
          <p:nvPicPr>
            <p:cNvPr id="3360" name="Image 3346" descr=" "/>
            <p:cNvPicPr>
              <a:picLocks noChangeAspect="1"/>
            </p:cNvPicPr>
            <p:nvPr/>
          </p:nvPicPr>
          <p:blipFill>
            <a:blip r:embed="rId6694">
              <a:extLst>
                <a:ext uri="{96DAC541-7B7A-43D3-8B79-37D633B846F1}">
                  <asvg:svgBlip xmlns:asvg="http://schemas.microsoft.com/office/drawing/2016/SVG/main" r:embed="rId6695"/>
                </a:ext>
              </a:extLst>
            </a:blip>
            <a:stretch>
              <a:fillRect/>
            </a:stretch>
          </p:blipFill>
          <p:spPr>
            <a:xfrm>
              <a:off x="15025684" y="5634732"/>
              <a:ext cx="40268" cy="46298"/>
            </a:xfrm>
            <a:prstGeom prst="rect">
              <a:avLst/>
            </a:prstGeom>
          </p:spPr>
        </p:pic>
        <p:pic>
          <p:nvPicPr>
            <p:cNvPr id="3361" name="Image 3347" descr=" "/>
            <p:cNvPicPr>
              <a:picLocks noChangeAspect="1"/>
            </p:cNvPicPr>
            <p:nvPr/>
          </p:nvPicPr>
          <p:blipFill>
            <a:blip r:embed="rId6696">
              <a:extLst>
                <a:ext uri="{96DAC541-7B7A-43D3-8B79-37D633B846F1}">
                  <asvg:svgBlip xmlns:asvg="http://schemas.microsoft.com/office/drawing/2016/SVG/main" r:embed="rId6697"/>
                </a:ext>
              </a:extLst>
            </a:blip>
            <a:stretch>
              <a:fillRect/>
            </a:stretch>
          </p:blipFill>
          <p:spPr>
            <a:xfrm>
              <a:off x="14962467" y="5635203"/>
              <a:ext cx="40107" cy="40239"/>
            </a:xfrm>
            <a:prstGeom prst="rect">
              <a:avLst/>
            </a:prstGeom>
          </p:spPr>
        </p:pic>
        <p:pic>
          <p:nvPicPr>
            <p:cNvPr id="3362" name="Image 3348" descr=" "/>
            <p:cNvPicPr>
              <a:picLocks noChangeAspect="1"/>
            </p:cNvPicPr>
            <p:nvPr/>
          </p:nvPicPr>
          <p:blipFill>
            <a:blip r:embed="rId6698">
              <a:extLst>
                <a:ext uri="{96DAC541-7B7A-43D3-8B79-37D633B846F1}">
                  <asvg:svgBlip xmlns:asvg="http://schemas.microsoft.com/office/drawing/2016/SVG/main" r:embed="rId6699"/>
                </a:ext>
              </a:extLst>
            </a:blip>
            <a:stretch>
              <a:fillRect/>
            </a:stretch>
          </p:blipFill>
          <p:spPr>
            <a:xfrm>
              <a:off x="14898901" y="5636301"/>
              <a:ext cx="40268" cy="45672"/>
            </a:xfrm>
            <a:prstGeom prst="rect">
              <a:avLst/>
            </a:prstGeom>
          </p:spPr>
        </p:pic>
        <p:pic>
          <p:nvPicPr>
            <p:cNvPr id="3363" name="Image 3349" descr=" "/>
            <p:cNvPicPr>
              <a:picLocks noChangeAspect="1"/>
            </p:cNvPicPr>
            <p:nvPr/>
          </p:nvPicPr>
          <p:blipFill>
            <a:blip r:embed="rId6700">
              <a:extLst>
                <a:ext uri="{96DAC541-7B7A-43D3-8B79-37D633B846F1}">
                  <asvg:svgBlip xmlns:asvg="http://schemas.microsoft.com/office/drawing/2016/SVG/main" r:embed="rId6701"/>
                </a:ext>
              </a:extLst>
            </a:blip>
            <a:stretch>
              <a:fillRect/>
            </a:stretch>
          </p:blipFill>
          <p:spPr>
            <a:xfrm>
              <a:off x="14835510" y="5636301"/>
              <a:ext cx="40268" cy="46143"/>
            </a:xfrm>
            <a:prstGeom prst="rect">
              <a:avLst/>
            </a:prstGeom>
          </p:spPr>
        </p:pic>
        <p:pic>
          <p:nvPicPr>
            <p:cNvPr id="3364" name="Image 3350" descr=" "/>
            <p:cNvPicPr>
              <a:picLocks noChangeAspect="1"/>
            </p:cNvPicPr>
            <p:nvPr/>
          </p:nvPicPr>
          <p:blipFill>
            <a:blip r:embed="rId6702">
              <a:extLst>
                <a:ext uri="{96DAC541-7B7A-43D3-8B79-37D633B846F1}">
                  <asvg:svgBlip xmlns:asvg="http://schemas.microsoft.com/office/drawing/2016/SVG/main" r:embed="rId6703"/>
                </a:ext>
              </a:extLst>
            </a:blip>
            <a:stretch>
              <a:fillRect/>
            </a:stretch>
          </p:blipFill>
          <p:spPr>
            <a:xfrm>
              <a:off x="14772275" y="5636301"/>
              <a:ext cx="40268" cy="46453"/>
            </a:xfrm>
            <a:prstGeom prst="rect">
              <a:avLst/>
            </a:prstGeom>
          </p:spPr>
        </p:pic>
        <p:pic>
          <p:nvPicPr>
            <p:cNvPr id="3365" name="Image 3351" descr=" "/>
            <p:cNvPicPr>
              <a:picLocks noChangeAspect="1"/>
            </p:cNvPicPr>
            <p:nvPr/>
          </p:nvPicPr>
          <p:blipFill>
            <a:blip r:embed="rId6704">
              <a:extLst>
                <a:ext uri="{96DAC541-7B7A-43D3-8B79-37D633B846F1}">
                  <asvg:svgBlip xmlns:asvg="http://schemas.microsoft.com/office/drawing/2016/SVG/main" r:embed="rId6705"/>
                </a:ext>
              </a:extLst>
            </a:blip>
            <a:stretch>
              <a:fillRect/>
            </a:stretch>
          </p:blipFill>
          <p:spPr>
            <a:xfrm>
              <a:off x="14645493" y="5637318"/>
              <a:ext cx="40268" cy="46385"/>
            </a:xfrm>
            <a:prstGeom prst="rect">
              <a:avLst/>
            </a:prstGeom>
          </p:spPr>
        </p:pic>
        <p:pic>
          <p:nvPicPr>
            <p:cNvPr id="3366" name="Image 3352" descr=" "/>
            <p:cNvPicPr>
              <a:picLocks noChangeAspect="1"/>
            </p:cNvPicPr>
            <p:nvPr/>
          </p:nvPicPr>
          <p:blipFill>
            <a:blip r:embed="rId6706">
              <a:extLst>
                <a:ext uri="{96DAC541-7B7A-43D3-8B79-37D633B846F1}">
                  <asvg:svgBlip xmlns:asvg="http://schemas.microsoft.com/office/drawing/2016/SVG/main" r:embed="rId6707"/>
                </a:ext>
              </a:extLst>
            </a:blip>
            <a:stretch>
              <a:fillRect/>
            </a:stretch>
          </p:blipFill>
          <p:spPr>
            <a:xfrm>
              <a:off x="20473725" y="5526274"/>
              <a:ext cx="40269" cy="45672"/>
            </a:xfrm>
            <a:prstGeom prst="rect">
              <a:avLst/>
            </a:prstGeom>
          </p:spPr>
        </p:pic>
        <p:pic>
          <p:nvPicPr>
            <p:cNvPr id="3367" name="Image 3353" descr=" "/>
            <p:cNvPicPr>
              <a:picLocks noChangeAspect="1"/>
            </p:cNvPicPr>
            <p:nvPr/>
          </p:nvPicPr>
          <p:blipFill>
            <a:blip r:embed="rId6708">
              <a:extLst>
                <a:ext uri="{96DAC541-7B7A-43D3-8B79-37D633B846F1}">
                  <asvg:svgBlip xmlns:asvg="http://schemas.microsoft.com/office/drawing/2016/SVG/main" r:embed="rId6709"/>
                </a:ext>
              </a:extLst>
            </a:blip>
            <a:stretch>
              <a:fillRect/>
            </a:stretch>
          </p:blipFill>
          <p:spPr>
            <a:xfrm>
              <a:off x="20410335" y="5525715"/>
              <a:ext cx="40268" cy="46298"/>
            </a:xfrm>
            <a:prstGeom prst="rect">
              <a:avLst/>
            </a:prstGeom>
          </p:spPr>
        </p:pic>
        <p:pic>
          <p:nvPicPr>
            <p:cNvPr id="3368" name="Image 3354" descr=" "/>
            <p:cNvPicPr>
              <a:picLocks noChangeAspect="1"/>
            </p:cNvPicPr>
            <p:nvPr/>
          </p:nvPicPr>
          <p:blipFill>
            <a:blip r:embed="rId6710">
              <a:extLst>
                <a:ext uri="{96DAC541-7B7A-43D3-8B79-37D633B846F1}">
                  <asvg:svgBlip xmlns:asvg="http://schemas.microsoft.com/office/drawing/2016/SVG/main" r:embed="rId6711"/>
                </a:ext>
              </a:extLst>
            </a:blip>
            <a:stretch>
              <a:fillRect/>
            </a:stretch>
          </p:blipFill>
          <p:spPr>
            <a:xfrm>
              <a:off x="20347247" y="5526274"/>
              <a:ext cx="39937" cy="46211"/>
            </a:xfrm>
            <a:prstGeom prst="rect">
              <a:avLst/>
            </a:prstGeom>
          </p:spPr>
        </p:pic>
        <p:pic>
          <p:nvPicPr>
            <p:cNvPr id="3369" name="Image 3355" descr=" "/>
            <p:cNvPicPr>
              <a:picLocks noChangeAspect="1"/>
            </p:cNvPicPr>
            <p:nvPr/>
          </p:nvPicPr>
          <p:blipFill>
            <a:blip r:embed="rId6712">
              <a:extLst>
                <a:ext uri="{96DAC541-7B7A-43D3-8B79-37D633B846F1}">
                  <asvg:svgBlip xmlns:asvg="http://schemas.microsoft.com/office/drawing/2016/SVG/main" r:embed="rId6713"/>
                </a:ext>
              </a:extLst>
            </a:blip>
            <a:stretch>
              <a:fillRect/>
            </a:stretch>
          </p:blipFill>
          <p:spPr>
            <a:xfrm>
              <a:off x="20283237" y="5526813"/>
              <a:ext cx="40268" cy="46385"/>
            </a:xfrm>
            <a:prstGeom prst="rect">
              <a:avLst/>
            </a:prstGeom>
          </p:spPr>
        </p:pic>
        <p:pic>
          <p:nvPicPr>
            <p:cNvPr id="3370" name="Image 3356" descr=" "/>
            <p:cNvPicPr>
              <a:picLocks noChangeAspect="1"/>
            </p:cNvPicPr>
            <p:nvPr/>
          </p:nvPicPr>
          <p:blipFill>
            <a:blip r:embed="rId6714">
              <a:extLst>
                <a:ext uri="{96DAC541-7B7A-43D3-8B79-37D633B846F1}">
                  <asvg:svgBlip xmlns:asvg="http://schemas.microsoft.com/office/drawing/2016/SVG/main" r:embed="rId6715"/>
                </a:ext>
              </a:extLst>
            </a:blip>
            <a:stretch>
              <a:fillRect/>
            </a:stretch>
          </p:blipFill>
          <p:spPr>
            <a:xfrm>
              <a:off x="20220318" y="5527526"/>
              <a:ext cx="40268" cy="46143"/>
            </a:xfrm>
            <a:prstGeom prst="rect">
              <a:avLst/>
            </a:prstGeom>
          </p:spPr>
        </p:pic>
        <p:pic>
          <p:nvPicPr>
            <p:cNvPr id="3371" name="Image 3357" descr=" "/>
            <p:cNvPicPr>
              <a:picLocks noChangeAspect="1"/>
            </p:cNvPicPr>
            <p:nvPr/>
          </p:nvPicPr>
          <p:blipFill>
            <a:blip r:embed="rId6716">
              <a:extLst>
                <a:ext uri="{96DAC541-7B7A-43D3-8B79-37D633B846F1}">
                  <asvg:svgBlip xmlns:asvg="http://schemas.microsoft.com/office/drawing/2016/SVG/main" r:embed="rId6717"/>
                </a:ext>
              </a:extLst>
            </a:blip>
            <a:stretch>
              <a:fillRect/>
            </a:stretch>
          </p:blipFill>
          <p:spPr>
            <a:xfrm>
              <a:off x="20157567" y="5527371"/>
              <a:ext cx="39467" cy="46056"/>
            </a:xfrm>
            <a:prstGeom prst="rect">
              <a:avLst/>
            </a:prstGeom>
          </p:spPr>
        </p:pic>
        <p:pic>
          <p:nvPicPr>
            <p:cNvPr id="3372" name="Image 3358" descr=" "/>
            <p:cNvPicPr>
              <a:picLocks noChangeAspect="1"/>
            </p:cNvPicPr>
            <p:nvPr/>
          </p:nvPicPr>
          <p:blipFill>
            <a:blip r:embed="rId6718">
              <a:extLst>
                <a:ext uri="{96DAC541-7B7A-43D3-8B79-37D633B846F1}">
                  <asvg:svgBlip xmlns:asvg="http://schemas.microsoft.com/office/drawing/2016/SVG/main" r:embed="rId6719"/>
                </a:ext>
              </a:extLst>
            </a:blip>
            <a:stretch>
              <a:fillRect/>
            </a:stretch>
          </p:blipFill>
          <p:spPr>
            <a:xfrm>
              <a:off x="20030301" y="5528227"/>
              <a:ext cx="40268" cy="46453"/>
            </a:xfrm>
            <a:prstGeom prst="rect">
              <a:avLst/>
            </a:prstGeom>
          </p:spPr>
        </p:pic>
        <p:pic>
          <p:nvPicPr>
            <p:cNvPr id="3373" name="Image 3359" descr=" "/>
            <p:cNvPicPr>
              <a:picLocks noChangeAspect="1"/>
            </p:cNvPicPr>
            <p:nvPr/>
          </p:nvPicPr>
          <p:blipFill>
            <a:blip r:embed="rId6720">
              <a:extLst>
                <a:ext uri="{96DAC541-7B7A-43D3-8B79-37D633B846F1}">
                  <asvg:svgBlip xmlns:asvg="http://schemas.microsoft.com/office/drawing/2016/SVG/main" r:embed="rId6721"/>
                </a:ext>
              </a:extLst>
            </a:blip>
            <a:stretch>
              <a:fillRect/>
            </a:stretch>
          </p:blipFill>
          <p:spPr>
            <a:xfrm>
              <a:off x="19903712" y="5529418"/>
              <a:ext cx="39914" cy="46056"/>
            </a:xfrm>
            <a:prstGeom prst="rect">
              <a:avLst/>
            </a:prstGeom>
          </p:spPr>
        </p:pic>
        <p:pic>
          <p:nvPicPr>
            <p:cNvPr id="3374" name="Image 3360" descr=" "/>
            <p:cNvPicPr>
              <a:picLocks noChangeAspect="1"/>
            </p:cNvPicPr>
            <p:nvPr/>
          </p:nvPicPr>
          <p:blipFill>
            <a:blip r:embed="rId6722">
              <a:extLst>
                <a:ext uri="{96DAC541-7B7A-43D3-8B79-37D633B846F1}">
                  <asvg:svgBlip xmlns:asvg="http://schemas.microsoft.com/office/drawing/2016/SVG/main" r:embed="rId6723"/>
                </a:ext>
              </a:extLst>
            </a:blip>
            <a:stretch>
              <a:fillRect/>
            </a:stretch>
          </p:blipFill>
          <p:spPr>
            <a:xfrm>
              <a:off x="19840362" y="5530528"/>
              <a:ext cx="39954" cy="44927"/>
            </a:xfrm>
            <a:prstGeom prst="rect">
              <a:avLst/>
            </a:prstGeom>
          </p:spPr>
        </p:pic>
        <p:pic>
          <p:nvPicPr>
            <p:cNvPr id="3375" name="Image 3361" descr=" "/>
            <p:cNvPicPr>
              <a:picLocks noChangeAspect="1"/>
            </p:cNvPicPr>
            <p:nvPr/>
          </p:nvPicPr>
          <p:blipFill>
            <a:blip r:embed="rId6724">
              <a:extLst>
                <a:ext uri="{96DAC541-7B7A-43D3-8B79-37D633B846F1}">
                  <asvg:svgBlip xmlns:asvg="http://schemas.microsoft.com/office/drawing/2016/SVG/main" r:embed="rId6725"/>
                </a:ext>
              </a:extLst>
            </a:blip>
            <a:stretch>
              <a:fillRect/>
            </a:stretch>
          </p:blipFill>
          <p:spPr>
            <a:xfrm>
              <a:off x="19776892" y="5529957"/>
              <a:ext cx="40268" cy="46453"/>
            </a:xfrm>
            <a:prstGeom prst="rect">
              <a:avLst/>
            </a:prstGeom>
          </p:spPr>
        </p:pic>
        <p:pic>
          <p:nvPicPr>
            <p:cNvPr id="3376" name="Image 3362" descr=" "/>
            <p:cNvPicPr>
              <a:picLocks noChangeAspect="1"/>
            </p:cNvPicPr>
            <p:nvPr/>
          </p:nvPicPr>
          <p:blipFill>
            <a:blip r:embed="rId6726">
              <a:extLst>
                <a:ext uri="{96DAC541-7B7A-43D3-8B79-37D633B846F1}">
                  <asvg:svgBlip xmlns:asvg="http://schemas.microsoft.com/office/drawing/2016/SVG/main" r:embed="rId6727"/>
                </a:ext>
              </a:extLst>
            </a:blip>
            <a:stretch>
              <a:fillRect/>
            </a:stretch>
          </p:blipFill>
          <p:spPr>
            <a:xfrm>
              <a:off x="19333310" y="5533101"/>
              <a:ext cx="40269" cy="46298"/>
            </a:xfrm>
            <a:prstGeom prst="rect">
              <a:avLst/>
            </a:prstGeom>
          </p:spPr>
        </p:pic>
        <p:pic>
          <p:nvPicPr>
            <p:cNvPr id="3377" name="Image 3363" descr=" "/>
            <p:cNvPicPr>
              <a:picLocks noChangeAspect="1"/>
            </p:cNvPicPr>
            <p:nvPr/>
          </p:nvPicPr>
          <p:blipFill>
            <a:blip r:embed="rId6728">
              <a:extLst>
                <a:ext uri="{96DAC541-7B7A-43D3-8B79-37D633B846F1}">
                  <asvg:svgBlip xmlns:asvg="http://schemas.microsoft.com/office/drawing/2016/SVG/main" r:embed="rId6729"/>
                </a:ext>
              </a:extLst>
            </a:blip>
            <a:stretch>
              <a:fillRect/>
            </a:stretch>
          </p:blipFill>
          <p:spPr>
            <a:xfrm>
              <a:off x="19270075" y="5534205"/>
              <a:ext cx="40268" cy="46453"/>
            </a:xfrm>
            <a:prstGeom prst="rect">
              <a:avLst/>
            </a:prstGeom>
          </p:spPr>
        </p:pic>
        <p:pic>
          <p:nvPicPr>
            <p:cNvPr id="3378" name="Image 3364" descr=" "/>
            <p:cNvPicPr>
              <a:picLocks noChangeAspect="1"/>
            </p:cNvPicPr>
            <p:nvPr/>
          </p:nvPicPr>
          <p:blipFill>
            <a:blip r:embed="rId6730">
              <a:extLst>
                <a:ext uri="{96DAC541-7B7A-43D3-8B79-37D633B846F1}">
                  <asvg:svgBlip xmlns:asvg="http://schemas.microsoft.com/office/drawing/2016/SVG/main" r:embed="rId6731"/>
                </a:ext>
              </a:extLst>
            </a:blip>
            <a:stretch>
              <a:fillRect/>
            </a:stretch>
          </p:blipFill>
          <p:spPr>
            <a:xfrm>
              <a:off x="19143293" y="5534515"/>
              <a:ext cx="40268" cy="46385"/>
            </a:xfrm>
            <a:prstGeom prst="rect">
              <a:avLst/>
            </a:prstGeom>
          </p:spPr>
        </p:pic>
        <p:pic>
          <p:nvPicPr>
            <p:cNvPr id="3379" name="Image 3365" descr=" "/>
            <p:cNvPicPr>
              <a:picLocks noChangeAspect="1"/>
            </p:cNvPicPr>
            <p:nvPr/>
          </p:nvPicPr>
          <p:blipFill>
            <a:blip r:embed="rId6732">
              <a:extLst>
                <a:ext uri="{96DAC541-7B7A-43D3-8B79-37D633B846F1}">
                  <asvg:svgBlip xmlns:asvg="http://schemas.microsoft.com/office/drawing/2016/SVG/main" r:embed="rId6733"/>
                </a:ext>
              </a:extLst>
            </a:blip>
            <a:stretch>
              <a:fillRect/>
            </a:stretch>
          </p:blipFill>
          <p:spPr>
            <a:xfrm>
              <a:off x="19079430" y="5534515"/>
              <a:ext cx="40268" cy="46143"/>
            </a:xfrm>
            <a:prstGeom prst="rect">
              <a:avLst/>
            </a:prstGeom>
          </p:spPr>
        </p:pic>
        <p:pic>
          <p:nvPicPr>
            <p:cNvPr id="3380" name="Image 3366" descr=" "/>
            <p:cNvPicPr>
              <a:picLocks noChangeAspect="1"/>
            </p:cNvPicPr>
            <p:nvPr/>
          </p:nvPicPr>
          <p:blipFill>
            <a:blip r:embed="rId6734">
              <a:extLst>
                <a:ext uri="{96DAC541-7B7A-43D3-8B79-37D633B846F1}">
                  <asvg:svgBlip xmlns:asvg="http://schemas.microsoft.com/office/drawing/2016/SVG/main" r:embed="rId6735"/>
                </a:ext>
              </a:extLst>
            </a:blip>
            <a:stretch>
              <a:fillRect/>
            </a:stretch>
          </p:blipFill>
          <p:spPr>
            <a:xfrm>
              <a:off x="19016510" y="5534515"/>
              <a:ext cx="40341" cy="46819"/>
            </a:xfrm>
            <a:prstGeom prst="rect">
              <a:avLst/>
            </a:prstGeom>
          </p:spPr>
        </p:pic>
        <p:pic>
          <p:nvPicPr>
            <p:cNvPr id="3381" name="Image 3367" descr=" "/>
            <p:cNvPicPr>
              <a:picLocks noChangeAspect="1"/>
            </p:cNvPicPr>
            <p:nvPr/>
          </p:nvPicPr>
          <p:blipFill>
            <a:blip r:embed="rId6736">
              <a:extLst>
                <a:ext uri="{96DAC541-7B7A-43D3-8B79-37D633B846F1}">
                  <asvg:svgBlip xmlns:asvg="http://schemas.microsoft.com/office/drawing/2016/SVG/main" r:embed="rId6737"/>
                </a:ext>
              </a:extLst>
            </a:blip>
            <a:stretch>
              <a:fillRect/>
            </a:stretch>
          </p:blipFill>
          <p:spPr>
            <a:xfrm>
              <a:off x="16672607" y="5551581"/>
              <a:ext cx="40225" cy="46056"/>
            </a:xfrm>
            <a:prstGeom prst="rect">
              <a:avLst/>
            </a:prstGeom>
          </p:spPr>
        </p:pic>
        <p:pic>
          <p:nvPicPr>
            <p:cNvPr id="3382" name="Image 3368" descr=" "/>
            <p:cNvPicPr>
              <a:picLocks noChangeAspect="1"/>
            </p:cNvPicPr>
            <p:nvPr/>
          </p:nvPicPr>
          <p:blipFill>
            <a:blip r:embed="rId6738">
              <a:extLst>
                <a:ext uri="{96DAC541-7B7A-43D3-8B79-37D633B846F1}">
                  <asvg:svgBlip xmlns:asvg="http://schemas.microsoft.com/office/drawing/2016/SVG/main" r:embed="rId6739"/>
                </a:ext>
              </a:extLst>
            </a:blip>
            <a:stretch>
              <a:fillRect/>
            </a:stretch>
          </p:blipFill>
          <p:spPr>
            <a:xfrm>
              <a:off x="16609053" y="5551965"/>
              <a:ext cx="40268" cy="46385"/>
            </a:xfrm>
            <a:prstGeom prst="rect">
              <a:avLst/>
            </a:prstGeom>
          </p:spPr>
        </p:pic>
        <p:pic>
          <p:nvPicPr>
            <p:cNvPr id="3383" name="Image 3369" descr=" "/>
            <p:cNvPicPr>
              <a:picLocks noChangeAspect="1"/>
            </p:cNvPicPr>
            <p:nvPr/>
          </p:nvPicPr>
          <p:blipFill>
            <a:blip r:embed="rId6740">
              <a:extLst>
                <a:ext uri="{96DAC541-7B7A-43D3-8B79-37D633B846F1}">
                  <asvg:svgBlip xmlns:asvg="http://schemas.microsoft.com/office/drawing/2016/SVG/main" r:embed="rId6741"/>
                </a:ext>
              </a:extLst>
            </a:blip>
            <a:stretch>
              <a:fillRect/>
            </a:stretch>
          </p:blipFill>
          <p:spPr>
            <a:xfrm>
              <a:off x="16545662" y="5552833"/>
              <a:ext cx="40268" cy="45982"/>
            </a:xfrm>
            <a:prstGeom prst="rect">
              <a:avLst/>
            </a:prstGeom>
          </p:spPr>
        </p:pic>
        <p:pic>
          <p:nvPicPr>
            <p:cNvPr id="3384" name="Image 3370" descr=" "/>
            <p:cNvPicPr>
              <a:picLocks noChangeAspect="1"/>
            </p:cNvPicPr>
            <p:nvPr/>
          </p:nvPicPr>
          <p:blipFill>
            <a:blip r:embed="rId6742">
              <a:extLst>
                <a:ext uri="{96DAC541-7B7A-43D3-8B79-37D633B846F1}">
                  <asvg:svgBlip xmlns:asvg="http://schemas.microsoft.com/office/drawing/2016/SVG/main" r:embed="rId6743"/>
                </a:ext>
              </a:extLst>
            </a:blip>
            <a:stretch>
              <a:fillRect/>
            </a:stretch>
          </p:blipFill>
          <p:spPr>
            <a:xfrm>
              <a:off x="16482270" y="5553149"/>
              <a:ext cx="40269" cy="46143"/>
            </a:xfrm>
            <a:prstGeom prst="rect">
              <a:avLst/>
            </a:prstGeom>
          </p:spPr>
        </p:pic>
        <p:pic>
          <p:nvPicPr>
            <p:cNvPr id="3385" name="Image 3371" descr=" "/>
            <p:cNvPicPr>
              <a:picLocks noChangeAspect="1"/>
            </p:cNvPicPr>
            <p:nvPr/>
          </p:nvPicPr>
          <p:blipFill>
            <a:blip r:embed="rId6744">
              <a:extLst>
                <a:ext uri="{96DAC541-7B7A-43D3-8B79-37D633B846F1}">
                  <asvg:svgBlip xmlns:asvg="http://schemas.microsoft.com/office/drawing/2016/SVG/main" r:embed="rId6745"/>
                </a:ext>
              </a:extLst>
            </a:blip>
            <a:stretch>
              <a:fillRect/>
            </a:stretch>
          </p:blipFill>
          <p:spPr>
            <a:xfrm>
              <a:off x="16419036" y="5553466"/>
              <a:ext cx="40268" cy="46143"/>
            </a:xfrm>
            <a:prstGeom prst="rect">
              <a:avLst/>
            </a:prstGeom>
          </p:spPr>
        </p:pic>
        <p:pic>
          <p:nvPicPr>
            <p:cNvPr id="3386" name="Image 3372" descr=" "/>
            <p:cNvPicPr>
              <a:picLocks noChangeAspect="1"/>
            </p:cNvPicPr>
            <p:nvPr/>
          </p:nvPicPr>
          <p:blipFill>
            <a:blip r:embed="rId6746">
              <a:extLst>
                <a:ext uri="{96DAC541-7B7A-43D3-8B79-37D633B846F1}">
                  <asvg:svgBlip xmlns:asvg="http://schemas.microsoft.com/office/drawing/2016/SVG/main" r:embed="rId6747"/>
                </a:ext>
              </a:extLst>
            </a:blip>
            <a:stretch>
              <a:fillRect/>
            </a:stretch>
          </p:blipFill>
          <p:spPr>
            <a:xfrm>
              <a:off x="16355644" y="5553695"/>
              <a:ext cx="40268" cy="46385"/>
            </a:xfrm>
            <a:prstGeom prst="rect">
              <a:avLst/>
            </a:prstGeom>
          </p:spPr>
        </p:pic>
        <p:pic>
          <p:nvPicPr>
            <p:cNvPr id="3387" name="Image 3373" descr=" "/>
            <p:cNvPicPr>
              <a:picLocks noChangeAspect="1"/>
            </p:cNvPicPr>
            <p:nvPr/>
          </p:nvPicPr>
          <p:blipFill>
            <a:blip r:embed="rId6748">
              <a:extLst>
                <a:ext uri="{96DAC541-7B7A-43D3-8B79-37D633B846F1}">
                  <asvg:svgBlip xmlns:asvg="http://schemas.microsoft.com/office/drawing/2016/SVG/main" r:embed="rId6749"/>
                </a:ext>
              </a:extLst>
            </a:blip>
            <a:stretch>
              <a:fillRect/>
            </a:stretch>
          </p:blipFill>
          <p:spPr>
            <a:xfrm>
              <a:off x="16292253" y="5554166"/>
              <a:ext cx="40268" cy="46385"/>
            </a:xfrm>
            <a:prstGeom prst="rect">
              <a:avLst/>
            </a:prstGeom>
          </p:spPr>
        </p:pic>
        <p:pic>
          <p:nvPicPr>
            <p:cNvPr id="3388" name="Image 3374" descr=" "/>
            <p:cNvPicPr>
              <a:picLocks noChangeAspect="1"/>
            </p:cNvPicPr>
            <p:nvPr/>
          </p:nvPicPr>
          <p:blipFill>
            <a:blip r:embed="rId6750">
              <a:extLst>
                <a:ext uri="{96DAC541-7B7A-43D3-8B79-37D633B846F1}">
                  <asvg:svgBlip xmlns:asvg="http://schemas.microsoft.com/office/drawing/2016/SVG/main" r:embed="rId6751"/>
                </a:ext>
              </a:extLst>
            </a:blip>
            <a:stretch>
              <a:fillRect/>
            </a:stretch>
          </p:blipFill>
          <p:spPr>
            <a:xfrm>
              <a:off x="16228862" y="5554880"/>
              <a:ext cx="40268" cy="46143"/>
            </a:xfrm>
            <a:prstGeom prst="rect">
              <a:avLst/>
            </a:prstGeom>
          </p:spPr>
        </p:pic>
        <p:pic>
          <p:nvPicPr>
            <p:cNvPr id="3389" name="Image 3375" descr=" "/>
            <p:cNvPicPr>
              <a:picLocks noChangeAspect="1"/>
            </p:cNvPicPr>
            <p:nvPr/>
          </p:nvPicPr>
          <p:blipFill>
            <a:blip r:embed="rId6752">
              <a:extLst>
                <a:ext uri="{96DAC541-7B7A-43D3-8B79-37D633B846F1}">
                  <asvg:svgBlip xmlns:asvg="http://schemas.microsoft.com/office/drawing/2016/SVG/main" r:embed="rId6753"/>
                </a:ext>
              </a:extLst>
            </a:blip>
            <a:stretch>
              <a:fillRect/>
            </a:stretch>
          </p:blipFill>
          <p:spPr>
            <a:xfrm>
              <a:off x="16165628" y="5555196"/>
              <a:ext cx="40268" cy="46143"/>
            </a:xfrm>
            <a:prstGeom prst="rect">
              <a:avLst/>
            </a:prstGeom>
          </p:spPr>
        </p:pic>
        <p:pic>
          <p:nvPicPr>
            <p:cNvPr id="3390" name="Image 3376" descr=" "/>
            <p:cNvPicPr>
              <a:picLocks noChangeAspect="1"/>
            </p:cNvPicPr>
            <p:nvPr/>
          </p:nvPicPr>
          <p:blipFill>
            <a:blip r:embed="rId6754">
              <a:extLst>
                <a:ext uri="{96DAC541-7B7A-43D3-8B79-37D633B846F1}">
                  <asvg:svgBlip xmlns:asvg="http://schemas.microsoft.com/office/drawing/2016/SVG/main" r:embed="rId6755"/>
                </a:ext>
              </a:extLst>
            </a:blip>
            <a:stretch>
              <a:fillRect/>
            </a:stretch>
          </p:blipFill>
          <p:spPr>
            <a:xfrm>
              <a:off x="16102397" y="5555506"/>
              <a:ext cx="39924" cy="46056"/>
            </a:xfrm>
            <a:prstGeom prst="rect">
              <a:avLst/>
            </a:prstGeom>
          </p:spPr>
        </p:pic>
        <p:pic>
          <p:nvPicPr>
            <p:cNvPr id="3391" name="Image 3377" descr=" "/>
            <p:cNvPicPr>
              <a:picLocks noChangeAspect="1"/>
            </p:cNvPicPr>
            <p:nvPr/>
          </p:nvPicPr>
          <p:blipFill>
            <a:blip r:embed="rId6756">
              <a:extLst>
                <a:ext uri="{96DAC541-7B7A-43D3-8B79-37D633B846F1}">
                  <asvg:svgBlip xmlns:asvg="http://schemas.microsoft.com/office/drawing/2016/SVG/main" r:embed="rId6757"/>
                </a:ext>
              </a:extLst>
            </a:blip>
            <a:stretch>
              <a:fillRect/>
            </a:stretch>
          </p:blipFill>
          <p:spPr>
            <a:xfrm>
              <a:off x="16038845" y="5555897"/>
              <a:ext cx="40268" cy="46385"/>
            </a:xfrm>
            <a:prstGeom prst="rect">
              <a:avLst/>
            </a:prstGeom>
          </p:spPr>
        </p:pic>
        <p:pic>
          <p:nvPicPr>
            <p:cNvPr id="3392" name="Image 3378" descr=" "/>
            <p:cNvPicPr>
              <a:picLocks noChangeAspect="1"/>
            </p:cNvPicPr>
            <p:nvPr/>
          </p:nvPicPr>
          <p:blipFill>
            <a:blip r:embed="rId6758">
              <a:extLst>
                <a:ext uri="{96DAC541-7B7A-43D3-8B79-37D633B846F1}">
                  <asvg:svgBlip xmlns:asvg="http://schemas.microsoft.com/office/drawing/2016/SVG/main" r:embed="rId6759"/>
                </a:ext>
              </a:extLst>
            </a:blip>
            <a:stretch>
              <a:fillRect/>
            </a:stretch>
          </p:blipFill>
          <p:spPr>
            <a:xfrm>
              <a:off x="15975453" y="5556610"/>
              <a:ext cx="40268" cy="46143"/>
            </a:xfrm>
            <a:prstGeom prst="rect">
              <a:avLst/>
            </a:prstGeom>
          </p:spPr>
        </p:pic>
        <p:pic>
          <p:nvPicPr>
            <p:cNvPr id="3393" name="Image 3379" descr=" "/>
            <p:cNvPicPr>
              <a:picLocks noChangeAspect="1"/>
            </p:cNvPicPr>
            <p:nvPr/>
          </p:nvPicPr>
          <p:blipFill>
            <a:blip r:embed="rId6760">
              <a:extLst>
                <a:ext uri="{96DAC541-7B7A-43D3-8B79-37D633B846F1}">
                  <asvg:svgBlip xmlns:asvg="http://schemas.microsoft.com/office/drawing/2016/SVG/main" r:embed="rId6761"/>
                </a:ext>
              </a:extLst>
            </a:blip>
            <a:stretch>
              <a:fillRect/>
            </a:stretch>
          </p:blipFill>
          <p:spPr>
            <a:xfrm>
              <a:off x="15912443" y="5556901"/>
              <a:ext cx="39640" cy="45901"/>
            </a:xfrm>
            <a:prstGeom prst="rect">
              <a:avLst/>
            </a:prstGeom>
          </p:spPr>
        </p:pic>
        <p:pic>
          <p:nvPicPr>
            <p:cNvPr id="3394" name="Image 3380" descr=" "/>
            <p:cNvPicPr>
              <a:picLocks noChangeAspect="1"/>
            </p:cNvPicPr>
            <p:nvPr/>
          </p:nvPicPr>
          <p:blipFill>
            <a:blip r:embed="rId6762">
              <a:extLst>
                <a:ext uri="{96DAC541-7B7A-43D3-8B79-37D633B846F1}">
                  <asvg:svgBlip xmlns:asvg="http://schemas.microsoft.com/office/drawing/2016/SVG/main" r:embed="rId6763"/>
                </a:ext>
              </a:extLst>
            </a:blip>
            <a:stretch>
              <a:fillRect/>
            </a:stretch>
          </p:blipFill>
          <p:spPr>
            <a:xfrm>
              <a:off x="15849014" y="5557707"/>
              <a:ext cx="39899" cy="45585"/>
            </a:xfrm>
            <a:prstGeom prst="rect">
              <a:avLst/>
            </a:prstGeom>
          </p:spPr>
        </p:pic>
        <p:pic>
          <p:nvPicPr>
            <p:cNvPr id="3395" name="Image 3381" descr=" "/>
            <p:cNvPicPr>
              <a:picLocks noChangeAspect="1"/>
            </p:cNvPicPr>
            <p:nvPr/>
          </p:nvPicPr>
          <p:blipFill>
            <a:blip r:embed="rId6764">
              <a:extLst>
                <a:ext uri="{96DAC541-7B7A-43D3-8B79-37D633B846F1}">
                  <asvg:svgBlip xmlns:asvg="http://schemas.microsoft.com/office/drawing/2016/SVG/main" r:embed="rId6765"/>
                </a:ext>
              </a:extLst>
            </a:blip>
            <a:stretch>
              <a:fillRect/>
            </a:stretch>
          </p:blipFill>
          <p:spPr>
            <a:xfrm>
              <a:off x="15785437" y="5557627"/>
              <a:ext cx="40268" cy="46385"/>
            </a:xfrm>
            <a:prstGeom prst="rect">
              <a:avLst/>
            </a:prstGeom>
          </p:spPr>
        </p:pic>
        <p:pic>
          <p:nvPicPr>
            <p:cNvPr id="3396" name="Image 3382" descr=" "/>
            <p:cNvPicPr>
              <a:picLocks noChangeAspect="1"/>
            </p:cNvPicPr>
            <p:nvPr/>
          </p:nvPicPr>
          <p:blipFill>
            <a:blip r:embed="rId6766">
              <a:extLst>
                <a:ext uri="{96DAC541-7B7A-43D3-8B79-37D633B846F1}">
                  <asvg:svgBlip xmlns:asvg="http://schemas.microsoft.com/office/drawing/2016/SVG/main" r:embed="rId6767"/>
                </a:ext>
              </a:extLst>
            </a:blip>
            <a:stretch>
              <a:fillRect/>
            </a:stretch>
          </p:blipFill>
          <p:spPr>
            <a:xfrm>
              <a:off x="15721573" y="5558098"/>
              <a:ext cx="40268" cy="46385"/>
            </a:xfrm>
            <a:prstGeom prst="rect">
              <a:avLst/>
            </a:prstGeom>
          </p:spPr>
        </p:pic>
        <p:pic>
          <p:nvPicPr>
            <p:cNvPr id="3397" name="Image 3383" descr=" "/>
            <p:cNvPicPr>
              <a:picLocks noChangeAspect="1"/>
            </p:cNvPicPr>
            <p:nvPr/>
          </p:nvPicPr>
          <p:blipFill>
            <a:blip r:embed="rId6768">
              <a:extLst>
                <a:ext uri="{96DAC541-7B7A-43D3-8B79-37D633B846F1}">
                  <asvg:svgBlip xmlns:asvg="http://schemas.microsoft.com/office/drawing/2016/SVG/main" r:embed="rId6769"/>
                </a:ext>
              </a:extLst>
            </a:blip>
            <a:stretch>
              <a:fillRect/>
            </a:stretch>
          </p:blipFill>
          <p:spPr>
            <a:xfrm>
              <a:off x="15658840" y="5558811"/>
              <a:ext cx="39922" cy="46056"/>
            </a:xfrm>
            <a:prstGeom prst="rect">
              <a:avLst/>
            </a:prstGeom>
          </p:spPr>
        </p:pic>
        <p:pic>
          <p:nvPicPr>
            <p:cNvPr id="3398" name="Image 3384" descr=" "/>
            <p:cNvPicPr>
              <a:picLocks noChangeAspect="1"/>
            </p:cNvPicPr>
            <p:nvPr/>
          </p:nvPicPr>
          <p:blipFill>
            <a:blip r:embed="rId6770">
              <a:extLst>
                <a:ext uri="{96DAC541-7B7A-43D3-8B79-37D633B846F1}">
                  <asvg:svgBlip xmlns:asvg="http://schemas.microsoft.com/office/drawing/2016/SVG/main" r:embed="rId6771"/>
                </a:ext>
              </a:extLst>
            </a:blip>
            <a:stretch>
              <a:fillRect/>
            </a:stretch>
          </p:blipFill>
          <p:spPr>
            <a:xfrm>
              <a:off x="15595879" y="5558811"/>
              <a:ext cx="39615" cy="46056"/>
            </a:xfrm>
            <a:prstGeom prst="rect">
              <a:avLst/>
            </a:prstGeom>
          </p:spPr>
        </p:pic>
        <p:pic>
          <p:nvPicPr>
            <p:cNvPr id="3399" name="Image 3385" descr=" "/>
            <p:cNvPicPr>
              <a:picLocks noChangeAspect="1"/>
            </p:cNvPicPr>
            <p:nvPr/>
          </p:nvPicPr>
          <p:blipFill>
            <a:blip r:embed="rId6772">
              <a:extLst>
                <a:ext uri="{96DAC541-7B7A-43D3-8B79-37D633B846F1}">
                  <asvg:svgBlip xmlns:asvg="http://schemas.microsoft.com/office/drawing/2016/SVG/main" r:embed="rId6773"/>
                </a:ext>
              </a:extLst>
            </a:blip>
            <a:stretch>
              <a:fillRect/>
            </a:stretch>
          </p:blipFill>
          <p:spPr>
            <a:xfrm>
              <a:off x="15532028" y="5558408"/>
              <a:ext cx="40268" cy="46453"/>
            </a:xfrm>
            <a:prstGeom prst="rect">
              <a:avLst/>
            </a:prstGeom>
          </p:spPr>
        </p:pic>
        <p:pic>
          <p:nvPicPr>
            <p:cNvPr id="3400" name="Image 3386" descr=" "/>
            <p:cNvPicPr>
              <a:picLocks noChangeAspect="1"/>
            </p:cNvPicPr>
            <p:nvPr/>
          </p:nvPicPr>
          <p:blipFill>
            <a:blip r:embed="rId6774">
              <a:extLst>
                <a:ext uri="{96DAC541-7B7A-43D3-8B79-37D633B846F1}">
                  <asvg:svgBlip xmlns:asvg="http://schemas.microsoft.com/office/drawing/2016/SVG/main" r:embed="rId6775"/>
                </a:ext>
              </a:extLst>
            </a:blip>
            <a:stretch>
              <a:fillRect/>
            </a:stretch>
          </p:blipFill>
          <p:spPr>
            <a:xfrm>
              <a:off x="15468637" y="5559822"/>
              <a:ext cx="40268" cy="46385"/>
            </a:xfrm>
            <a:prstGeom prst="rect">
              <a:avLst/>
            </a:prstGeom>
          </p:spPr>
        </p:pic>
        <p:pic>
          <p:nvPicPr>
            <p:cNvPr id="3401" name="Image 3387" descr=" "/>
            <p:cNvPicPr>
              <a:picLocks noChangeAspect="1"/>
            </p:cNvPicPr>
            <p:nvPr/>
          </p:nvPicPr>
          <p:blipFill>
            <a:blip r:embed="rId6776">
              <a:extLst>
                <a:ext uri="{96DAC541-7B7A-43D3-8B79-37D633B846F1}">
                  <asvg:svgBlip xmlns:asvg="http://schemas.microsoft.com/office/drawing/2016/SVG/main" r:embed="rId6777"/>
                </a:ext>
              </a:extLst>
            </a:blip>
            <a:stretch>
              <a:fillRect/>
            </a:stretch>
          </p:blipFill>
          <p:spPr>
            <a:xfrm>
              <a:off x="15342090" y="5561341"/>
              <a:ext cx="39954" cy="44927"/>
            </a:xfrm>
            <a:prstGeom prst="rect">
              <a:avLst/>
            </a:prstGeom>
          </p:spPr>
        </p:pic>
        <p:pic>
          <p:nvPicPr>
            <p:cNvPr id="3402" name="Image 3388" descr=" "/>
            <p:cNvPicPr>
              <a:picLocks noChangeAspect="1"/>
            </p:cNvPicPr>
            <p:nvPr/>
          </p:nvPicPr>
          <p:blipFill>
            <a:blip r:embed="rId6778">
              <a:extLst>
                <a:ext uri="{96DAC541-7B7A-43D3-8B79-37D633B846F1}">
                  <asvg:svgBlip xmlns:asvg="http://schemas.microsoft.com/office/drawing/2016/SVG/main" r:embed="rId6779"/>
                </a:ext>
              </a:extLst>
            </a:blip>
            <a:stretch>
              <a:fillRect/>
            </a:stretch>
          </p:blipFill>
          <p:spPr>
            <a:xfrm>
              <a:off x="15278620" y="5560771"/>
              <a:ext cx="40268" cy="46453"/>
            </a:xfrm>
            <a:prstGeom prst="rect">
              <a:avLst/>
            </a:prstGeom>
          </p:spPr>
        </p:pic>
        <p:pic>
          <p:nvPicPr>
            <p:cNvPr id="3403" name="Image 3389" descr=" "/>
            <p:cNvPicPr>
              <a:picLocks noChangeAspect="1"/>
            </p:cNvPicPr>
            <p:nvPr/>
          </p:nvPicPr>
          <p:blipFill>
            <a:blip r:embed="rId6780">
              <a:extLst>
                <a:ext uri="{96DAC541-7B7A-43D3-8B79-37D633B846F1}">
                  <asvg:svgBlip xmlns:asvg="http://schemas.microsoft.com/office/drawing/2016/SVG/main" r:embed="rId6781"/>
                </a:ext>
              </a:extLst>
            </a:blip>
            <a:stretch>
              <a:fillRect/>
            </a:stretch>
          </p:blipFill>
          <p:spPr>
            <a:xfrm>
              <a:off x="15215229" y="5561552"/>
              <a:ext cx="40268" cy="46385"/>
            </a:xfrm>
            <a:prstGeom prst="rect">
              <a:avLst/>
            </a:prstGeom>
          </p:spPr>
        </p:pic>
        <p:pic>
          <p:nvPicPr>
            <p:cNvPr id="3404" name="Image 3390" descr=" "/>
            <p:cNvPicPr>
              <a:picLocks noChangeAspect="1"/>
            </p:cNvPicPr>
            <p:nvPr/>
          </p:nvPicPr>
          <p:blipFill>
            <a:blip r:embed="rId6782">
              <a:extLst>
                <a:ext uri="{96DAC541-7B7A-43D3-8B79-37D633B846F1}">
                  <asvg:svgBlip xmlns:asvg="http://schemas.microsoft.com/office/drawing/2016/SVG/main" r:embed="rId6783"/>
                </a:ext>
              </a:extLst>
            </a:blip>
            <a:stretch>
              <a:fillRect/>
            </a:stretch>
          </p:blipFill>
          <p:spPr>
            <a:xfrm>
              <a:off x="15151837" y="5561955"/>
              <a:ext cx="40268" cy="46453"/>
            </a:xfrm>
            <a:prstGeom prst="rect">
              <a:avLst/>
            </a:prstGeom>
          </p:spPr>
        </p:pic>
        <p:pic>
          <p:nvPicPr>
            <p:cNvPr id="3405" name="Image 3391" descr=" "/>
            <p:cNvPicPr>
              <a:picLocks noChangeAspect="1"/>
            </p:cNvPicPr>
            <p:nvPr/>
          </p:nvPicPr>
          <p:blipFill>
            <a:blip r:embed="rId6784">
              <a:extLst>
                <a:ext uri="{96DAC541-7B7A-43D3-8B79-37D633B846F1}">
                  <asvg:svgBlip xmlns:asvg="http://schemas.microsoft.com/office/drawing/2016/SVG/main" r:embed="rId6785"/>
                </a:ext>
              </a:extLst>
            </a:blip>
            <a:stretch>
              <a:fillRect/>
            </a:stretch>
          </p:blipFill>
          <p:spPr>
            <a:xfrm>
              <a:off x="15087974" y="5562185"/>
              <a:ext cx="40268" cy="46298"/>
            </a:xfrm>
            <a:prstGeom prst="rect">
              <a:avLst/>
            </a:prstGeom>
          </p:spPr>
        </p:pic>
        <p:pic>
          <p:nvPicPr>
            <p:cNvPr id="3406" name="Image 3392" descr=" "/>
            <p:cNvPicPr>
              <a:picLocks noChangeAspect="1"/>
            </p:cNvPicPr>
            <p:nvPr/>
          </p:nvPicPr>
          <p:blipFill>
            <a:blip r:embed="rId6786">
              <a:extLst>
                <a:ext uri="{96DAC541-7B7A-43D3-8B79-37D633B846F1}">
                  <asvg:svgBlip xmlns:asvg="http://schemas.microsoft.com/office/drawing/2016/SVG/main" r:embed="rId6787"/>
                </a:ext>
              </a:extLst>
            </a:blip>
            <a:stretch>
              <a:fillRect/>
            </a:stretch>
          </p:blipFill>
          <p:spPr>
            <a:xfrm>
              <a:off x="15025374" y="5562898"/>
              <a:ext cx="39922" cy="46056"/>
            </a:xfrm>
            <a:prstGeom prst="rect">
              <a:avLst/>
            </a:prstGeom>
          </p:spPr>
        </p:pic>
        <p:pic>
          <p:nvPicPr>
            <p:cNvPr id="3407" name="Image 3393" descr=" "/>
            <p:cNvPicPr>
              <a:picLocks noChangeAspect="1"/>
            </p:cNvPicPr>
            <p:nvPr/>
          </p:nvPicPr>
          <p:blipFill>
            <a:blip r:embed="rId6788">
              <a:extLst>
                <a:ext uri="{96DAC541-7B7A-43D3-8B79-37D633B846F1}">
                  <asvg:svgBlip xmlns:asvg="http://schemas.microsoft.com/office/drawing/2016/SVG/main" r:embed="rId6789"/>
                </a:ext>
              </a:extLst>
            </a:blip>
            <a:stretch>
              <a:fillRect/>
            </a:stretch>
          </p:blipFill>
          <p:spPr>
            <a:xfrm>
              <a:off x="14962008" y="5562966"/>
              <a:ext cx="40553" cy="46298"/>
            </a:xfrm>
            <a:prstGeom prst="rect">
              <a:avLst/>
            </a:prstGeom>
          </p:spPr>
        </p:pic>
        <p:pic>
          <p:nvPicPr>
            <p:cNvPr id="3408" name="Image 3394" descr=" "/>
            <p:cNvPicPr>
              <a:picLocks noChangeAspect="1"/>
            </p:cNvPicPr>
            <p:nvPr/>
          </p:nvPicPr>
          <p:blipFill>
            <a:blip r:embed="rId6790">
              <a:extLst>
                <a:ext uri="{96DAC541-7B7A-43D3-8B79-37D633B846F1}">
                  <asvg:svgBlip xmlns:asvg="http://schemas.microsoft.com/office/drawing/2016/SVG/main" r:embed="rId6791"/>
                </a:ext>
              </a:extLst>
            </a:blip>
            <a:stretch>
              <a:fillRect/>
            </a:stretch>
          </p:blipFill>
          <p:spPr>
            <a:xfrm>
              <a:off x="20283237" y="5454979"/>
              <a:ext cx="40268" cy="46385"/>
            </a:xfrm>
            <a:prstGeom prst="rect">
              <a:avLst/>
            </a:prstGeom>
          </p:spPr>
        </p:pic>
        <p:pic>
          <p:nvPicPr>
            <p:cNvPr id="3409" name="Image 3395" descr=" "/>
            <p:cNvPicPr>
              <a:picLocks noChangeAspect="1"/>
            </p:cNvPicPr>
            <p:nvPr/>
          </p:nvPicPr>
          <p:blipFill>
            <a:blip r:embed="rId6792">
              <a:extLst>
                <a:ext uri="{96DAC541-7B7A-43D3-8B79-37D633B846F1}">
                  <asvg:svgBlip xmlns:asvg="http://schemas.microsoft.com/office/drawing/2016/SVG/main" r:embed="rId6793"/>
                </a:ext>
              </a:extLst>
            </a:blip>
            <a:stretch>
              <a:fillRect/>
            </a:stretch>
          </p:blipFill>
          <p:spPr>
            <a:xfrm>
              <a:off x="20220318" y="5455921"/>
              <a:ext cx="40268" cy="46385"/>
            </a:xfrm>
            <a:prstGeom prst="rect">
              <a:avLst/>
            </a:prstGeom>
          </p:spPr>
        </p:pic>
        <p:pic>
          <p:nvPicPr>
            <p:cNvPr id="3410" name="Image 3396" descr=" "/>
            <p:cNvPicPr>
              <a:picLocks noChangeAspect="1"/>
            </p:cNvPicPr>
            <p:nvPr/>
          </p:nvPicPr>
          <p:blipFill>
            <a:blip r:embed="rId6794">
              <a:extLst>
                <a:ext uri="{96DAC541-7B7A-43D3-8B79-37D633B846F1}">
                  <asvg:svgBlip xmlns:asvg="http://schemas.microsoft.com/office/drawing/2016/SVG/main" r:embed="rId6795"/>
                </a:ext>
              </a:extLst>
            </a:blip>
            <a:stretch>
              <a:fillRect/>
            </a:stretch>
          </p:blipFill>
          <p:spPr>
            <a:xfrm>
              <a:off x="20156455" y="5456324"/>
              <a:ext cx="40268" cy="45982"/>
            </a:xfrm>
            <a:prstGeom prst="rect">
              <a:avLst/>
            </a:prstGeom>
          </p:spPr>
        </p:pic>
        <p:pic>
          <p:nvPicPr>
            <p:cNvPr id="3411" name="Image 3397" descr=" "/>
            <p:cNvPicPr>
              <a:picLocks noChangeAspect="1"/>
            </p:cNvPicPr>
            <p:nvPr/>
          </p:nvPicPr>
          <p:blipFill>
            <a:blip r:embed="rId6796">
              <a:extLst>
                <a:ext uri="{96DAC541-7B7A-43D3-8B79-37D633B846F1}">
                  <asvg:svgBlip xmlns:asvg="http://schemas.microsoft.com/office/drawing/2016/SVG/main" r:embed="rId6797"/>
                </a:ext>
              </a:extLst>
            </a:blip>
            <a:stretch>
              <a:fillRect/>
            </a:stretch>
          </p:blipFill>
          <p:spPr>
            <a:xfrm>
              <a:off x="19713029" y="5458836"/>
              <a:ext cx="40268" cy="46298"/>
            </a:xfrm>
            <a:prstGeom prst="rect">
              <a:avLst/>
            </a:prstGeom>
          </p:spPr>
        </p:pic>
        <p:pic>
          <p:nvPicPr>
            <p:cNvPr id="3412" name="Image 3398" descr=" "/>
            <p:cNvPicPr>
              <a:picLocks noChangeAspect="1"/>
            </p:cNvPicPr>
            <p:nvPr/>
          </p:nvPicPr>
          <p:blipFill>
            <a:blip r:embed="rId6798">
              <a:extLst>
                <a:ext uri="{96DAC541-7B7A-43D3-8B79-37D633B846F1}">
                  <asvg:svgBlip xmlns:asvg="http://schemas.microsoft.com/office/drawing/2016/SVG/main" r:embed="rId6799"/>
                </a:ext>
              </a:extLst>
            </a:blip>
            <a:stretch>
              <a:fillRect/>
            </a:stretch>
          </p:blipFill>
          <p:spPr>
            <a:xfrm>
              <a:off x="17939486" y="5471641"/>
              <a:ext cx="40268" cy="46385"/>
            </a:xfrm>
            <a:prstGeom prst="rect">
              <a:avLst/>
            </a:prstGeom>
          </p:spPr>
        </p:pic>
        <p:pic>
          <p:nvPicPr>
            <p:cNvPr id="3413" name="Image 3399" descr=" "/>
            <p:cNvPicPr>
              <a:picLocks noChangeAspect="1"/>
            </p:cNvPicPr>
            <p:nvPr/>
          </p:nvPicPr>
          <p:blipFill>
            <a:blip r:embed="rId6800">
              <a:extLst>
                <a:ext uri="{96DAC541-7B7A-43D3-8B79-37D633B846F1}">
                  <asvg:svgBlip xmlns:asvg="http://schemas.microsoft.com/office/drawing/2016/SVG/main" r:embed="rId6801"/>
                </a:ext>
              </a:extLst>
            </a:blip>
            <a:stretch>
              <a:fillRect/>
            </a:stretch>
          </p:blipFill>
          <p:spPr>
            <a:xfrm>
              <a:off x="17812562" y="5471883"/>
              <a:ext cx="39899" cy="45901"/>
            </a:xfrm>
            <a:prstGeom prst="rect">
              <a:avLst/>
            </a:prstGeom>
          </p:spPr>
        </p:pic>
        <p:pic>
          <p:nvPicPr>
            <p:cNvPr id="3414" name="Image 3400" descr=" "/>
            <p:cNvPicPr>
              <a:picLocks noChangeAspect="1"/>
            </p:cNvPicPr>
            <p:nvPr/>
          </p:nvPicPr>
          <p:blipFill>
            <a:blip r:embed="rId6802">
              <a:extLst>
                <a:ext uri="{96DAC541-7B7A-43D3-8B79-37D633B846F1}">
                  <asvg:svgBlip xmlns:asvg="http://schemas.microsoft.com/office/drawing/2016/SVG/main" r:embed="rId6803"/>
                </a:ext>
              </a:extLst>
            </a:blip>
            <a:stretch>
              <a:fillRect/>
            </a:stretch>
          </p:blipFill>
          <p:spPr>
            <a:xfrm>
              <a:off x="17748997" y="5471641"/>
              <a:ext cx="40268" cy="46143"/>
            </a:xfrm>
            <a:prstGeom prst="rect">
              <a:avLst/>
            </a:prstGeom>
          </p:spPr>
        </p:pic>
        <p:pic>
          <p:nvPicPr>
            <p:cNvPr id="3415" name="Image 3401" descr=" "/>
            <p:cNvPicPr>
              <a:picLocks noChangeAspect="1"/>
            </p:cNvPicPr>
            <p:nvPr/>
          </p:nvPicPr>
          <p:blipFill>
            <a:blip r:embed="rId6804">
              <a:extLst>
                <a:ext uri="{96DAC541-7B7A-43D3-8B79-37D633B846F1}">
                  <asvg:svgBlip xmlns:asvg="http://schemas.microsoft.com/office/drawing/2016/SVG/main" r:embed="rId6805"/>
                </a:ext>
              </a:extLst>
            </a:blip>
            <a:stretch>
              <a:fillRect/>
            </a:stretch>
          </p:blipFill>
          <p:spPr>
            <a:xfrm>
              <a:off x="16798801" y="5479114"/>
              <a:ext cx="39905" cy="45740"/>
            </a:xfrm>
            <a:prstGeom prst="rect">
              <a:avLst/>
            </a:prstGeom>
          </p:spPr>
        </p:pic>
        <p:pic>
          <p:nvPicPr>
            <p:cNvPr id="3416" name="Image 3402" descr=" "/>
            <p:cNvPicPr>
              <a:picLocks noChangeAspect="1"/>
            </p:cNvPicPr>
            <p:nvPr/>
          </p:nvPicPr>
          <p:blipFill>
            <a:blip r:embed="rId6806">
              <a:extLst>
                <a:ext uri="{96DAC541-7B7A-43D3-8B79-37D633B846F1}">
                  <asvg:svgBlip xmlns:asvg="http://schemas.microsoft.com/office/drawing/2016/SVG/main" r:embed="rId6807"/>
                </a:ext>
              </a:extLst>
            </a:blip>
            <a:stretch>
              <a:fillRect/>
            </a:stretch>
          </p:blipFill>
          <p:spPr>
            <a:xfrm>
              <a:off x="16735411" y="5479027"/>
              <a:ext cx="40536" cy="46298"/>
            </a:xfrm>
            <a:prstGeom prst="rect">
              <a:avLst/>
            </a:prstGeom>
          </p:spPr>
        </p:pic>
        <p:pic>
          <p:nvPicPr>
            <p:cNvPr id="3417" name="Image 3403" descr=" "/>
            <p:cNvPicPr>
              <a:picLocks noChangeAspect="1"/>
            </p:cNvPicPr>
            <p:nvPr/>
          </p:nvPicPr>
          <p:blipFill>
            <a:blip r:embed="rId6808">
              <a:extLst>
                <a:ext uri="{96DAC541-7B7A-43D3-8B79-37D633B846F1}">
                  <asvg:svgBlip xmlns:asvg="http://schemas.microsoft.com/office/drawing/2016/SVG/main" r:embed="rId6809"/>
                </a:ext>
              </a:extLst>
            </a:blip>
            <a:stretch>
              <a:fillRect/>
            </a:stretch>
          </p:blipFill>
          <p:spPr>
            <a:xfrm>
              <a:off x="16672121" y="5479343"/>
              <a:ext cx="40906" cy="46924"/>
            </a:xfrm>
            <a:prstGeom prst="rect">
              <a:avLst/>
            </a:prstGeom>
          </p:spPr>
        </p:pic>
        <p:pic>
          <p:nvPicPr>
            <p:cNvPr id="3418" name="Image 3404" descr=" "/>
            <p:cNvPicPr>
              <a:picLocks noChangeAspect="1"/>
            </p:cNvPicPr>
            <p:nvPr/>
          </p:nvPicPr>
          <p:blipFill>
            <a:blip r:embed="rId6810">
              <a:extLst>
                <a:ext uri="{96DAC541-7B7A-43D3-8B79-37D633B846F1}">
                  <asvg:svgBlip xmlns:asvg="http://schemas.microsoft.com/office/drawing/2016/SVG/main" r:embed="rId6811"/>
                </a:ext>
              </a:extLst>
            </a:blip>
            <a:stretch>
              <a:fillRect/>
            </a:stretch>
          </p:blipFill>
          <p:spPr>
            <a:xfrm>
              <a:off x="16608581" y="5479969"/>
              <a:ext cx="40268" cy="46298"/>
            </a:xfrm>
            <a:prstGeom prst="rect">
              <a:avLst/>
            </a:prstGeom>
          </p:spPr>
        </p:pic>
        <p:pic>
          <p:nvPicPr>
            <p:cNvPr id="3419" name="Image 3405" descr=" "/>
            <p:cNvPicPr>
              <a:picLocks noChangeAspect="1"/>
            </p:cNvPicPr>
            <p:nvPr/>
          </p:nvPicPr>
          <p:blipFill>
            <a:blip r:embed="rId6812">
              <a:extLst>
                <a:ext uri="{96DAC541-7B7A-43D3-8B79-37D633B846F1}">
                  <asvg:svgBlip xmlns:asvg="http://schemas.microsoft.com/office/drawing/2016/SVG/main" r:embed="rId6813"/>
                </a:ext>
              </a:extLst>
            </a:blip>
            <a:stretch>
              <a:fillRect/>
            </a:stretch>
          </p:blipFill>
          <p:spPr>
            <a:xfrm>
              <a:off x="16545190" y="5480602"/>
              <a:ext cx="40269" cy="46385"/>
            </a:xfrm>
            <a:prstGeom prst="rect">
              <a:avLst/>
            </a:prstGeom>
          </p:spPr>
        </p:pic>
        <p:pic>
          <p:nvPicPr>
            <p:cNvPr id="3420" name="Image 3406" descr=" "/>
            <p:cNvPicPr>
              <a:picLocks noChangeAspect="1"/>
            </p:cNvPicPr>
            <p:nvPr/>
          </p:nvPicPr>
          <p:blipFill>
            <a:blip r:embed="rId6814">
              <a:extLst>
                <a:ext uri="{96DAC541-7B7A-43D3-8B79-37D633B846F1}">
                  <asvg:svgBlip xmlns:asvg="http://schemas.microsoft.com/office/drawing/2016/SVG/main" r:embed="rId6815"/>
                </a:ext>
              </a:extLst>
            </a:blip>
            <a:stretch>
              <a:fillRect/>
            </a:stretch>
          </p:blipFill>
          <p:spPr>
            <a:xfrm>
              <a:off x="16481799" y="5480757"/>
              <a:ext cx="40268" cy="46298"/>
            </a:xfrm>
            <a:prstGeom prst="rect">
              <a:avLst/>
            </a:prstGeom>
          </p:spPr>
        </p:pic>
        <p:pic>
          <p:nvPicPr>
            <p:cNvPr id="3421" name="Image 3407" descr=" "/>
            <p:cNvPicPr>
              <a:picLocks noChangeAspect="1"/>
            </p:cNvPicPr>
            <p:nvPr/>
          </p:nvPicPr>
          <p:blipFill>
            <a:blip r:embed="rId6816">
              <a:extLst>
                <a:ext uri="{96DAC541-7B7A-43D3-8B79-37D633B846F1}">
                  <asvg:svgBlip xmlns:asvg="http://schemas.microsoft.com/office/drawing/2016/SVG/main" r:embed="rId6817"/>
                </a:ext>
              </a:extLst>
            </a:blip>
            <a:stretch>
              <a:fillRect/>
            </a:stretch>
          </p:blipFill>
          <p:spPr>
            <a:xfrm>
              <a:off x="16418564" y="5481073"/>
              <a:ext cx="40268" cy="46453"/>
            </a:xfrm>
            <a:prstGeom prst="rect">
              <a:avLst/>
            </a:prstGeom>
          </p:spPr>
        </p:pic>
        <p:pic>
          <p:nvPicPr>
            <p:cNvPr id="3422" name="Image 3408" descr=" "/>
            <p:cNvPicPr>
              <a:picLocks noChangeAspect="1"/>
            </p:cNvPicPr>
            <p:nvPr/>
          </p:nvPicPr>
          <p:blipFill>
            <a:blip r:embed="rId6818">
              <a:extLst>
                <a:ext uri="{96DAC541-7B7A-43D3-8B79-37D633B846F1}">
                  <asvg:svgBlip xmlns:asvg="http://schemas.microsoft.com/office/drawing/2016/SVG/main" r:embed="rId6819"/>
                </a:ext>
              </a:extLst>
            </a:blip>
            <a:stretch>
              <a:fillRect/>
            </a:stretch>
          </p:blipFill>
          <p:spPr>
            <a:xfrm>
              <a:off x="16355173" y="5481544"/>
              <a:ext cx="40268" cy="46298"/>
            </a:xfrm>
            <a:prstGeom prst="rect">
              <a:avLst/>
            </a:prstGeom>
          </p:spPr>
        </p:pic>
        <p:pic>
          <p:nvPicPr>
            <p:cNvPr id="3423" name="Image 3409" descr=" "/>
            <p:cNvPicPr>
              <a:picLocks noChangeAspect="1"/>
            </p:cNvPicPr>
            <p:nvPr/>
          </p:nvPicPr>
          <p:blipFill>
            <a:blip r:embed="rId6820">
              <a:extLst>
                <a:ext uri="{96DAC541-7B7A-43D3-8B79-37D633B846F1}">
                  <asvg:svgBlip xmlns:asvg="http://schemas.microsoft.com/office/drawing/2016/SVG/main" r:embed="rId6821"/>
                </a:ext>
              </a:extLst>
            </a:blip>
            <a:stretch>
              <a:fillRect/>
            </a:stretch>
          </p:blipFill>
          <p:spPr>
            <a:xfrm>
              <a:off x="16291781" y="5482332"/>
              <a:ext cx="40268" cy="46385"/>
            </a:xfrm>
            <a:prstGeom prst="rect">
              <a:avLst/>
            </a:prstGeom>
          </p:spPr>
        </p:pic>
        <p:pic>
          <p:nvPicPr>
            <p:cNvPr id="3424" name="Image 3410" descr=" "/>
            <p:cNvPicPr>
              <a:picLocks noChangeAspect="1"/>
            </p:cNvPicPr>
            <p:nvPr/>
          </p:nvPicPr>
          <p:blipFill>
            <a:blip r:embed="rId6822">
              <a:extLst>
                <a:ext uri="{96DAC541-7B7A-43D3-8B79-37D633B846F1}">
                  <asvg:svgBlip xmlns:asvg="http://schemas.microsoft.com/office/drawing/2016/SVG/main" r:embed="rId6823"/>
                </a:ext>
              </a:extLst>
            </a:blip>
            <a:stretch>
              <a:fillRect/>
            </a:stretch>
          </p:blipFill>
          <p:spPr>
            <a:xfrm>
              <a:off x="16228390" y="5482487"/>
              <a:ext cx="40268" cy="46298"/>
            </a:xfrm>
            <a:prstGeom prst="rect">
              <a:avLst/>
            </a:prstGeom>
          </p:spPr>
        </p:pic>
        <p:pic>
          <p:nvPicPr>
            <p:cNvPr id="3425" name="Image 3411" descr=" "/>
            <p:cNvPicPr>
              <a:picLocks noChangeAspect="1"/>
            </p:cNvPicPr>
            <p:nvPr/>
          </p:nvPicPr>
          <p:blipFill>
            <a:blip r:embed="rId6824">
              <a:extLst>
                <a:ext uri="{96DAC541-7B7A-43D3-8B79-37D633B846F1}">
                  <asvg:svgBlip xmlns:asvg="http://schemas.microsoft.com/office/drawing/2016/SVG/main" r:embed="rId6825"/>
                </a:ext>
              </a:extLst>
            </a:blip>
            <a:stretch>
              <a:fillRect/>
            </a:stretch>
          </p:blipFill>
          <p:spPr>
            <a:xfrm>
              <a:off x="16164999" y="5483516"/>
              <a:ext cx="40268" cy="45982"/>
            </a:xfrm>
            <a:prstGeom prst="rect">
              <a:avLst/>
            </a:prstGeom>
          </p:spPr>
        </p:pic>
        <p:pic>
          <p:nvPicPr>
            <p:cNvPr id="3426" name="Image 3412" descr=" "/>
            <p:cNvPicPr>
              <a:picLocks noChangeAspect="1"/>
            </p:cNvPicPr>
            <p:nvPr/>
          </p:nvPicPr>
          <p:blipFill>
            <a:blip r:embed="rId6826">
              <a:extLst>
                <a:ext uri="{96DAC541-7B7A-43D3-8B79-37D633B846F1}">
                  <asvg:svgBlip xmlns:asvg="http://schemas.microsoft.com/office/drawing/2016/SVG/main" r:embed="rId6827"/>
                </a:ext>
              </a:extLst>
            </a:blip>
            <a:stretch>
              <a:fillRect/>
            </a:stretch>
          </p:blipFill>
          <p:spPr>
            <a:xfrm>
              <a:off x="16101765" y="5483275"/>
              <a:ext cx="40268" cy="46298"/>
            </a:xfrm>
            <a:prstGeom prst="rect">
              <a:avLst/>
            </a:prstGeom>
          </p:spPr>
        </p:pic>
        <p:pic>
          <p:nvPicPr>
            <p:cNvPr id="3427" name="Image 3413" descr=" "/>
            <p:cNvPicPr>
              <a:picLocks noChangeAspect="1"/>
            </p:cNvPicPr>
            <p:nvPr/>
          </p:nvPicPr>
          <p:blipFill>
            <a:blip r:embed="rId6828">
              <a:extLst>
                <a:ext uri="{96DAC541-7B7A-43D3-8B79-37D633B846F1}">
                  <asvg:svgBlip xmlns:asvg="http://schemas.microsoft.com/office/drawing/2016/SVG/main" r:embed="rId6829"/>
                </a:ext>
              </a:extLst>
            </a:blip>
            <a:stretch>
              <a:fillRect/>
            </a:stretch>
          </p:blipFill>
          <p:spPr>
            <a:xfrm>
              <a:off x="16038373" y="5484062"/>
              <a:ext cx="40268" cy="46385"/>
            </a:xfrm>
            <a:prstGeom prst="rect">
              <a:avLst/>
            </a:prstGeom>
          </p:spPr>
        </p:pic>
        <p:pic>
          <p:nvPicPr>
            <p:cNvPr id="3428" name="Image 3414" descr=" "/>
            <p:cNvPicPr>
              <a:picLocks noChangeAspect="1"/>
            </p:cNvPicPr>
            <p:nvPr/>
          </p:nvPicPr>
          <p:blipFill>
            <a:blip r:embed="rId6830">
              <a:extLst>
                <a:ext uri="{96DAC541-7B7A-43D3-8B79-37D633B846F1}">
                  <asvg:svgBlip xmlns:asvg="http://schemas.microsoft.com/office/drawing/2016/SVG/main" r:embed="rId6831"/>
                </a:ext>
              </a:extLst>
            </a:blip>
            <a:stretch>
              <a:fillRect/>
            </a:stretch>
          </p:blipFill>
          <p:spPr>
            <a:xfrm>
              <a:off x="15974982" y="5484217"/>
              <a:ext cx="40268" cy="46298"/>
            </a:xfrm>
            <a:prstGeom prst="rect">
              <a:avLst/>
            </a:prstGeom>
          </p:spPr>
        </p:pic>
        <p:pic>
          <p:nvPicPr>
            <p:cNvPr id="3429" name="Image 3415" descr=" "/>
            <p:cNvPicPr>
              <a:picLocks noChangeAspect="1"/>
            </p:cNvPicPr>
            <p:nvPr/>
          </p:nvPicPr>
          <p:blipFill>
            <a:blip r:embed="rId6832">
              <a:extLst>
                <a:ext uri="{96DAC541-7B7A-43D3-8B79-37D633B846F1}">
                  <asvg:svgBlip xmlns:asvg="http://schemas.microsoft.com/office/drawing/2016/SVG/main" r:embed="rId6833"/>
                </a:ext>
              </a:extLst>
            </a:blip>
            <a:stretch>
              <a:fillRect/>
            </a:stretch>
          </p:blipFill>
          <p:spPr>
            <a:xfrm>
              <a:off x="15784493" y="5485476"/>
              <a:ext cx="40268" cy="46298"/>
            </a:xfrm>
            <a:prstGeom prst="rect">
              <a:avLst/>
            </a:prstGeom>
          </p:spPr>
        </p:pic>
        <p:pic>
          <p:nvPicPr>
            <p:cNvPr id="3430" name="Image 3416" descr=" "/>
            <p:cNvPicPr>
              <a:picLocks noChangeAspect="1"/>
            </p:cNvPicPr>
            <p:nvPr/>
          </p:nvPicPr>
          <p:blipFill>
            <a:blip r:embed="rId6834">
              <a:extLst>
                <a:ext uri="{96DAC541-7B7A-43D3-8B79-37D633B846F1}">
                  <asvg:svgBlip xmlns:asvg="http://schemas.microsoft.com/office/drawing/2016/SVG/main" r:embed="rId6835"/>
                </a:ext>
              </a:extLst>
            </a:blip>
            <a:stretch>
              <a:fillRect/>
            </a:stretch>
          </p:blipFill>
          <p:spPr>
            <a:xfrm>
              <a:off x="15721573" y="5486102"/>
              <a:ext cx="40268" cy="46385"/>
            </a:xfrm>
            <a:prstGeom prst="rect">
              <a:avLst/>
            </a:prstGeom>
          </p:spPr>
        </p:pic>
        <p:pic>
          <p:nvPicPr>
            <p:cNvPr id="3431" name="Image 3417" descr=" "/>
            <p:cNvPicPr>
              <a:picLocks noChangeAspect="1"/>
            </p:cNvPicPr>
            <p:nvPr/>
          </p:nvPicPr>
          <p:blipFill>
            <a:blip r:embed="rId6836">
              <a:extLst>
                <a:ext uri="{96DAC541-7B7A-43D3-8B79-37D633B846F1}">
                  <asvg:svgBlip xmlns:asvg="http://schemas.microsoft.com/office/drawing/2016/SVG/main" r:embed="rId6837"/>
                </a:ext>
              </a:extLst>
            </a:blip>
            <a:stretch>
              <a:fillRect/>
            </a:stretch>
          </p:blipFill>
          <p:spPr>
            <a:xfrm>
              <a:off x="15658654" y="5487361"/>
              <a:ext cx="40268" cy="46385"/>
            </a:xfrm>
            <a:prstGeom prst="rect">
              <a:avLst/>
            </a:prstGeom>
          </p:spPr>
        </p:pic>
        <p:pic>
          <p:nvPicPr>
            <p:cNvPr id="3432" name="Image 3418" descr=" "/>
            <p:cNvPicPr>
              <a:picLocks noChangeAspect="1"/>
            </p:cNvPicPr>
            <p:nvPr/>
          </p:nvPicPr>
          <p:blipFill>
            <a:blip r:embed="rId6838">
              <a:extLst>
                <a:ext uri="{96DAC541-7B7A-43D3-8B79-37D633B846F1}">
                  <asvg:svgBlip xmlns:asvg="http://schemas.microsoft.com/office/drawing/2016/SVG/main" r:embed="rId6839"/>
                </a:ext>
              </a:extLst>
            </a:blip>
            <a:stretch>
              <a:fillRect/>
            </a:stretch>
          </p:blipFill>
          <p:spPr>
            <a:xfrm>
              <a:off x="19712721" y="5387001"/>
              <a:ext cx="40079" cy="46056"/>
            </a:xfrm>
            <a:prstGeom prst="rect">
              <a:avLst/>
            </a:prstGeom>
          </p:spPr>
        </p:pic>
        <p:pic>
          <p:nvPicPr>
            <p:cNvPr id="3433" name="Image 3419" descr=" "/>
            <p:cNvPicPr>
              <a:picLocks noChangeAspect="1"/>
            </p:cNvPicPr>
            <p:nvPr/>
          </p:nvPicPr>
          <p:blipFill>
            <a:blip r:embed="rId6840">
              <a:extLst>
                <a:ext uri="{96DAC541-7B7A-43D3-8B79-37D633B846F1}">
                  <asvg:svgBlip xmlns:asvg="http://schemas.microsoft.com/office/drawing/2016/SVG/main" r:embed="rId6841"/>
                </a:ext>
              </a:extLst>
            </a:blip>
            <a:stretch>
              <a:fillRect/>
            </a:stretch>
          </p:blipFill>
          <p:spPr>
            <a:xfrm>
              <a:off x="19585775" y="5387857"/>
              <a:ext cx="40268" cy="46385"/>
            </a:xfrm>
            <a:prstGeom prst="rect">
              <a:avLst/>
            </a:prstGeom>
          </p:spPr>
        </p:pic>
        <p:pic>
          <p:nvPicPr>
            <p:cNvPr id="3434" name="Image 3420" descr=" "/>
            <p:cNvPicPr>
              <a:picLocks noChangeAspect="1"/>
            </p:cNvPicPr>
            <p:nvPr/>
          </p:nvPicPr>
          <p:blipFill>
            <a:blip r:embed="rId6842">
              <a:extLst>
                <a:ext uri="{96DAC541-7B7A-43D3-8B79-37D633B846F1}">
                  <asvg:svgBlip xmlns:asvg="http://schemas.microsoft.com/office/drawing/2016/SVG/main" r:embed="rId6843"/>
                </a:ext>
              </a:extLst>
            </a:blip>
            <a:stretch>
              <a:fillRect/>
            </a:stretch>
          </p:blipFill>
          <p:spPr>
            <a:xfrm>
              <a:off x="19269169" y="5389984"/>
              <a:ext cx="39914" cy="46056"/>
            </a:xfrm>
            <a:prstGeom prst="rect">
              <a:avLst/>
            </a:prstGeom>
          </p:spPr>
        </p:pic>
        <p:pic>
          <p:nvPicPr>
            <p:cNvPr id="3435" name="Image 3421" descr=" "/>
            <p:cNvPicPr>
              <a:picLocks noChangeAspect="1"/>
            </p:cNvPicPr>
            <p:nvPr/>
          </p:nvPicPr>
          <p:blipFill>
            <a:blip r:embed="rId6844">
              <a:extLst>
                <a:ext uri="{96DAC541-7B7A-43D3-8B79-37D633B846F1}">
                  <asvg:svgBlip xmlns:asvg="http://schemas.microsoft.com/office/drawing/2016/SVG/main" r:embed="rId6845"/>
                </a:ext>
              </a:extLst>
            </a:blip>
            <a:stretch>
              <a:fillRect/>
            </a:stretch>
          </p:blipFill>
          <p:spPr>
            <a:xfrm>
              <a:off x="19205269" y="5390220"/>
              <a:ext cx="40268" cy="46298"/>
            </a:xfrm>
            <a:prstGeom prst="rect">
              <a:avLst/>
            </a:prstGeom>
          </p:spPr>
        </p:pic>
        <p:pic>
          <p:nvPicPr>
            <p:cNvPr id="3436" name="Image 3422" descr=" "/>
            <p:cNvPicPr>
              <a:picLocks noChangeAspect="1"/>
            </p:cNvPicPr>
            <p:nvPr/>
          </p:nvPicPr>
          <p:blipFill>
            <a:blip r:embed="rId6846">
              <a:extLst>
                <a:ext uri="{96DAC541-7B7A-43D3-8B79-37D633B846F1}">
                  <asvg:svgBlip xmlns:asvg="http://schemas.microsoft.com/office/drawing/2016/SVG/main" r:embed="rId6847"/>
                </a:ext>
              </a:extLst>
            </a:blip>
            <a:stretch>
              <a:fillRect/>
            </a:stretch>
          </p:blipFill>
          <p:spPr>
            <a:xfrm>
              <a:off x="19142349" y="5390530"/>
              <a:ext cx="40268" cy="46453"/>
            </a:xfrm>
            <a:prstGeom prst="rect">
              <a:avLst/>
            </a:prstGeom>
          </p:spPr>
        </p:pic>
        <p:pic>
          <p:nvPicPr>
            <p:cNvPr id="3437" name="Image 3423" descr=" "/>
            <p:cNvPicPr>
              <a:picLocks noChangeAspect="1"/>
            </p:cNvPicPr>
            <p:nvPr/>
          </p:nvPicPr>
          <p:blipFill>
            <a:blip r:embed="rId6848">
              <a:extLst>
                <a:ext uri="{96DAC541-7B7A-43D3-8B79-37D633B846F1}">
                  <asvg:svgBlip xmlns:asvg="http://schemas.microsoft.com/office/drawing/2016/SVG/main" r:embed="rId6849"/>
                </a:ext>
              </a:extLst>
            </a:blip>
            <a:stretch>
              <a:fillRect/>
            </a:stretch>
          </p:blipFill>
          <p:spPr>
            <a:xfrm>
              <a:off x="19078958" y="5391317"/>
              <a:ext cx="40268" cy="46385"/>
            </a:xfrm>
            <a:prstGeom prst="rect">
              <a:avLst/>
            </a:prstGeom>
          </p:spPr>
        </p:pic>
        <p:pic>
          <p:nvPicPr>
            <p:cNvPr id="3438" name="Image 3424" descr=" "/>
            <p:cNvPicPr>
              <a:picLocks noChangeAspect="1"/>
            </p:cNvPicPr>
            <p:nvPr/>
          </p:nvPicPr>
          <p:blipFill>
            <a:blip r:embed="rId6850">
              <a:extLst>
                <a:ext uri="{96DAC541-7B7A-43D3-8B79-37D633B846F1}">
                  <asvg:svgBlip xmlns:asvg="http://schemas.microsoft.com/office/drawing/2016/SVG/main" r:embed="rId6851"/>
                </a:ext>
              </a:extLst>
            </a:blip>
            <a:stretch>
              <a:fillRect/>
            </a:stretch>
          </p:blipFill>
          <p:spPr>
            <a:xfrm>
              <a:off x="19015751" y="5391714"/>
              <a:ext cx="39924" cy="46056"/>
            </a:xfrm>
            <a:prstGeom prst="rect">
              <a:avLst/>
            </a:prstGeom>
          </p:spPr>
        </p:pic>
        <p:pic>
          <p:nvPicPr>
            <p:cNvPr id="3439" name="Image 3425" descr=" "/>
            <p:cNvPicPr>
              <a:picLocks noChangeAspect="1"/>
            </p:cNvPicPr>
            <p:nvPr/>
          </p:nvPicPr>
          <p:blipFill>
            <a:blip r:embed="rId6852">
              <a:extLst>
                <a:ext uri="{96DAC541-7B7A-43D3-8B79-37D633B846F1}">
                  <asvg:svgBlip xmlns:asvg="http://schemas.microsoft.com/office/drawing/2016/SVG/main" r:embed="rId6853"/>
                </a:ext>
              </a:extLst>
            </a:blip>
            <a:stretch>
              <a:fillRect/>
            </a:stretch>
          </p:blipFill>
          <p:spPr>
            <a:xfrm>
              <a:off x="18888941" y="5393048"/>
              <a:ext cx="40269" cy="46143"/>
            </a:xfrm>
            <a:prstGeom prst="rect">
              <a:avLst/>
            </a:prstGeom>
          </p:spPr>
        </p:pic>
        <p:pic>
          <p:nvPicPr>
            <p:cNvPr id="3440" name="Image 3426" descr=" "/>
            <p:cNvPicPr>
              <a:picLocks noChangeAspect="1"/>
            </p:cNvPicPr>
            <p:nvPr/>
          </p:nvPicPr>
          <p:blipFill>
            <a:blip r:embed="rId6854">
              <a:extLst>
                <a:ext uri="{96DAC541-7B7A-43D3-8B79-37D633B846F1}">
                  <asvg:svgBlip xmlns:asvg="http://schemas.microsoft.com/office/drawing/2016/SVG/main" r:embed="rId6855"/>
                </a:ext>
              </a:extLst>
            </a:blip>
            <a:stretch>
              <a:fillRect/>
            </a:stretch>
          </p:blipFill>
          <p:spPr>
            <a:xfrm>
              <a:off x="18825550" y="5393048"/>
              <a:ext cx="40268" cy="45982"/>
            </a:xfrm>
            <a:prstGeom prst="rect">
              <a:avLst/>
            </a:prstGeom>
          </p:spPr>
        </p:pic>
        <p:pic>
          <p:nvPicPr>
            <p:cNvPr id="3441" name="Image 3427" descr=" "/>
            <p:cNvPicPr>
              <a:picLocks noChangeAspect="1"/>
            </p:cNvPicPr>
            <p:nvPr/>
          </p:nvPicPr>
          <p:blipFill>
            <a:blip r:embed="rId6856">
              <a:extLst>
                <a:ext uri="{96DAC541-7B7A-43D3-8B79-37D633B846F1}">
                  <asvg:svgBlip xmlns:asvg="http://schemas.microsoft.com/office/drawing/2016/SVG/main" r:embed="rId6857"/>
                </a:ext>
              </a:extLst>
            </a:blip>
            <a:stretch>
              <a:fillRect/>
            </a:stretch>
          </p:blipFill>
          <p:spPr>
            <a:xfrm>
              <a:off x="18762158" y="5393048"/>
              <a:ext cx="40268" cy="46385"/>
            </a:xfrm>
            <a:prstGeom prst="rect">
              <a:avLst/>
            </a:prstGeom>
          </p:spPr>
        </p:pic>
        <p:pic>
          <p:nvPicPr>
            <p:cNvPr id="3442" name="Image 3428" descr=" "/>
            <p:cNvPicPr>
              <a:picLocks noChangeAspect="1"/>
            </p:cNvPicPr>
            <p:nvPr/>
          </p:nvPicPr>
          <p:blipFill>
            <a:blip r:embed="rId6858">
              <a:extLst>
                <a:ext uri="{96DAC541-7B7A-43D3-8B79-37D633B846F1}">
                  <asvg:svgBlip xmlns:asvg="http://schemas.microsoft.com/office/drawing/2016/SVG/main" r:embed="rId6859"/>
                </a:ext>
              </a:extLst>
            </a:blip>
            <a:stretch>
              <a:fillRect/>
            </a:stretch>
          </p:blipFill>
          <p:spPr>
            <a:xfrm>
              <a:off x="18698767" y="5393048"/>
              <a:ext cx="40268" cy="46924"/>
            </a:xfrm>
            <a:prstGeom prst="rect">
              <a:avLst/>
            </a:prstGeom>
          </p:spPr>
        </p:pic>
        <p:pic>
          <p:nvPicPr>
            <p:cNvPr id="3443" name="Image 3429" descr=" "/>
            <p:cNvPicPr>
              <a:picLocks noChangeAspect="1"/>
            </p:cNvPicPr>
            <p:nvPr/>
          </p:nvPicPr>
          <p:blipFill>
            <a:blip r:embed="rId6860">
              <a:extLst>
                <a:ext uri="{96DAC541-7B7A-43D3-8B79-37D633B846F1}">
                  <asvg:svgBlip xmlns:asvg="http://schemas.microsoft.com/office/drawing/2016/SVG/main" r:embed="rId6861"/>
                </a:ext>
              </a:extLst>
            </a:blip>
            <a:stretch>
              <a:fillRect/>
            </a:stretch>
          </p:blipFill>
          <p:spPr>
            <a:xfrm>
              <a:off x="18255342" y="5396979"/>
              <a:ext cx="40268" cy="46385"/>
            </a:xfrm>
            <a:prstGeom prst="rect">
              <a:avLst/>
            </a:prstGeom>
          </p:spPr>
        </p:pic>
        <p:pic>
          <p:nvPicPr>
            <p:cNvPr id="3444" name="Image 3430" descr=" "/>
            <p:cNvPicPr>
              <a:picLocks noChangeAspect="1"/>
            </p:cNvPicPr>
            <p:nvPr/>
          </p:nvPicPr>
          <p:blipFill>
            <a:blip r:embed="rId6862">
              <a:extLst>
                <a:ext uri="{96DAC541-7B7A-43D3-8B79-37D633B846F1}">
                  <asvg:svgBlip xmlns:asvg="http://schemas.microsoft.com/office/drawing/2016/SVG/main" r:embed="rId6863"/>
                </a:ext>
              </a:extLst>
            </a:blip>
            <a:stretch>
              <a:fillRect/>
            </a:stretch>
          </p:blipFill>
          <p:spPr>
            <a:xfrm>
              <a:off x="18128244" y="5397760"/>
              <a:ext cx="40268" cy="46385"/>
            </a:xfrm>
            <a:prstGeom prst="rect">
              <a:avLst/>
            </a:prstGeom>
          </p:spPr>
        </p:pic>
        <p:pic>
          <p:nvPicPr>
            <p:cNvPr id="3445" name="Image 3431" descr=" "/>
            <p:cNvPicPr>
              <a:picLocks noChangeAspect="1"/>
            </p:cNvPicPr>
            <p:nvPr/>
          </p:nvPicPr>
          <p:blipFill>
            <a:blip r:embed="rId6864">
              <a:extLst>
                <a:ext uri="{96DAC541-7B7A-43D3-8B79-37D633B846F1}">
                  <asvg:svgBlip xmlns:asvg="http://schemas.microsoft.com/office/drawing/2016/SVG/main" r:embed="rId6865"/>
                </a:ext>
              </a:extLst>
            </a:blip>
            <a:stretch>
              <a:fillRect/>
            </a:stretch>
          </p:blipFill>
          <p:spPr>
            <a:xfrm>
              <a:off x="18002405" y="5398393"/>
              <a:ext cx="40268" cy="46298"/>
            </a:xfrm>
            <a:prstGeom prst="rect">
              <a:avLst/>
            </a:prstGeom>
          </p:spPr>
        </p:pic>
        <p:pic>
          <p:nvPicPr>
            <p:cNvPr id="3446" name="Image 3432" descr=" "/>
            <p:cNvPicPr>
              <a:picLocks noChangeAspect="1"/>
            </p:cNvPicPr>
            <p:nvPr/>
          </p:nvPicPr>
          <p:blipFill>
            <a:blip r:embed="rId6866">
              <a:extLst>
                <a:ext uri="{96DAC541-7B7A-43D3-8B79-37D633B846F1}">
                  <asvg:svgBlip xmlns:asvg="http://schemas.microsoft.com/office/drawing/2016/SVG/main" r:embed="rId6867"/>
                </a:ext>
              </a:extLst>
            </a:blip>
            <a:stretch>
              <a:fillRect/>
            </a:stretch>
          </p:blipFill>
          <p:spPr>
            <a:xfrm>
              <a:off x="17811759" y="5400520"/>
              <a:ext cx="40268" cy="45827"/>
            </a:xfrm>
            <a:prstGeom prst="rect">
              <a:avLst/>
            </a:prstGeom>
          </p:spPr>
        </p:pic>
        <p:pic>
          <p:nvPicPr>
            <p:cNvPr id="3447" name="Image 3433" descr=" "/>
            <p:cNvPicPr>
              <a:picLocks noChangeAspect="1"/>
            </p:cNvPicPr>
            <p:nvPr/>
          </p:nvPicPr>
          <p:blipFill>
            <a:blip r:embed="rId6868">
              <a:extLst>
                <a:ext uri="{96DAC541-7B7A-43D3-8B79-37D633B846F1}">
                  <asvg:svgBlip xmlns:asvg="http://schemas.microsoft.com/office/drawing/2016/SVG/main" r:embed="rId6869"/>
                </a:ext>
              </a:extLst>
            </a:blip>
            <a:stretch>
              <a:fillRect/>
            </a:stretch>
          </p:blipFill>
          <p:spPr>
            <a:xfrm>
              <a:off x="16988143" y="5406020"/>
              <a:ext cx="40268" cy="45982"/>
            </a:xfrm>
            <a:prstGeom prst="rect">
              <a:avLst/>
            </a:prstGeom>
          </p:spPr>
        </p:pic>
        <p:pic>
          <p:nvPicPr>
            <p:cNvPr id="3448" name="Image 3434" descr=" "/>
            <p:cNvPicPr>
              <a:picLocks noChangeAspect="1"/>
            </p:cNvPicPr>
            <p:nvPr/>
          </p:nvPicPr>
          <p:blipFill>
            <a:blip r:embed="rId6870">
              <a:extLst>
                <a:ext uri="{96DAC541-7B7A-43D3-8B79-37D633B846F1}">
                  <asvg:svgBlip xmlns:asvg="http://schemas.microsoft.com/office/drawing/2016/SVG/main" r:embed="rId6871"/>
                </a:ext>
              </a:extLst>
            </a:blip>
            <a:stretch>
              <a:fillRect/>
            </a:stretch>
          </p:blipFill>
          <p:spPr>
            <a:xfrm>
              <a:off x="16924437" y="5405779"/>
              <a:ext cx="40268" cy="46298"/>
            </a:xfrm>
            <a:prstGeom prst="rect">
              <a:avLst/>
            </a:prstGeom>
          </p:spPr>
        </p:pic>
        <p:pic>
          <p:nvPicPr>
            <p:cNvPr id="3449" name="Image 3435" descr=" "/>
            <p:cNvPicPr>
              <a:picLocks noChangeAspect="1"/>
            </p:cNvPicPr>
            <p:nvPr/>
          </p:nvPicPr>
          <p:blipFill>
            <a:blip r:embed="rId6872">
              <a:extLst>
                <a:ext uri="{96DAC541-7B7A-43D3-8B79-37D633B846F1}">
                  <asvg:svgBlip xmlns:asvg="http://schemas.microsoft.com/office/drawing/2016/SVG/main" r:embed="rId6873"/>
                </a:ext>
              </a:extLst>
            </a:blip>
            <a:stretch>
              <a:fillRect/>
            </a:stretch>
          </p:blipFill>
          <p:spPr>
            <a:xfrm>
              <a:off x="16798126" y="5406876"/>
              <a:ext cx="40268" cy="46385"/>
            </a:xfrm>
            <a:prstGeom prst="rect">
              <a:avLst/>
            </a:prstGeom>
          </p:spPr>
        </p:pic>
        <p:pic>
          <p:nvPicPr>
            <p:cNvPr id="3450" name="Image 3436" descr=" "/>
            <p:cNvPicPr>
              <a:picLocks noChangeAspect="1"/>
            </p:cNvPicPr>
            <p:nvPr/>
          </p:nvPicPr>
          <p:blipFill>
            <a:blip r:embed="rId6874">
              <a:extLst>
                <a:ext uri="{96DAC541-7B7A-43D3-8B79-37D633B846F1}">
                  <asvg:svgBlip xmlns:asvg="http://schemas.microsoft.com/office/drawing/2016/SVG/main" r:embed="rId6875"/>
                </a:ext>
              </a:extLst>
            </a:blip>
            <a:stretch>
              <a:fillRect/>
            </a:stretch>
          </p:blipFill>
          <p:spPr>
            <a:xfrm>
              <a:off x="16544718" y="5408768"/>
              <a:ext cx="40268" cy="46385"/>
            </a:xfrm>
            <a:prstGeom prst="rect">
              <a:avLst/>
            </a:prstGeom>
          </p:spPr>
        </p:pic>
        <p:pic>
          <p:nvPicPr>
            <p:cNvPr id="3451" name="Image 3437" descr=" "/>
            <p:cNvPicPr>
              <a:picLocks noChangeAspect="1"/>
            </p:cNvPicPr>
            <p:nvPr/>
          </p:nvPicPr>
          <p:blipFill>
            <a:blip r:embed="rId6876">
              <a:extLst>
                <a:ext uri="{96DAC541-7B7A-43D3-8B79-37D633B846F1}">
                  <asvg:svgBlip xmlns:asvg="http://schemas.microsoft.com/office/drawing/2016/SVG/main" r:embed="rId6877"/>
                </a:ext>
              </a:extLst>
            </a:blip>
            <a:stretch>
              <a:fillRect/>
            </a:stretch>
          </p:blipFill>
          <p:spPr>
            <a:xfrm>
              <a:off x="16481327" y="5409164"/>
              <a:ext cx="40268" cy="45982"/>
            </a:xfrm>
            <a:prstGeom prst="rect">
              <a:avLst/>
            </a:prstGeom>
          </p:spPr>
        </p:pic>
        <p:pic>
          <p:nvPicPr>
            <p:cNvPr id="3452" name="Image 3438" descr=" "/>
            <p:cNvPicPr>
              <a:picLocks noChangeAspect="1"/>
            </p:cNvPicPr>
            <p:nvPr/>
          </p:nvPicPr>
          <p:blipFill>
            <a:blip r:embed="rId6878">
              <a:extLst>
                <a:ext uri="{96DAC541-7B7A-43D3-8B79-37D633B846F1}">
                  <asvg:svgBlip xmlns:asvg="http://schemas.microsoft.com/office/drawing/2016/SVG/main" r:embed="rId6879"/>
                </a:ext>
              </a:extLst>
            </a:blip>
            <a:stretch>
              <a:fillRect/>
            </a:stretch>
          </p:blipFill>
          <p:spPr>
            <a:xfrm>
              <a:off x="16417935" y="5409791"/>
              <a:ext cx="40268" cy="46143"/>
            </a:xfrm>
            <a:prstGeom prst="rect">
              <a:avLst/>
            </a:prstGeom>
          </p:spPr>
        </p:pic>
        <p:pic>
          <p:nvPicPr>
            <p:cNvPr id="3453" name="Image 3439" descr=" "/>
            <p:cNvPicPr>
              <a:picLocks noChangeAspect="1"/>
            </p:cNvPicPr>
            <p:nvPr/>
          </p:nvPicPr>
          <p:blipFill>
            <a:blip r:embed="rId6880">
              <a:extLst>
                <a:ext uri="{96DAC541-7B7A-43D3-8B79-37D633B846F1}">
                  <asvg:svgBlip xmlns:asvg="http://schemas.microsoft.com/office/drawing/2016/SVG/main" r:embed="rId6881"/>
                </a:ext>
              </a:extLst>
            </a:blip>
            <a:stretch>
              <a:fillRect/>
            </a:stretch>
          </p:blipFill>
          <p:spPr>
            <a:xfrm>
              <a:off x="16354701" y="5410020"/>
              <a:ext cx="40268" cy="46385"/>
            </a:xfrm>
            <a:prstGeom prst="rect">
              <a:avLst/>
            </a:prstGeom>
          </p:spPr>
        </p:pic>
        <p:pic>
          <p:nvPicPr>
            <p:cNvPr id="3454" name="Image 3440" descr=" "/>
            <p:cNvPicPr>
              <a:picLocks noChangeAspect="1"/>
            </p:cNvPicPr>
            <p:nvPr/>
          </p:nvPicPr>
          <p:blipFill>
            <a:blip r:embed="rId6882">
              <a:extLst>
                <a:ext uri="{96DAC541-7B7A-43D3-8B79-37D633B846F1}">
                  <asvg:svgBlip xmlns:asvg="http://schemas.microsoft.com/office/drawing/2016/SVG/main" r:embed="rId6883"/>
                </a:ext>
              </a:extLst>
            </a:blip>
            <a:stretch>
              <a:fillRect/>
            </a:stretch>
          </p:blipFill>
          <p:spPr>
            <a:xfrm>
              <a:off x="16291470" y="5410423"/>
              <a:ext cx="39914" cy="46056"/>
            </a:xfrm>
            <a:prstGeom prst="rect">
              <a:avLst/>
            </a:prstGeom>
          </p:spPr>
        </p:pic>
        <p:pic>
          <p:nvPicPr>
            <p:cNvPr id="3455" name="Image 3441" descr=" "/>
            <p:cNvPicPr>
              <a:picLocks noChangeAspect="1"/>
            </p:cNvPicPr>
            <p:nvPr/>
          </p:nvPicPr>
          <p:blipFill>
            <a:blip r:embed="rId6884">
              <a:extLst>
                <a:ext uri="{96DAC541-7B7A-43D3-8B79-37D633B846F1}">
                  <asvg:svgBlip xmlns:asvg="http://schemas.microsoft.com/office/drawing/2016/SVG/main" r:embed="rId6885"/>
                </a:ext>
              </a:extLst>
            </a:blip>
            <a:stretch>
              <a:fillRect/>
            </a:stretch>
          </p:blipFill>
          <p:spPr>
            <a:xfrm>
              <a:off x="16227918" y="5410808"/>
              <a:ext cx="40268" cy="46385"/>
            </a:xfrm>
            <a:prstGeom prst="rect">
              <a:avLst/>
            </a:prstGeom>
          </p:spPr>
        </p:pic>
        <p:pic>
          <p:nvPicPr>
            <p:cNvPr id="3456" name="Image 3442" descr=" "/>
            <p:cNvPicPr>
              <a:picLocks noChangeAspect="1"/>
            </p:cNvPicPr>
            <p:nvPr/>
          </p:nvPicPr>
          <p:blipFill>
            <a:blip r:embed="rId6886">
              <a:extLst>
                <a:ext uri="{96DAC541-7B7A-43D3-8B79-37D633B846F1}">
                  <asvg:svgBlip xmlns:asvg="http://schemas.microsoft.com/office/drawing/2016/SVG/main" r:embed="rId6887"/>
                </a:ext>
              </a:extLst>
            </a:blip>
            <a:stretch>
              <a:fillRect/>
            </a:stretch>
          </p:blipFill>
          <p:spPr>
            <a:xfrm>
              <a:off x="16101293" y="5411750"/>
              <a:ext cx="40268" cy="46385"/>
            </a:xfrm>
            <a:prstGeom prst="rect">
              <a:avLst/>
            </a:prstGeom>
          </p:spPr>
        </p:pic>
        <p:pic>
          <p:nvPicPr>
            <p:cNvPr id="3457" name="Image 3443" descr=" "/>
            <p:cNvPicPr>
              <a:picLocks noChangeAspect="1"/>
            </p:cNvPicPr>
            <p:nvPr/>
          </p:nvPicPr>
          <p:blipFill>
            <a:blip r:embed="rId6888">
              <a:extLst>
                <a:ext uri="{96DAC541-7B7A-43D3-8B79-37D633B846F1}">
                  <asvg:svgBlip xmlns:asvg="http://schemas.microsoft.com/office/drawing/2016/SVG/main" r:embed="rId6889"/>
                </a:ext>
              </a:extLst>
            </a:blip>
            <a:stretch>
              <a:fillRect/>
            </a:stretch>
          </p:blipFill>
          <p:spPr>
            <a:xfrm>
              <a:off x="16038062" y="5412153"/>
              <a:ext cx="39914" cy="46056"/>
            </a:xfrm>
            <a:prstGeom prst="rect">
              <a:avLst/>
            </a:prstGeom>
          </p:spPr>
        </p:pic>
      </p:grpSp>
      <p:sp>
        <p:nvSpPr>
          <p:cNvPr id="3467" name="Text 15"/>
          <p:cNvSpPr/>
          <p:nvPr/>
        </p:nvSpPr>
        <p:spPr>
          <a:xfrm>
            <a:off x="7163695" y="7721600"/>
            <a:ext cx="2218544"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Fincore Downtime</a:t>
            </a:r>
            <a:endParaRPr lang="en-US" sz="2000" dirty="0"/>
          </a:p>
        </p:txBody>
      </p:sp>
      <p:sp>
        <p:nvSpPr>
          <p:cNvPr id="3468" name="Text 16"/>
          <p:cNvSpPr/>
          <p:nvPr/>
        </p:nvSpPr>
        <p:spPr>
          <a:xfrm>
            <a:off x="7163695" y="7112000"/>
            <a:ext cx="2282052"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Allowed Downtime</a:t>
            </a:r>
            <a:endParaRPr lang="en-US" sz="2000" dirty="0"/>
          </a:p>
        </p:txBody>
      </p:sp>
      <p:sp>
        <p:nvSpPr>
          <p:cNvPr id="3469" name="Shape 17"/>
          <p:cNvSpPr/>
          <p:nvPr/>
        </p:nvSpPr>
        <p:spPr>
          <a:xfrm rot="10800000">
            <a:off x="6731841" y="7759700"/>
            <a:ext cx="304838" cy="304800"/>
          </a:xfrm>
          <a:prstGeom prst="rect">
            <a:avLst/>
          </a:prstGeom>
          <a:solidFill>
            <a:srgbClr val="8D80FF">
              <a:alpha val="100000"/>
            </a:srgbClr>
          </a:solidFill>
          <a:ln/>
        </p:spPr>
        <p:txBody>
          <a:bodyPr/>
          <a:lstStyle/>
          <a:p>
            <a:endParaRPr lang="en-ID"/>
          </a:p>
        </p:txBody>
      </p:sp>
      <p:graphicFrame>
        <p:nvGraphicFramePr>
          <p:cNvPr id="3497" name="Chart 3496">
            <a:extLst>
              <a:ext uri="{FF2B5EF4-FFF2-40B4-BE49-F238E27FC236}">
                <a16:creationId xmlns:a16="http://schemas.microsoft.com/office/drawing/2014/main" id="{A3CCBA86-21E1-9E30-744F-39506B14F12D}"/>
              </a:ext>
            </a:extLst>
          </p:cNvPr>
          <p:cNvGraphicFramePr/>
          <p:nvPr>
            <p:extLst>
              <p:ext uri="{D42A27DB-BD31-4B8C-83A1-F6EECF244321}">
                <p14:modId xmlns:p14="http://schemas.microsoft.com/office/powerpoint/2010/main" val="1419905380"/>
              </p:ext>
            </p:extLst>
          </p:nvPr>
        </p:nvGraphicFramePr>
        <p:xfrm>
          <a:off x="1238250" y="7086376"/>
          <a:ext cx="6988146" cy="4076924"/>
        </p:xfrm>
        <a:graphic>
          <a:graphicData uri="http://schemas.openxmlformats.org/drawingml/2006/chart">
            <c:chart xmlns:c="http://schemas.openxmlformats.org/drawingml/2006/chart" xmlns:r="http://schemas.openxmlformats.org/officeDocument/2006/relationships" r:id="rId6890"/>
          </a:graphicData>
        </a:graphic>
      </p:graphicFrame>
      <p:sp>
        <p:nvSpPr>
          <p:cNvPr id="3472" name="Shape 18"/>
          <p:cNvSpPr/>
          <p:nvPr/>
        </p:nvSpPr>
        <p:spPr>
          <a:xfrm rot="10800000">
            <a:off x="6731841" y="7150100"/>
            <a:ext cx="304838" cy="304800"/>
          </a:xfrm>
          <a:prstGeom prst="rect">
            <a:avLst/>
          </a:prstGeom>
          <a:solidFill>
            <a:srgbClr val="5324EC">
              <a:alpha val="100000"/>
            </a:srgbClr>
          </a:solidFill>
          <a:ln/>
        </p:spPr>
        <p:txBody>
          <a:bodyPr/>
          <a:lstStyle/>
          <a:p>
            <a:endParaRPr lang="en-ID"/>
          </a:p>
        </p:txBody>
      </p:sp>
      <p:sp>
        <p:nvSpPr>
          <p:cNvPr id="3473" name="Text 19"/>
          <p:cNvSpPr/>
          <p:nvPr/>
        </p:nvSpPr>
        <p:spPr>
          <a:xfrm>
            <a:off x="6096762" y="11163300"/>
            <a:ext cx="973788"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99,98%</a:t>
            </a:r>
            <a:endParaRPr lang="en-US" sz="2000" dirty="0"/>
          </a:p>
        </p:txBody>
      </p:sp>
      <p:sp>
        <p:nvSpPr>
          <p:cNvPr id="3474" name="Text 20"/>
          <p:cNvSpPr/>
          <p:nvPr/>
        </p:nvSpPr>
        <p:spPr>
          <a:xfrm>
            <a:off x="3810476" y="11163300"/>
            <a:ext cx="973788"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99,95%</a:t>
            </a:r>
            <a:endParaRPr lang="en-US" sz="2000" dirty="0"/>
          </a:p>
        </p:txBody>
      </p:sp>
      <p:sp>
        <p:nvSpPr>
          <p:cNvPr id="3475" name="Text 21"/>
          <p:cNvSpPr/>
          <p:nvPr/>
        </p:nvSpPr>
        <p:spPr>
          <a:xfrm>
            <a:off x="1524191" y="11163300"/>
            <a:ext cx="821369"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99,9%</a:t>
            </a:r>
            <a:endParaRPr lang="en-US" sz="2000" dirty="0"/>
          </a:p>
        </p:txBody>
      </p:sp>
      <p:sp>
        <p:nvSpPr>
          <p:cNvPr id="3489" name="Shape 12"/>
          <p:cNvSpPr/>
          <p:nvPr/>
        </p:nvSpPr>
        <p:spPr>
          <a:xfrm>
            <a:off x="18480810" y="5765800"/>
            <a:ext cx="3607251" cy="3606800"/>
          </a:xfrm>
          <a:prstGeom prst="ellipse">
            <a:avLst/>
          </a:prstGeom>
          <a:solidFill>
            <a:srgbClr val="694DFF">
              <a:alpha val="10000"/>
            </a:srgbClr>
          </a:solidFill>
          <a:ln/>
        </p:spPr>
        <p:txBody>
          <a:bodyPr/>
          <a:lstStyle/>
          <a:p>
            <a:endParaRPr lang="en-ID"/>
          </a:p>
        </p:txBody>
      </p:sp>
      <p:sp>
        <p:nvSpPr>
          <p:cNvPr id="3490" name="Shape 13"/>
          <p:cNvSpPr/>
          <p:nvPr/>
        </p:nvSpPr>
        <p:spPr>
          <a:xfrm>
            <a:off x="15851581" y="4495800"/>
            <a:ext cx="3607251" cy="3606800"/>
          </a:xfrm>
          <a:prstGeom prst="ellipse">
            <a:avLst/>
          </a:prstGeom>
          <a:solidFill>
            <a:srgbClr val="694DFF">
              <a:alpha val="5000"/>
            </a:srgbClr>
          </a:solidFill>
          <a:ln/>
        </p:spPr>
        <p:txBody>
          <a:bodyPr/>
          <a:lstStyle/>
          <a:p>
            <a:endParaRPr lang="en-ID"/>
          </a:p>
        </p:txBody>
      </p:sp>
      <p:sp>
        <p:nvSpPr>
          <p:cNvPr id="3491" name="Shape 14"/>
          <p:cNvSpPr/>
          <p:nvPr/>
        </p:nvSpPr>
        <p:spPr>
          <a:xfrm>
            <a:off x="13336667" y="5130800"/>
            <a:ext cx="3607251" cy="3606800"/>
          </a:xfrm>
          <a:prstGeom prst="ellipse">
            <a:avLst/>
          </a:prstGeom>
          <a:solidFill>
            <a:srgbClr val="3311A1">
              <a:alpha val="10000"/>
            </a:srgbClr>
          </a:solidFill>
          <a:ln/>
        </p:spPr>
        <p:txBody>
          <a:bodyPr/>
          <a:lstStyle/>
          <a:p>
            <a:endParaRPr lang="en-ID" dirty="0"/>
          </a:p>
        </p:txBody>
      </p:sp>
      <p:pic>
        <p:nvPicPr>
          <p:cNvPr id="3492" name="Image 3445" descr=" "/>
          <p:cNvPicPr>
            <a:picLocks noChangeAspect="1"/>
          </p:cNvPicPr>
          <p:nvPr/>
        </p:nvPicPr>
        <p:blipFill>
          <a:blip r:embed="rId6891">
            <a:extLst>
              <a:ext uri="{96DAC541-7B7A-43D3-8B79-37D633B846F1}">
                <asvg:svgBlip xmlns:asvg="http://schemas.microsoft.com/office/drawing/2016/SVG/main" r:embed="rId6892"/>
              </a:ext>
            </a:extLst>
          </a:blip>
          <a:stretch>
            <a:fillRect/>
          </a:stretch>
        </p:blipFill>
        <p:spPr>
          <a:xfrm>
            <a:off x="20170121" y="7353306"/>
            <a:ext cx="228629" cy="260158"/>
          </a:xfrm>
          <a:prstGeom prst="rect">
            <a:avLst/>
          </a:prstGeom>
        </p:spPr>
      </p:pic>
      <p:pic>
        <p:nvPicPr>
          <p:cNvPr id="3493" name="Image 3447" descr=" "/>
          <p:cNvPicPr>
            <a:picLocks noChangeAspect="1"/>
          </p:cNvPicPr>
          <p:nvPr/>
        </p:nvPicPr>
        <p:blipFill>
          <a:blip r:embed="rId6893">
            <a:extLst>
              <a:ext uri="{96DAC541-7B7A-43D3-8B79-37D633B846F1}">
                <asvg:svgBlip xmlns:asvg="http://schemas.microsoft.com/office/drawing/2016/SVG/main" r:embed="rId6894"/>
              </a:ext>
            </a:extLst>
          </a:blip>
          <a:stretch>
            <a:fillRect/>
          </a:stretch>
        </p:blipFill>
        <p:spPr>
          <a:xfrm>
            <a:off x="17528191" y="5994406"/>
            <a:ext cx="228629" cy="260158"/>
          </a:xfrm>
          <a:prstGeom prst="rect">
            <a:avLst/>
          </a:prstGeom>
        </p:spPr>
      </p:pic>
      <p:pic>
        <p:nvPicPr>
          <p:cNvPr id="3494" name="Image 3449" descr=" "/>
          <p:cNvPicPr>
            <a:picLocks noChangeAspect="1"/>
          </p:cNvPicPr>
          <p:nvPr/>
        </p:nvPicPr>
        <p:blipFill>
          <a:blip r:embed="rId6895">
            <a:extLst>
              <a:ext uri="{96DAC541-7B7A-43D3-8B79-37D633B846F1}">
                <asvg:svgBlip xmlns:asvg="http://schemas.microsoft.com/office/drawing/2016/SVG/main" r:embed="rId6896"/>
              </a:ext>
            </a:extLst>
          </a:blip>
          <a:stretch>
            <a:fillRect/>
          </a:stretch>
        </p:blipFill>
        <p:spPr>
          <a:xfrm>
            <a:off x="15025978" y="6667506"/>
            <a:ext cx="228629" cy="26015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7999104-5279-1758-C0BE-09F104FD421D}"/>
              </a:ext>
            </a:extLst>
          </p:cNvPr>
          <p:cNvSpPr/>
          <p:nvPr/>
        </p:nvSpPr>
        <p:spPr>
          <a:xfrm rot="2700000">
            <a:off x="17630909" y="6324659"/>
            <a:ext cx="4446745" cy="4491067"/>
          </a:xfrm>
          <a:prstGeom prst="roundRect">
            <a:avLst>
              <a:gd name="adj" fmla="val 9291"/>
            </a:avLst>
          </a:prstGeom>
          <a:pattFill prst="wdUpDiag">
            <a:fgClr>
              <a:srgbClr val="E0E0E0"/>
            </a:fgClr>
            <a:bgClr>
              <a:srgbClr val="8D80FF"/>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ext 0"/>
          <p:cNvSpPr/>
          <p:nvPr/>
        </p:nvSpPr>
        <p:spPr>
          <a:xfrm>
            <a:off x="1524191" y="1524000"/>
            <a:ext cx="11008043" cy="3539067"/>
          </a:xfrm>
          <a:prstGeom prst="rect">
            <a:avLst/>
          </a:prstGeom>
          <a:noFill/>
          <a:ln/>
        </p:spPr>
        <p:txBody>
          <a:bodyPr wrap="square" lIns="0" tIns="0" rIns="0" bIns="0" rtlCol="0" anchor="t"/>
          <a:lstStyle/>
          <a:p>
            <a:pPr marL="0" indent="0" algn="l">
              <a:lnSpc>
                <a:spcPts val="12100"/>
              </a:lnSpc>
              <a:buNone/>
            </a:pPr>
            <a:r>
              <a:rPr lang="en-US" sz="11000" kern="0" spc="-220" dirty="0">
                <a:solidFill>
                  <a:srgbClr val="0C161C">
                    <a:alpha val="100000"/>
                  </a:srgbClr>
                </a:solidFill>
                <a:latin typeface="Inter Regular" pitchFamily="34" charset="0"/>
                <a:ea typeface="Inter Regular" pitchFamily="34" charset="-122"/>
                <a:cs typeface="Inter Regular" pitchFamily="34" charset="-120"/>
              </a:rPr>
              <a:t>Privacy &amp; Data Governance</a:t>
            </a:r>
            <a:endParaRPr lang="en-US" sz="11000" dirty="0"/>
          </a:p>
        </p:txBody>
      </p:sp>
      <p:sp>
        <p:nvSpPr>
          <p:cNvPr id="3" name="Text 1"/>
          <p:cNvSpPr/>
          <p:nvPr/>
        </p:nvSpPr>
        <p:spPr>
          <a:xfrm>
            <a:off x="15025978" y="1905000"/>
            <a:ext cx="7921557" cy="1989667"/>
          </a:xfrm>
          <a:prstGeom prst="rect">
            <a:avLst/>
          </a:prstGeom>
          <a:noFill/>
          <a:ln/>
        </p:spPr>
        <p:txBody>
          <a:bodyPr wrap="square" lIns="0" tIns="0" rIns="0" bIns="0" rtlCol="0" anchor="t"/>
          <a:lstStyle/>
          <a:p>
            <a:pPr marL="0" indent="0" algn="l">
              <a:lnSpc>
                <a:spcPts val="3000"/>
              </a:lnSpc>
              <a:buNone/>
            </a:pPr>
            <a:r>
              <a:rPr lang="en-US" sz="2000" kern="0" spc="-20" dirty="0">
                <a:solidFill>
                  <a:srgbClr val="0C161C">
                    <a:alpha val="100000"/>
                  </a:srgbClr>
                </a:solidFill>
                <a:latin typeface="Inter Regular" pitchFamily="34" charset="0"/>
                <a:ea typeface="Inter Regular" pitchFamily="34" charset="-122"/>
                <a:cs typeface="Inter Regular" pitchFamily="34" charset="-120"/>
              </a:rPr>
              <a:t>At FinCore, we treat user data with the highest level of care. Our platform is GDPR-ready, and every piece of sensitive data—from onboarding to deletion—is handled in accordance with global privacy frameworks. We make it easy for clients to stay compliant and transparent.</a:t>
            </a:r>
            <a:endParaRPr lang="en-US" sz="2000" dirty="0"/>
          </a:p>
        </p:txBody>
      </p:sp>
      <p:sp>
        <p:nvSpPr>
          <p:cNvPr id="4" name="Text 2"/>
          <p:cNvSpPr/>
          <p:nvPr/>
        </p:nvSpPr>
        <p:spPr>
          <a:xfrm>
            <a:off x="1536892" y="12534900"/>
            <a:ext cx="4936684"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0C161C">
                    <a:alpha val="100000"/>
                  </a:srgbClr>
                </a:solidFill>
                <a:latin typeface="Inter Regular" pitchFamily="34" charset="0"/>
                <a:ea typeface="Inter Regular" pitchFamily="34" charset="-122"/>
                <a:cs typeface="Inter Regular" pitchFamily="34" charset="-120"/>
              </a:rPr>
              <a:t>“Privacy isn’t an add-on it’s a foundation.”</a:t>
            </a:r>
            <a:endParaRPr lang="en-US" sz="2000" dirty="0"/>
          </a:p>
        </p:txBody>
      </p:sp>
      <p:sp>
        <p:nvSpPr>
          <p:cNvPr id="5" name="Shape 3"/>
          <p:cNvSpPr/>
          <p:nvPr/>
        </p:nvSpPr>
        <p:spPr>
          <a:xfrm>
            <a:off x="1524191" y="5410200"/>
            <a:ext cx="21452981" cy="6324600"/>
          </a:xfrm>
          <a:prstGeom prst="rect">
            <a:avLst/>
          </a:prstGeom>
          <a:noFill/>
          <a:ln/>
        </p:spPr>
        <p:txBody>
          <a:bodyPr/>
          <a:lstStyle/>
          <a:p>
            <a:endParaRPr lang="en-ID"/>
          </a:p>
        </p:txBody>
      </p:sp>
      <p:pic>
        <p:nvPicPr>
          <p:cNvPr id="7"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5925" y="6494928"/>
            <a:ext cx="3519943" cy="4155145"/>
          </a:xfrm>
          <a:prstGeom prst="rect">
            <a:avLst/>
          </a:prstGeom>
        </p:spPr>
      </p:pic>
      <p:sp>
        <p:nvSpPr>
          <p:cNvPr id="8" name="Text 4"/>
          <p:cNvSpPr/>
          <p:nvPr/>
        </p:nvSpPr>
        <p:spPr>
          <a:xfrm>
            <a:off x="4047573" y="8280400"/>
            <a:ext cx="2269350" cy="846667"/>
          </a:xfrm>
          <a:prstGeom prst="rect">
            <a:avLst/>
          </a:prstGeom>
          <a:noFill/>
          <a:ln/>
        </p:spPr>
        <p:txBody>
          <a:bodyPr wrap="square" lIns="0" tIns="0" rIns="0" bIns="0" rtlCol="0" anchor="t"/>
          <a:lstStyle/>
          <a:p>
            <a:pPr marL="0" indent="0" algn="ctr">
              <a:lnSpc>
                <a:spcPts val="3000"/>
              </a:lnSpc>
              <a:buNone/>
            </a:pPr>
            <a:r>
              <a:rPr lang="en-US" sz="2000" kern="0" spc="-20" dirty="0">
                <a:solidFill>
                  <a:srgbClr val="0C161C">
                    <a:alpha val="100000"/>
                  </a:srgbClr>
                </a:solidFill>
                <a:latin typeface="Inter Regular" pitchFamily="34" charset="0"/>
                <a:ea typeface="Inter Regular" pitchFamily="34" charset="-122"/>
                <a:cs typeface="Inter Regular" pitchFamily="34" charset="-120"/>
              </a:rPr>
              <a:t>Consent Captured &amp; Logged</a:t>
            </a:r>
            <a:endParaRPr lang="en-US" sz="2000" dirty="0"/>
          </a:p>
        </p:txBody>
      </p:sp>
      <p:pic>
        <p:nvPicPr>
          <p:cNvPr id="9"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79936" y="6250980"/>
            <a:ext cx="3961469" cy="4643041"/>
          </a:xfrm>
          <a:prstGeom prst="rect">
            <a:avLst/>
          </a:prstGeom>
        </p:spPr>
      </p:pic>
      <p:sp>
        <p:nvSpPr>
          <p:cNvPr id="10" name="Text 5"/>
          <p:cNvSpPr/>
          <p:nvPr/>
        </p:nvSpPr>
        <p:spPr>
          <a:xfrm>
            <a:off x="6625995" y="8293100"/>
            <a:ext cx="2269350" cy="846667"/>
          </a:xfrm>
          <a:prstGeom prst="rect">
            <a:avLst/>
          </a:prstGeom>
          <a:noFill/>
          <a:ln/>
        </p:spPr>
        <p:txBody>
          <a:bodyPr wrap="square" lIns="0" tIns="0" rIns="0" bIns="0" rtlCol="0" anchor="t"/>
          <a:lstStyle/>
          <a:p>
            <a:pPr marL="0" indent="0" algn="ctr">
              <a:lnSpc>
                <a:spcPts val="3000"/>
              </a:lnSpc>
              <a:buNone/>
            </a:pPr>
            <a:r>
              <a:rPr lang="en-US" sz="2000" kern="0" spc="-20" dirty="0">
                <a:solidFill>
                  <a:srgbClr val="0C161C">
                    <a:alpha val="100000"/>
                  </a:srgbClr>
                </a:solidFill>
                <a:latin typeface="Inter Regular" pitchFamily="34" charset="0"/>
                <a:ea typeface="Inter Regular" pitchFamily="34" charset="-122"/>
                <a:cs typeface="Inter Regular" pitchFamily="34" charset="-120"/>
              </a:rPr>
              <a:t>Data Storage (Encrypted</a:t>
            </a:r>
            <a:endParaRPr lang="en-US" sz="2000" dirty="0"/>
          </a:p>
        </p:txBody>
      </p:sp>
      <p:pic>
        <p:nvPicPr>
          <p:cNvPr id="11"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69552" y="6019819"/>
            <a:ext cx="4390287" cy="5105363"/>
          </a:xfrm>
          <a:prstGeom prst="rect">
            <a:avLst/>
          </a:prstGeom>
        </p:spPr>
      </p:pic>
      <p:sp>
        <p:nvSpPr>
          <p:cNvPr id="12" name="Text 6"/>
          <p:cNvSpPr/>
          <p:nvPr/>
        </p:nvSpPr>
        <p:spPr>
          <a:xfrm>
            <a:off x="10030020" y="8280400"/>
            <a:ext cx="2269350" cy="846667"/>
          </a:xfrm>
          <a:prstGeom prst="rect">
            <a:avLst/>
          </a:prstGeom>
          <a:noFill/>
          <a:ln/>
        </p:spPr>
        <p:txBody>
          <a:bodyPr wrap="square" lIns="0" tIns="0" rIns="0" bIns="0" rtlCol="0" anchor="t"/>
          <a:lstStyle/>
          <a:p>
            <a:pPr marL="0" indent="0" algn="ctr">
              <a:lnSpc>
                <a:spcPts val="3000"/>
              </a:lnSpc>
              <a:buNone/>
            </a:pPr>
            <a:r>
              <a:rPr lang="en-US" sz="2000" kern="0" spc="-20" dirty="0">
                <a:solidFill>
                  <a:srgbClr val="0C161C">
                    <a:alpha val="100000"/>
                  </a:srgbClr>
                </a:solidFill>
                <a:latin typeface="Inter Regular" pitchFamily="34" charset="0"/>
                <a:ea typeface="Inter Regular" pitchFamily="34" charset="-122"/>
                <a:cs typeface="Inter Regular" pitchFamily="34" charset="-120"/>
              </a:rPr>
              <a:t>Data Storage (Encrypted</a:t>
            </a:r>
            <a:endParaRPr lang="en-US" sz="2000" dirty="0"/>
          </a:p>
        </p:txBody>
      </p:sp>
      <p:pic>
        <p:nvPicPr>
          <p:cNvPr id="13" name="Image 4"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579040" y="5757156"/>
            <a:ext cx="5287625" cy="5630689"/>
          </a:xfrm>
          <a:prstGeom prst="rect">
            <a:avLst/>
          </a:prstGeom>
        </p:spPr>
      </p:pic>
      <p:sp>
        <p:nvSpPr>
          <p:cNvPr id="14" name="Text 7"/>
          <p:cNvSpPr/>
          <p:nvPr/>
        </p:nvSpPr>
        <p:spPr>
          <a:xfrm>
            <a:off x="14094528" y="8293100"/>
            <a:ext cx="2269350" cy="846667"/>
          </a:xfrm>
          <a:prstGeom prst="rect">
            <a:avLst/>
          </a:prstGeom>
          <a:noFill/>
          <a:ln/>
        </p:spPr>
        <p:txBody>
          <a:bodyPr wrap="square" lIns="0" tIns="0" rIns="0" bIns="0" rtlCol="0" anchor="t"/>
          <a:lstStyle/>
          <a:p>
            <a:pPr marL="0" indent="0" algn="ctr">
              <a:lnSpc>
                <a:spcPts val="3000"/>
              </a:lnSpc>
              <a:buNone/>
            </a:pPr>
            <a:r>
              <a:rPr lang="en-US" sz="2000" kern="0" spc="-20" dirty="0">
                <a:solidFill>
                  <a:srgbClr val="0C161C">
                    <a:alpha val="100000"/>
                  </a:srgbClr>
                </a:solidFill>
                <a:latin typeface="Inter Regular" pitchFamily="34" charset="0"/>
                <a:ea typeface="Inter Regular" pitchFamily="34" charset="-122"/>
                <a:cs typeface="Inter Regular" pitchFamily="34" charset="-120"/>
              </a:rPr>
              <a:t>API Access / Data Usage</a:t>
            </a:r>
            <a:endParaRPr lang="en-US" sz="2000" dirty="0"/>
          </a:p>
        </p:txBody>
      </p:sp>
      <p:sp>
        <p:nvSpPr>
          <p:cNvPr id="17" name="Text 8"/>
          <p:cNvSpPr/>
          <p:nvPr/>
        </p:nvSpPr>
        <p:spPr>
          <a:xfrm>
            <a:off x="18857624" y="8280400"/>
            <a:ext cx="2015319" cy="846667"/>
          </a:xfrm>
          <a:prstGeom prst="rect">
            <a:avLst/>
          </a:prstGeom>
          <a:noFill/>
          <a:ln/>
        </p:spPr>
        <p:txBody>
          <a:bodyPr wrap="square" lIns="0" tIns="0" rIns="0" bIns="0" rtlCol="0" anchor="t"/>
          <a:lstStyle/>
          <a:p>
            <a:pPr marL="0" indent="0" algn="ctr">
              <a:lnSpc>
                <a:spcPts val="3000"/>
              </a:lnSpc>
              <a:buNone/>
            </a:pPr>
            <a:r>
              <a:rPr lang="en-US" sz="2000" kern="0" spc="-20" dirty="0">
                <a:solidFill>
                  <a:srgbClr val="0C161C">
                    <a:alpha val="100000"/>
                  </a:srgbClr>
                </a:solidFill>
                <a:latin typeface="Inter Regular" pitchFamily="34" charset="0"/>
                <a:ea typeface="Inter Regular" pitchFamily="34" charset="-122"/>
                <a:cs typeface="Inter Regular" pitchFamily="34" charset="-120"/>
              </a:rPr>
              <a:t>Anonymization or Purge</a:t>
            </a:r>
            <a:endParaRPr lang="en-US" sz="2000" dirty="0"/>
          </a:p>
        </p:txBody>
      </p:sp>
      <p:pic>
        <p:nvPicPr>
          <p:cNvPr id="18" name="Image 7"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68341" y="6809662"/>
            <a:ext cx="2363106" cy="3525676"/>
          </a:xfrm>
          <a:prstGeom prst="rect">
            <a:avLst/>
          </a:prstGeom>
        </p:spPr>
      </p:pic>
      <p:sp>
        <p:nvSpPr>
          <p:cNvPr id="19" name="Text 9"/>
          <p:cNvSpPr/>
          <p:nvPr/>
        </p:nvSpPr>
        <p:spPr>
          <a:xfrm>
            <a:off x="1989915" y="8178800"/>
            <a:ext cx="1532658" cy="846667"/>
          </a:xfrm>
          <a:prstGeom prst="rect">
            <a:avLst/>
          </a:prstGeom>
          <a:noFill/>
          <a:ln/>
        </p:spPr>
        <p:txBody>
          <a:bodyPr wrap="square" lIns="0" tIns="0" rIns="0" bIns="0" rtlCol="0" anchor="t"/>
          <a:lstStyle/>
          <a:p>
            <a:pPr marL="0" indent="0" algn="ctr">
              <a:lnSpc>
                <a:spcPts val="3000"/>
              </a:lnSpc>
              <a:buNone/>
            </a:pPr>
            <a:r>
              <a:rPr lang="en-US" sz="2000" kern="0" spc="-20" dirty="0">
                <a:solidFill>
                  <a:srgbClr val="0C161C">
                    <a:alpha val="100000"/>
                  </a:srgbClr>
                </a:solidFill>
                <a:latin typeface="Inter Regular" pitchFamily="34" charset="0"/>
                <a:ea typeface="Inter Regular" pitchFamily="34" charset="-122"/>
                <a:cs typeface="Inter Regular" pitchFamily="34" charset="-120"/>
              </a:rPr>
              <a:t>User Onboarding</a:t>
            </a:r>
            <a:endParaRPr lang="en-US"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sp>
        <p:nvSpPr>
          <p:cNvPr id="36" name="Text 30"/>
          <p:cNvSpPr/>
          <p:nvPr/>
        </p:nvSpPr>
        <p:spPr>
          <a:xfrm>
            <a:off x="1524191" y="1524000"/>
            <a:ext cx="9420344" cy="2002367"/>
          </a:xfrm>
          <a:prstGeom prst="rect">
            <a:avLst/>
          </a:prstGeom>
          <a:noFill/>
          <a:ln/>
        </p:spPr>
        <p:txBody>
          <a:bodyPr wrap="square" lIns="0" tIns="0" rIns="0" bIns="0" rtlCol="0" anchor="t"/>
          <a:lstStyle/>
          <a:p>
            <a:pPr marL="0" indent="0" algn="l">
              <a:lnSpc>
                <a:spcPts val="12100"/>
              </a:lnSpc>
              <a:buNone/>
            </a:pPr>
            <a:r>
              <a:rPr lang="en-US" sz="11000" kern="0" spc="-220" dirty="0">
                <a:solidFill>
                  <a:srgbClr val="0C161C">
                    <a:alpha val="100000"/>
                  </a:srgbClr>
                </a:solidFill>
                <a:latin typeface="Inter Regular" pitchFamily="34" charset="0"/>
                <a:ea typeface="Inter Regular" pitchFamily="34" charset="-122"/>
                <a:cs typeface="Inter Regular" pitchFamily="34" charset="-120"/>
              </a:rPr>
              <a:t>Pricing Model</a:t>
            </a:r>
            <a:endParaRPr lang="en-US" sz="11000" dirty="0"/>
          </a:p>
        </p:txBody>
      </p:sp>
      <p:sp>
        <p:nvSpPr>
          <p:cNvPr id="37" name="Text 31"/>
          <p:cNvSpPr/>
          <p:nvPr/>
        </p:nvSpPr>
        <p:spPr>
          <a:xfrm>
            <a:off x="12536467" y="1905000"/>
            <a:ext cx="10411068" cy="1227667"/>
          </a:xfrm>
          <a:prstGeom prst="rect">
            <a:avLst/>
          </a:prstGeom>
          <a:noFill/>
          <a:ln/>
        </p:spPr>
        <p:txBody>
          <a:bodyPr wrap="square" lIns="0" tIns="0" rIns="0" bIns="0" rtlCol="0" anchor="t"/>
          <a:lstStyle/>
          <a:p>
            <a:pPr marL="0" indent="0" algn="l">
              <a:lnSpc>
                <a:spcPts val="3000"/>
              </a:lnSpc>
              <a:buNone/>
            </a:pPr>
            <a:r>
              <a:rPr lang="en-US" sz="2000" kern="0" spc="-20" dirty="0">
                <a:solidFill>
                  <a:srgbClr val="0C161C">
                    <a:alpha val="100000"/>
                  </a:srgbClr>
                </a:solidFill>
                <a:latin typeface="Inter Regular" pitchFamily="34" charset="0"/>
                <a:ea typeface="Inter Regular" pitchFamily="34" charset="-122"/>
                <a:cs typeface="Inter Regular" pitchFamily="34" charset="-120"/>
              </a:rPr>
              <a:t>FinCore’s pricing is designed to support everyone—from early-stage startups to enterprise banks. We offer a free sandbox, flexible usage-based tiers, and premium support for mission-critical deployments.</a:t>
            </a:r>
            <a:endParaRPr lang="en-US" sz="2000" dirty="0"/>
          </a:p>
        </p:txBody>
      </p:sp>
      <p:sp>
        <p:nvSpPr>
          <p:cNvPr id="38" name="Text 32"/>
          <p:cNvSpPr/>
          <p:nvPr/>
        </p:nvSpPr>
        <p:spPr>
          <a:xfrm>
            <a:off x="16893111" y="12319000"/>
            <a:ext cx="6054423"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0C161C">
                    <a:alpha val="100000"/>
                  </a:srgbClr>
                </a:solidFill>
                <a:latin typeface="Inter Regular" pitchFamily="34" charset="0"/>
                <a:ea typeface="Inter Regular" pitchFamily="34" charset="-122"/>
                <a:cs typeface="Inter Regular" pitchFamily="34" charset="-120"/>
              </a:rPr>
              <a:t>“From startup to scale-up, you grow—we support.”</a:t>
            </a:r>
            <a:endParaRPr lang="en-US" sz="2000" dirty="0"/>
          </a:p>
        </p:txBody>
      </p:sp>
      <p:sp>
        <p:nvSpPr>
          <p:cNvPr id="39" name="Shape 33"/>
          <p:cNvSpPr/>
          <p:nvPr/>
        </p:nvSpPr>
        <p:spPr>
          <a:xfrm>
            <a:off x="1524191" y="11582400"/>
            <a:ext cx="1778222" cy="254000"/>
          </a:xfrm>
          <a:prstGeom prst="rect">
            <a:avLst/>
          </a:prstGeom>
          <a:noFill/>
          <a:ln/>
        </p:spPr>
        <p:txBody>
          <a:bodyPr/>
          <a:lstStyle/>
          <a:p>
            <a:endParaRPr lang="en-ID"/>
          </a:p>
        </p:txBody>
      </p:sp>
      <p:sp>
        <p:nvSpPr>
          <p:cNvPr id="40" name="Shape 34"/>
          <p:cNvSpPr/>
          <p:nvPr/>
        </p:nvSpPr>
        <p:spPr>
          <a:xfrm>
            <a:off x="1524191" y="11582400"/>
            <a:ext cx="254032" cy="254000"/>
          </a:xfrm>
          <a:prstGeom prst="ellipse">
            <a:avLst/>
          </a:prstGeom>
          <a:solidFill>
            <a:srgbClr val="9298EE">
              <a:alpha val="100000"/>
            </a:srgbClr>
          </a:solidFill>
          <a:ln/>
        </p:spPr>
        <p:txBody>
          <a:bodyPr/>
          <a:lstStyle/>
          <a:p>
            <a:endParaRPr lang="en-ID"/>
          </a:p>
        </p:txBody>
      </p:sp>
      <p:sp>
        <p:nvSpPr>
          <p:cNvPr id="41" name="Text 35"/>
          <p:cNvSpPr/>
          <p:nvPr/>
        </p:nvSpPr>
        <p:spPr>
          <a:xfrm>
            <a:off x="1879835" y="11595100"/>
            <a:ext cx="1490320" cy="296333"/>
          </a:xfrm>
          <a:prstGeom prst="rect">
            <a:avLst/>
          </a:prstGeom>
          <a:noFill/>
          <a:ln/>
        </p:spPr>
        <p:txBody>
          <a:bodyPr wrap="square" lIns="0" tIns="0" rIns="0" bIns="0" rtlCol="0" anchor="t"/>
          <a:lstStyle/>
          <a:p>
            <a:pPr marL="0" indent="0" algn="l">
              <a:lnSpc>
                <a:spcPts val="1920"/>
              </a:lnSpc>
              <a:buNone/>
            </a:pPr>
            <a:r>
              <a:rPr lang="en-US" sz="1600" kern="0" spc="-16" dirty="0">
                <a:solidFill>
                  <a:srgbClr val="000000">
                    <a:alpha val="100000"/>
                  </a:srgbClr>
                </a:solidFill>
                <a:latin typeface="Inter Regular" pitchFamily="34" charset="0"/>
                <a:ea typeface="Inter Regular" pitchFamily="34" charset="-122"/>
                <a:cs typeface="Inter Regular" pitchFamily="34" charset="-120"/>
              </a:rPr>
              <a:t>Enterprise Tier</a:t>
            </a:r>
            <a:endParaRPr lang="en-US" sz="1600" dirty="0"/>
          </a:p>
        </p:txBody>
      </p:sp>
      <p:sp>
        <p:nvSpPr>
          <p:cNvPr id="42" name="Shape 36"/>
          <p:cNvSpPr/>
          <p:nvPr/>
        </p:nvSpPr>
        <p:spPr>
          <a:xfrm>
            <a:off x="1524191" y="12014200"/>
            <a:ext cx="1740117" cy="254000"/>
          </a:xfrm>
          <a:prstGeom prst="rect">
            <a:avLst/>
          </a:prstGeom>
          <a:noFill/>
          <a:ln/>
        </p:spPr>
        <p:txBody>
          <a:bodyPr/>
          <a:lstStyle/>
          <a:p>
            <a:endParaRPr lang="en-ID"/>
          </a:p>
        </p:txBody>
      </p:sp>
      <p:sp>
        <p:nvSpPr>
          <p:cNvPr id="43" name="Shape 37"/>
          <p:cNvSpPr/>
          <p:nvPr/>
        </p:nvSpPr>
        <p:spPr>
          <a:xfrm>
            <a:off x="1524191" y="12014200"/>
            <a:ext cx="254032" cy="254000"/>
          </a:xfrm>
          <a:prstGeom prst="ellipse">
            <a:avLst/>
          </a:prstGeom>
          <a:solidFill>
            <a:srgbClr val="4A54E2">
              <a:alpha val="100000"/>
            </a:srgbClr>
          </a:solidFill>
          <a:ln/>
        </p:spPr>
        <p:txBody>
          <a:bodyPr/>
          <a:lstStyle/>
          <a:p>
            <a:endParaRPr lang="en-ID"/>
          </a:p>
        </p:txBody>
      </p:sp>
      <p:sp>
        <p:nvSpPr>
          <p:cNvPr id="44" name="Text 38"/>
          <p:cNvSpPr/>
          <p:nvPr/>
        </p:nvSpPr>
        <p:spPr>
          <a:xfrm>
            <a:off x="1879835" y="12026900"/>
            <a:ext cx="1452215" cy="296333"/>
          </a:xfrm>
          <a:prstGeom prst="rect">
            <a:avLst/>
          </a:prstGeom>
          <a:noFill/>
          <a:ln/>
        </p:spPr>
        <p:txBody>
          <a:bodyPr wrap="square" lIns="0" tIns="0" rIns="0" bIns="0" rtlCol="0" anchor="t"/>
          <a:lstStyle/>
          <a:p>
            <a:pPr marL="0" indent="0" algn="l">
              <a:lnSpc>
                <a:spcPts val="1920"/>
              </a:lnSpc>
              <a:buNone/>
            </a:pPr>
            <a:r>
              <a:rPr lang="en-US" sz="1600" kern="0" spc="-16" dirty="0">
                <a:solidFill>
                  <a:srgbClr val="000000">
                    <a:alpha val="100000"/>
                  </a:srgbClr>
                </a:solidFill>
                <a:latin typeface="Inter Regular" pitchFamily="34" charset="0"/>
                <a:ea typeface="Inter Regular" pitchFamily="34" charset="-122"/>
                <a:cs typeface="Inter Regular" pitchFamily="34" charset="-120"/>
              </a:rPr>
              <a:t>Growth Tier</a:t>
            </a:r>
            <a:endParaRPr lang="en-US" sz="1600" dirty="0"/>
          </a:p>
        </p:txBody>
      </p:sp>
      <p:sp>
        <p:nvSpPr>
          <p:cNvPr id="45" name="Shape 39"/>
          <p:cNvSpPr/>
          <p:nvPr/>
        </p:nvSpPr>
        <p:spPr>
          <a:xfrm>
            <a:off x="1524191" y="12446000"/>
            <a:ext cx="1740117" cy="254000"/>
          </a:xfrm>
          <a:prstGeom prst="rect">
            <a:avLst/>
          </a:prstGeom>
          <a:noFill/>
          <a:ln/>
        </p:spPr>
        <p:txBody>
          <a:bodyPr/>
          <a:lstStyle/>
          <a:p>
            <a:endParaRPr lang="en-ID"/>
          </a:p>
        </p:txBody>
      </p:sp>
      <p:sp>
        <p:nvSpPr>
          <p:cNvPr id="46" name="Shape 40"/>
          <p:cNvSpPr/>
          <p:nvPr/>
        </p:nvSpPr>
        <p:spPr>
          <a:xfrm>
            <a:off x="1524191" y="12446000"/>
            <a:ext cx="254032" cy="254000"/>
          </a:xfrm>
          <a:prstGeom prst="ellipse">
            <a:avLst/>
          </a:prstGeom>
          <a:solidFill>
            <a:srgbClr val="D1CDE2">
              <a:alpha val="100000"/>
            </a:srgbClr>
          </a:solidFill>
          <a:ln/>
        </p:spPr>
        <p:txBody>
          <a:bodyPr/>
          <a:lstStyle/>
          <a:p>
            <a:endParaRPr lang="en-ID"/>
          </a:p>
        </p:txBody>
      </p:sp>
      <p:sp>
        <p:nvSpPr>
          <p:cNvPr id="47" name="Text 41"/>
          <p:cNvSpPr/>
          <p:nvPr/>
        </p:nvSpPr>
        <p:spPr>
          <a:xfrm>
            <a:off x="1879835" y="12458700"/>
            <a:ext cx="1452215" cy="296333"/>
          </a:xfrm>
          <a:prstGeom prst="rect">
            <a:avLst/>
          </a:prstGeom>
          <a:noFill/>
          <a:ln/>
        </p:spPr>
        <p:txBody>
          <a:bodyPr wrap="square" lIns="0" tIns="0" rIns="0" bIns="0" rtlCol="0" anchor="t"/>
          <a:lstStyle/>
          <a:p>
            <a:pPr marL="0" indent="0" algn="l">
              <a:lnSpc>
                <a:spcPts val="1920"/>
              </a:lnSpc>
              <a:buNone/>
            </a:pPr>
            <a:r>
              <a:rPr lang="en-US" sz="1600" kern="0" spc="-16" dirty="0">
                <a:solidFill>
                  <a:srgbClr val="000000">
                    <a:alpha val="100000"/>
                  </a:srgbClr>
                </a:solidFill>
                <a:latin typeface="Inter Regular" pitchFamily="34" charset="0"/>
                <a:ea typeface="Inter Regular" pitchFamily="34" charset="-122"/>
                <a:cs typeface="Inter Regular" pitchFamily="34" charset="-120"/>
              </a:rPr>
              <a:t>Launch Tier</a:t>
            </a:r>
            <a:endParaRPr lang="en-US" sz="1600" dirty="0"/>
          </a:p>
        </p:txBody>
      </p:sp>
      <p:sp>
        <p:nvSpPr>
          <p:cNvPr id="49" name="Shape 43"/>
          <p:cNvSpPr/>
          <p:nvPr/>
        </p:nvSpPr>
        <p:spPr>
          <a:xfrm>
            <a:off x="12536467" y="4572000"/>
            <a:ext cx="7849581" cy="863600"/>
          </a:xfrm>
          <a:prstGeom prst="rect">
            <a:avLst/>
          </a:prstGeom>
          <a:noFill/>
          <a:ln/>
        </p:spPr>
        <p:txBody>
          <a:bodyPr/>
          <a:lstStyle/>
          <a:p>
            <a:endParaRPr lang="en-ID"/>
          </a:p>
        </p:txBody>
      </p:sp>
      <p:pic>
        <p:nvPicPr>
          <p:cNvPr id="52" name="Image 5"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1396" y="4638675"/>
            <a:ext cx="311189" cy="247650"/>
          </a:xfrm>
          <a:prstGeom prst="rect">
            <a:avLst/>
          </a:prstGeom>
        </p:spPr>
      </p:pic>
      <p:sp>
        <p:nvSpPr>
          <p:cNvPr id="53" name="Text 45"/>
          <p:cNvSpPr/>
          <p:nvPr/>
        </p:nvSpPr>
        <p:spPr>
          <a:xfrm>
            <a:off x="13019127" y="4572000"/>
            <a:ext cx="2663100"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050C29">
                    <a:alpha val="100000"/>
                  </a:srgbClr>
                </a:solidFill>
                <a:latin typeface="Inter Medium" pitchFamily="34" charset="0"/>
                <a:ea typeface="Inter Medium" pitchFamily="34" charset="-122"/>
                <a:cs typeface="Inter Medium" pitchFamily="34" charset="-120"/>
              </a:rPr>
              <a:t>Free Sandbox Access</a:t>
            </a:r>
            <a:endParaRPr lang="en-US" sz="2000" dirty="0"/>
          </a:p>
        </p:txBody>
      </p:sp>
      <p:sp>
        <p:nvSpPr>
          <p:cNvPr id="54" name="Text 46"/>
          <p:cNvSpPr/>
          <p:nvPr/>
        </p:nvSpPr>
        <p:spPr>
          <a:xfrm>
            <a:off x="12536467" y="5054600"/>
            <a:ext cx="7934258"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Medium" pitchFamily="34" charset="0"/>
                <a:ea typeface="Inter Medium" pitchFamily="34" charset="-122"/>
                <a:cs typeface="Inter Medium" pitchFamily="34" charset="-120"/>
              </a:rPr>
              <a:t>Unlimited test usage, full API access, simulated environments</a:t>
            </a:r>
            <a:endParaRPr lang="en-US" sz="2000" dirty="0"/>
          </a:p>
        </p:txBody>
      </p:sp>
      <p:sp>
        <p:nvSpPr>
          <p:cNvPr id="55" name="Shape 47"/>
          <p:cNvSpPr/>
          <p:nvPr/>
        </p:nvSpPr>
        <p:spPr>
          <a:xfrm>
            <a:off x="12536467" y="5727700"/>
            <a:ext cx="7849581" cy="876300"/>
          </a:xfrm>
          <a:prstGeom prst="rect">
            <a:avLst/>
          </a:prstGeom>
          <a:noFill/>
          <a:ln/>
        </p:spPr>
        <p:txBody>
          <a:bodyPr/>
          <a:lstStyle/>
          <a:p>
            <a:endParaRPr lang="en-ID"/>
          </a:p>
        </p:txBody>
      </p:sp>
      <p:sp>
        <p:nvSpPr>
          <p:cNvPr id="56" name="Shape 48"/>
          <p:cNvSpPr/>
          <p:nvPr/>
        </p:nvSpPr>
        <p:spPr>
          <a:xfrm>
            <a:off x="12536467" y="5727700"/>
            <a:ext cx="4369346" cy="381000"/>
          </a:xfrm>
          <a:prstGeom prst="rect">
            <a:avLst/>
          </a:prstGeom>
          <a:noFill/>
          <a:ln/>
        </p:spPr>
        <p:txBody>
          <a:bodyPr/>
          <a:lstStyle/>
          <a:p>
            <a:endParaRPr lang="en-ID"/>
          </a:p>
        </p:txBody>
      </p:sp>
      <p:pic>
        <p:nvPicPr>
          <p:cNvPr id="58" name="Image 7"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571393" y="5762625"/>
            <a:ext cx="311195" cy="295275"/>
          </a:xfrm>
          <a:prstGeom prst="rect">
            <a:avLst/>
          </a:prstGeom>
        </p:spPr>
      </p:pic>
      <p:sp>
        <p:nvSpPr>
          <p:cNvPr id="59" name="Text 49"/>
          <p:cNvSpPr/>
          <p:nvPr/>
        </p:nvSpPr>
        <p:spPr>
          <a:xfrm>
            <a:off x="13019127" y="5727700"/>
            <a:ext cx="3971363"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050C29">
                    <a:alpha val="100000"/>
                  </a:srgbClr>
                </a:solidFill>
                <a:latin typeface="Inter Medium" pitchFamily="34" charset="0"/>
                <a:ea typeface="Inter Medium" pitchFamily="34" charset="-122"/>
                <a:cs typeface="Inter Medium" pitchFamily="34" charset="-120"/>
              </a:rPr>
              <a:t>Base Fee + Usage-Based Pricing</a:t>
            </a:r>
            <a:endParaRPr lang="en-US" sz="2000" dirty="0"/>
          </a:p>
        </p:txBody>
      </p:sp>
      <p:sp>
        <p:nvSpPr>
          <p:cNvPr id="60" name="Text 50"/>
          <p:cNvSpPr/>
          <p:nvPr/>
        </p:nvSpPr>
        <p:spPr>
          <a:xfrm>
            <a:off x="12536467" y="6223000"/>
            <a:ext cx="7934258"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Medium" pitchFamily="34" charset="0"/>
                <a:ea typeface="Inter Medium" pitchFamily="34" charset="-122"/>
                <a:cs typeface="Inter Medium" pitchFamily="34" charset="-120"/>
              </a:rPr>
              <a:t>Pay for what you use: API calls, active users, verification requests</a:t>
            </a:r>
            <a:endParaRPr lang="en-US" sz="2000" dirty="0"/>
          </a:p>
        </p:txBody>
      </p:sp>
      <p:sp>
        <p:nvSpPr>
          <p:cNvPr id="61" name="Shape 51"/>
          <p:cNvSpPr/>
          <p:nvPr/>
        </p:nvSpPr>
        <p:spPr>
          <a:xfrm>
            <a:off x="12536467" y="6896100"/>
            <a:ext cx="7849581" cy="1270000"/>
          </a:xfrm>
          <a:prstGeom prst="rect">
            <a:avLst/>
          </a:prstGeom>
          <a:noFill/>
          <a:ln/>
        </p:spPr>
        <p:txBody>
          <a:bodyPr/>
          <a:lstStyle/>
          <a:p>
            <a:endParaRPr lang="en-ID"/>
          </a:p>
        </p:txBody>
      </p:sp>
      <p:sp>
        <p:nvSpPr>
          <p:cNvPr id="62" name="Shape 52"/>
          <p:cNvSpPr/>
          <p:nvPr/>
        </p:nvSpPr>
        <p:spPr>
          <a:xfrm>
            <a:off x="12536467" y="6896100"/>
            <a:ext cx="4039105" cy="381000"/>
          </a:xfrm>
          <a:prstGeom prst="rect">
            <a:avLst/>
          </a:prstGeom>
          <a:noFill/>
          <a:ln/>
        </p:spPr>
        <p:txBody>
          <a:bodyPr/>
          <a:lstStyle/>
          <a:p>
            <a:endParaRPr lang="en-ID"/>
          </a:p>
        </p:txBody>
      </p:sp>
      <p:pic>
        <p:nvPicPr>
          <p:cNvPr id="64" name="Image 9"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571601" y="6931025"/>
            <a:ext cx="310780" cy="311150"/>
          </a:xfrm>
          <a:prstGeom prst="rect">
            <a:avLst/>
          </a:prstGeom>
        </p:spPr>
      </p:pic>
      <p:sp>
        <p:nvSpPr>
          <p:cNvPr id="65" name="Text 53"/>
          <p:cNvSpPr/>
          <p:nvPr/>
        </p:nvSpPr>
        <p:spPr>
          <a:xfrm>
            <a:off x="13019127" y="6896100"/>
            <a:ext cx="3641122"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0C161C">
                    <a:alpha val="100000"/>
                  </a:srgbClr>
                </a:solidFill>
                <a:latin typeface="Inter Medium" pitchFamily="34" charset="0"/>
                <a:ea typeface="Inter Medium" pitchFamily="34" charset="-122"/>
                <a:cs typeface="Inter Medium" pitchFamily="34" charset="-120"/>
              </a:rPr>
              <a:t>Enterprise Plans Include SLAs</a:t>
            </a:r>
            <a:endParaRPr lang="en-US" sz="2000" dirty="0"/>
          </a:p>
        </p:txBody>
      </p:sp>
      <p:sp>
        <p:nvSpPr>
          <p:cNvPr id="66" name="Text 54"/>
          <p:cNvSpPr/>
          <p:nvPr/>
        </p:nvSpPr>
        <p:spPr>
          <a:xfrm>
            <a:off x="12536467" y="7404100"/>
            <a:ext cx="7934258" cy="846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Medium" pitchFamily="34" charset="0"/>
                <a:ea typeface="Inter Medium" pitchFamily="34" charset="-122"/>
                <a:cs typeface="Inter Medium" pitchFamily="34" charset="-120"/>
              </a:rPr>
              <a:t>Custom integrations, uptime guarantees, and dedicated account managers</a:t>
            </a:r>
            <a:endParaRPr lang="en-US" sz="2000" dirty="0"/>
          </a:p>
        </p:txBody>
      </p:sp>
      <p:graphicFrame>
        <p:nvGraphicFramePr>
          <p:cNvPr id="68" name="Chart 67">
            <a:extLst>
              <a:ext uri="{FF2B5EF4-FFF2-40B4-BE49-F238E27FC236}">
                <a16:creationId xmlns:a16="http://schemas.microsoft.com/office/drawing/2014/main" id="{F5A2DEE6-CE24-ADB9-653C-6C4DA18C47D3}"/>
              </a:ext>
            </a:extLst>
          </p:cNvPr>
          <p:cNvGraphicFramePr/>
          <p:nvPr>
            <p:extLst>
              <p:ext uri="{D42A27DB-BD31-4B8C-83A1-F6EECF244321}">
                <p14:modId xmlns:p14="http://schemas.microsoft.com/office/powerpoint/2010/main" val="1233366056"/>
              </p:ext>
            </p:extLst>
          </p:nvPr>
        </p:nvGraphicFramePr>
        <p:xfrm>
          <a:off x="1260652" y="3971235"/>
          <a:ext cx="10932935" cy="6541880"/>
        </p:xfrm>
        <a:graphic>
          <a:graphicData uri="http://schemas.openxmlformats.org/drawingml/2006/chart">
            <c:chart xmlns:c="http://schemas.openxmlformats.org/drawingml/2006/chart" xmlns:r="http://schemas.openxmlformats.org/officeDocument/2006/relationships" r:id="rId9"/>
          </a:graphicData>
        </a:graphic>
      </p:graphicFrame>
      <p:pic>
        <p:nvPicPr>
          <p:cNvPr id="69" name="Graphic 68">
            <a:extLst>
              <a:ext uri="{FF2B5EF4-FFF2-40B4-BE49-F238E27FC236}">
                <a16:creationId xmlns:a16="http://schemas.microsoft.com/office/drawing/2014/main" id="{28EEDD80-491F-CBDB-BCBB-27C242B21F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73356" y="4171328"/>
            <a:ext cx="9455822" cy="58979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C161C"/>
        </a:solidFill>
        <a:effectLst/>
      </p:bgPr>
    </p:bg>
    <p:spTree>
      <p:nvGrpSpPr>
        <p:cNvPr id="1" name=""/>
        <p:cNvGrpSpPr/>
        <p:nvPr/>
      </p:nvGrpSpPr>
      <p:grpSpPr>
        <a:xfrm>
          <a:off x="0" y="0"/>
          <a:ext cx="0" cy="0"/>
          <a:chOff x="0" y="0"/>
          <a:chExt cx="0" cy="0"/>
        </a:xfrm>
      </p:grpSpPr>
      <p:sp>
        <p:nvSpPr>
          <p:cNvPr id="2" name="Shape 0"/>
          <p:cNvSpPr/>
          <p:nvPr/>
        </p:nvSpPr>
        <p:spPr>
          <a:xfrm>
            <a:off x="13781222" y="2832100"/>
            <a:ext cx="9081635" cy="6985000"/>
          </a:xfrm>
          <a:prstGeom prst="rect">
            <a:avLst/>
          </a:prstGeom>
          <a:solidFill>
            <a:srgbClr val="FFFFFF">
              <a:alpha val="1000"/>
            </a:srgbClr>
          </a:solidFill>
          <a:ln w="12700">
            <a:solidFill>
              <a:srgbClr val="FFFFFF">
                <a:alpha val="20000"/>
              </a:srgbClr>
            </a:solidFill>
            <a:prstDash val="solid"/>
          </a:ln>
        </p:spPr>
        <p:txBody>
          <a:bodyPr/>
          <a:lstStyle/>
          <a:p>
            <a:endParaRPr lang="en-ID"/>
          </a:p>
        </p:txBody>
      </p:sp>
      <p:sp>
        <p:nvSpPr>
          <p:cNvPr id="3" name="Shape 1"/>
          <p:cNvSpPr/>
          <p:nvPr/>
        </p:nvSpPr>
        <p:spPr>
          <a:xfrm>
            <a:off x="13654207" y="2705100"/>
            <a:ext cx="254032" cy="254000"/>
          </a:xfrm>
          <a:prstGeom prst="roundRect">
            <a:avLst>
              <a:gd name="adj" fmla="val 10800"/>
            </a:avLst>
          </a:prstGeom>
          <a:solidFill>
            <a:srgbClr val="FFFFFF">
              <a:alpha val="100000"/>
            </a:srgbClr>
          </a:solidFill>
          <a:ln/>
        </p:spPr>
        <p:txBody>
          <a:bodyPr/>
          <a:lstStyle/>
          <a:p>
            <a:endParaRPr lang="en-ID"/>
          </a:p>
        </p:txBody>
      </p:sp>
      <p:sp>
        <p:nvSpPr>
          <p:cNvPr id="4" name="Shape 2"/>
          <p:cNvSpPr/>
          <p:nvPr/>
        </p:nvSpPr>
        <p:spPr>
          <a:xfrm>
            <a:off x="13654207" y="9690100"/>
            <a:ext cx="254032" cy="254000"/>
          </a:xfrm>
          <a:prstGeom prst="roundRect">
            <a:avLst>
              <a:gd name="adj" fmla="val 10800"/>
            </a:avLst>
          </a:prstGeom>
          <a:solidFill>
            <a:srgbClr val="FFFFFF">
              <a:alpha val="100000"/>
            </a:srgbClr>
          </a:solidFill>
          <a:ln/>
        </p:spPr>
        <p:txBody>
          <a:bodyPr/>
          <a:lstStyle/>
          <a:p>
            <a:endParaRPr lang="en-ID"/>
          </a:p>
        </p:txBody>
      </p:sp>
      <p:sp>
        <p:nvSpPr>
          <p:cNvPr id="5" name="Shape 3"/>
          <p:cNvSpPr/>
          <p:nvPr/>
        </p:nvSpPr>
        <p:spPr>
          <a:xfrm>
            <a:off x="22735842" y="2705100"/>
            <a:ext cx="254032" cy="254000"/>
          </a:xfrm>
          <a:prstGeom prst="roundRect">
            <a:avLst>
              <a:gd name="adj" fmla="val 10800"/>
            </a:avLst>
          </a:prstGeom>
          <a:solidFill>
            <a:srgbClr val="FFFFFF">
              <a:alpha val="100000"/>
            </a:srgbClr>
          </a:solidFill>
          <a:ln/>
        </p:spPr>
        <p:txBody>
          <a:bodyPr/>
          <a:lstStyle/>
          <a:p>
            <a:endParaRPr lang="en-ID"/>
          </a:p>
        </p:txBody>
      </p:sp>
      <p:sp>
        <p:nvSpPr>
          <p:cNvPr id="6" name="Shape 4"/>
          <p:cNvSpPr/>
          <p:nvPr/>
        </p:nvSpPr>
        <p:spPr>
          <a:xfrm>
            <a:off x="22735842" y="9690100"/>
            <a:ext cx="254032" cy="254000"/>
          </a:xfrm>
          <a:prstGeom prst="roundRect">
            <a:avLst>
              <a:gd name="adj" fmla="val 10800"/>
            </a:avLst>
          </a:prstGeom>
          <a:solidFill>
            <a:srgbClr val="FFFFFF">
              <a:alpha val="100000"/>
            </a:srgbClr>
          </a:solidFill>
          <a:ln/>
        </p:spPr>
        <p:txBody>
          <a:bodyPr/>
          <a:lstStyle/>
          <a:p>
            <a:endParaRPr lang="en-ID"/>
          </a:p>
        </p:txBody>
      </p:sp>
      <p:sp>
        <p:nvSpPr>
          <p:cNvPr id="7" name="Text 5"/>
          <p:cNvSpPr/>
          <p:nvPr/>
        </p:nvSpPr>
        <p:spPr>
          <a:xfrm>
            <a:off x="1524191" y="9512300"/>
            <a:ext cx="11452598" cy="706967"/>
          </a:xfrm>
          <a:prstGeom prst="rect">
            <a:avLst/>
          </a:prstGeom>
          <a:noFill/>
          <a:ln/>
        </p:spPr>
        <p:txBody>
          <a:bodyPr wrap="square" lIns="0" tIns="0" rIns="0" bIns="0" rtlCol="0" anchor="t"/>
          <a:lstStyle/>
          <a:p>
            <a:pPr marL="0" indent="0" algn="l">
              <a:lnSpc>
                <a:spcPts val="4480"/>
              </a:lnSpc>
              <a:buNone/>
            </a:pPr>
            <a:r>
              <a:rPr lang="en-US" sz="3200" kern="0" spc="-64" dirty="0">
                <a:solidFill>
                  <a:srgbClr val="FFFFFF">
                    <a:alpha val="100000"/>
                  </a:srgbClr>
                </a:solidFill>
                <a:latin typeface="Inter Regular" pitchFamily="34" charset="0"/>
                <a:ea typeface="Inter Regular" pitchFamily="34" charset="-122"/>
                <a:cs typeface="Inter Regular" pitchFamily="34" charset="-120"/>
              </a:rPr>
              <a:t>— (A bold declaration to set the tone—no attribution needed)</a:t>
            </a:r>
            <a:endParaRPr lang="en-US" sz="3200" dirty="0"/>
          </a:p>
        </p:txBody>
      </p:sp>
      <p:sp>
        <p:nvSpPr>
          <p:cNvPr id="8" name="Text 6"/>
          <p:cNvSpPr/>
          <p:nvPr/>
        </p:nvSpPr>
        <p:spPr>
          <a:xfrm>
            <a:off x="16219927" y="5054600"/>
            <a:ext cx="6219544" cy="2751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Medium" pitchFamily="34" charset="0"/>
                <a:ea typeface="Inter Medium" pitchFamily="34" charset="-122"/>
                <a:cs typeface="Inter Medium" pitchFamily="34" charset="-120"/>
              </a:rPr>
              <a:t>FinCore empowers financial companies to build and scale faster through a secure, modular SaaS infrastructure. </a:t>
            </a:r>
            <a:endParaRPr lang="en-US" sz="2000" dirty="0"/>
          </a:p>
          <a:p>
            <a:pPr marL="0" indent="0" algn="l">
              <a:lnSpc>
                <a:spcPts val="3000"/>
              </a:lnSpc>
              <a:buNone/>
            </a:pPr>
            <a:r>
              <a:rPr lang="en-US" sz="2000" kern="0" spc="-20" dirty="0">
                <a:solidFill>
                  <a:srgbClr val="A3A3A3">
                    <a:alpha val="100000"/>
                  </a:srgbClr>
                </a:solidFill>
                <a:latin typeface="Inter Medium" pitchFamily="34" charset="0"/>
                <a:ea typeface="Inter Medium" pitchFamily="34" charset="-122"/>
                <a:cs typeface="Inter Medium" pitchFamily="34" charset="-120"/>
              </a:rPr>
              <a:t> </a:t>
            </a:r>
            <a:endParaRPr lang="en-US" sz="2000" dirty="0"/>
          </a:p>
          <a:p>
            <a:pPr marL="0" indent="0" algn="l">
              <a:lnSpc>
                <a:spcPts val="3000"/>
              </a:lnSpc>
              <a:buNone/>
            </a:pPr>
            <a:r>
              <a:rPr lang="en-US" sz="2000" kern="0" spc="-20" dirty="0">
                <a:solidFill>
                  <a:srgbClr val="A3A3A3">
                    <a:alpha val="100000"/>
                  </a:srgbClr>
                </a:solidFill>
                <a:latin typeface="Inter Medium" pitchFamily="34" charset="0"/>
                <a:ea typeface="Inter Medium" pitchFamily="34" charset="-122"/>
                <a:cs typeface="Inter Medium" pitchFamily="34" charset="-120"/>
              </a:rPr>
              <a:t>By prioritizing developers and compliance from day one, we reduce time-to-market and unlock product agility.</a:t>
            </a:r>
            <a:endParaRPr lang="en-US" sz="2000" dirty="0"/>
          </a:p>
        </p:txBody>
      </p:sp>
      <p:sp>
        <p:nvSpPr>
          <p:cNvPr id="9" name="Text 7"/>
          <p:cNvSpPr/>
          <p:nvPr/>
        </p:nvSpPr>
        <p:spPr>
          <a:xfrm>
            <a:off x="3708864" y="4546600"/>
            <a:ext cx="12976789" cy="5075767"/>
          </a:xfrm>
          <a:prstGeom prst="rect">
            <a:avLst/>
          </a:prstGeom>
          <a:noFill/>
          <a:ln/>
        </p:spPr>
        <p:txBody>
          <a:bodyPr wrap="square" lIns="0" tIns="0" rIns="0" bIns="0" rtlCol="0" anchor="t"/>
          <a:lstStyle/>
          <a:p>
            <a:pPr marL="0" indent="0" algn="l">
              <a:lnSpc>
                <a:spcPts val="12100"/>
              </a:lnSpc>
              <a:buNone/>
            </a:pPr>
            <a:r>
              <a:rPr lang="en-US" sz="11000" kern="0" spc="-220" dirty="0">
                <a:solidFill>
                  <a:srgbClr val="FFFFFF">
                    <a:alpha val="100000"/>
                  </a:srgbClr>
                </a:solidFill>
                <a:latin typeface="Inter Regular" pitchFamily="34" charset="0"/>
                <a:ea typeface="Inter Regular" pitchFamily="34" charset="-122"/>
                <a:cs typeface="Inter Regular" pitchFamily="34" charset="-120"/>
              </a:rPr>
              <a:t>“Finance needs to move at the speed of software.”</a:t>
            </a:r>
            <a:endParaRPr lang="en-US" sz="11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8D80FF"/>
        </a:solidFill>
        <a:effectLst/>
      </p:bgPr>
    </p:bg>
    <p:spTree>
      <p:nvGrpSpPr>
        <p:cNvPr id="1" name=""/>
        <p:cNvGrpSpPr/>
        <p:nvPr/>
      </p:nvGrpSpPr>
      <p:grpSpPr>
        <a:xfrm>
          <a:off x="0" y="0"/>
          <a:ext cx="0" cy="0"/>
          <a:chOff x="0" y="0"/>
          <a:chExt cx="0" cy="0"/>
        </a:xfrm>
      </p:grpSpPr>
      <p:graphicFrame>
        <p:nvGraphicFramePr>
          <p:cNvPr id="48" name="Chart 47">
            <a:extLst>
              <a:ext uri="{FF2B5EF4-FFF2-40B4-BE49-F238E27FC236}">
                <a16:creationId xmlns:a16="http://schemas.microsoft.com/office/drawing/2014/main" id="{14EA1B64-5F18-F5CF-EC30-F986D8B0B236}"/>
              </a:ext>
            </a:extLst>
          </p:cNvPr>
          <p:cNvGraphicFramePr/>
          <p:nvPr>
            <p:extLst>
              <p:ext uri="{D42A27DB-BD31-4B8C-83A1-F6EECF244321}">
                <p14:modId xmlns:p14="http://schemas.microsoft.com/office/powerpoint/2010/main" val="2255898230"/>
              </p:ext>
            </p:extLst>
          </p:nvPr>
        </p:nvGraphicFramePr>
        <p:xfrm>
          <a:off x="11553650" y="3782483"/>
          <a:ext cx="11955279" cy="7630584"/>
        </p:xfrm>
        <a:graphic>
          <a:graphicData uri="http://schemas.openxmlformats.org/drawingml/2006/chart">
            <c:chart xmlns:c="http://schemas.openxmlformats.org/drawingml/2006/chart" xmlns:r="http://schemas.openxmlformats.org/officeDocument/2006/relationships" r:id="rId3"/>
          </a:graphicData>
        </a:graphic>
      </p:graphicFrame>
      <p:sp>
        <p:nvSpPr>
          <p:cNvPr id="2" name="Shape 0"/>
          <p:cNvSpPr/>
          <p:nvPr/>
        </p:nvSpPr>
        <p:spPr>
          <a:xfrm>
            <a:off x="12345943" y="4025900"/>
            <a:ext cx="10516914" cy="7302500"/>
          </a:xfrm>
          <a:prstGeom prst="rect">
            <a:avLst/>
          </a:prstGeom>
          <a:noFill/>
          <a:ln/>
        </p:spPr>
        <p:txBody>
          <a:bodyPr/>
          <a:lstStyle/>
          <a:p>
            <a:endParaRPr lang="en-ID"/>
          </a:p>
        </p:txBody>
      </p:sp>
      <p:grpSp>
        <p:nvGrpSpPr>
          <p:cNvPr id="52" name="Group 51">
            <a:extLst>
              <a:ext uri="{FF2B5EF4-FFF2-40B4-BE49-F238E27FC236}">
                <a16:creationId xmlns:a16="http://schemas.microsoft.com/office/drawing/2014/main" id="{F0A94F8F-C611-FE31-9191-09428AC61AD8}"/>
              </a:ext>
            </a:extLst>
          </p:cNvPr>
          <p:cNvGrpSpPr/>
          <p:nvPr/>
        </p:nvGrpSpPr>
        <p:grpSpPr>
          <a:xfrm>
            <a:off x="18010851" y="6356350"/>
            <a:ext cx="2002617" cy="1964267"/>
            <a:chOff x="18010851" y="6299200"/>
            <a:chExt cx="2002617" cy="1964267"/>
          </a:xfrm>
        </p:grpSpPr>
        <p:sp>
          <p:nvSpPr>
            <p:cNvPr id="16" name="Shape 1"/>
            <p:cNvSpPr/>
            <p:nvPr/>
          </p:nvSpPr>
          <p:spPr>
            <a:xfrm>
              <a:off x="18010851" y="6299200"/>
              <a:ext cx="1917940" cy="1879600"/>
            </a:xfrm>
            <a:prstGeom prst="rect">
              <a:avLst/>
            </a:prstGeom>
            <a:noFill/>
            <a:ln/>
          </p:spPr>
          <p:txBody>
            <a:bodyPr/>
            <a:lstStyle/>
            <a:p>
              <a:endParaRPr lang="en-ID"/>
            </a:p>
          </p:txBody>
        </p:sp>
        <p:sp>
          <p:nvSpPr>
            <p:cNvPr id="17" name="Shape 2"/>
            <p:cNvSpPr/>
            <p:nvPr/>
          </p:nvSpPr>
          <p:spPr>
            <a:xfrm>
              <a:off x="18010851" y="6299200"/>
              <a:ext cx="762095" cy="508000"/>
            </a:xfrm>
            <a:prstGeom prst="roundRect">
              <a:avLst>
                <a:gd name="adj" fmla="val 25200"/>
              </a:avLst>
            </a:prstGeom>
            <a:solidFill>
              <a:srgbClr val="0C161C">
                <a:alpha val="100000"/>
              </a:srgbClr>
            </a:solidFill>
            <a:ln/>
          </p:spPr>
          <p:txBody>
            <a:bodyPr/>
            <a:lstStyle/>
            <a:p>
              <a:endParaRPr lang="en-ID"/>
            </a:p>
          </p:txBody>
        </p:sp>
        <p:sp>
          <p:nvSpPr>
            <p:cNvPr id="18" name="Text 3"/>
            <p:cNvSpPr/>
            <p:nvPr/>
          </p:nvSpPr>
          <p:spPr>
            <a:xfrm>
              <a:off x="18131516" y="6362700"/>
              <a:ext cx="605442"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Medium" pitchFamily="34" charset="0"/>
                  <a:ea typeface="Inter Medium" pitchFamily="34" charset="-122"/>
                  <a:cs typeface="Inter Medium" pitchFamily="34" charset="-120"/>
                </a:rPr>
                <a:t>25%</a:t>
              </a:r>
              <a:endParaRPr lang="en-US" sz="2000" dirty="0"/>
            </a:p>
          </p:txBody>
        </p:sp>
        <p:sp>
          <p:nvSpPr>
            <p:cNvPr id="19" name="Text 4"/>
            <p:cNvSpPr/>
            <p:nvPr/>
          </p:nvSpPr>
          <p:spPr>
            <a:xfrm>
              <a:off x="18010851" y="7035800"/>
              <a:ext cx="2002617" cy="1227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Sandbox - </a:t>
              </a:r>
              <a:endParaRPr lang="en-US" sz="2000" dirty="0"/>
            </a:p>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Sandbox Integration</a:t>
              </a:r>
              <a:endParaRPr lang="en-US" sz="2000" dirty="0"/>
            </a:p>
          </p:txBody>
        </p:sp>
      </p:grpSp>
      <p:grpSp>
        <p:nvGrpSpPr>
          <p:cNvPr id="51" name="Group 50">
            <a:extLst>
              <a:ext uri="{FF2B5EF4-FFF2-40B4-BE49-F238E27FC236}">
                <a16:creationId xmlns:a16="http://schemas.microsoft.com/office/drawing/2014/main" id="{058C3C8B-0F98-CB7E-C3C7-C7689192E29E}"/>
              </a:ext>
            </a:extLst>
          </p:cNvPr>
          <p:cNvGrpSpPr/>
          <p:nvPr/>
        </p:nvGrpSpPr>
        <p:grpSpPr>
          <a:xfrm>
            <a:off x="15381622" y="6972300"/>
            <a:ext cx="1951811" cy="1468967"/>
            <a:chOff x="15381622" y="8458200"/>
            <a:chExt cx="1951811" cy="1468967"/>
          </a:xfrm>
        </p:grpSpPr>
        <p:sp>
          <p:nvSpPr>
            <p:cNvPr id="20" name="Shape 5"/>
            <p:cNvSpPr/>
            <p:nvPr/>
          </p:nvSpPr>
          <p:spPr>
            <a:xfrm>
              <a:off x="15381622" y="8458200"/>
              <a:ext cx="1867133" cy="1384300"/>
            </a:xfrm>
            <a:prstGeom prst="rect">
              <a:avLst/>
            </a:prstGeom>
            <a:noFill/>
            <a:ln/>
          </p:spPr>
          <p:txBody>
            <a:bodyPr/>
            <a:lstStyle/>
            <a:p>
              <a:endParaRPr lang="en-ID"/>
            </a:p>
          </p:txBody>
        </p:sp>
        <p:sp>
          <p:nvSpPr>
            <p:cNvPr id="21" name="Shape 6"/>
            <p:cNvSpPr/>
            <p:nvPr/>
          </p:nvSpPr>
          <p:spPr>
            <a:xfrm>
              <a:off x="15381622" y="8458200"/>
              <a:ext cx="762095" cy="508000"/>
            </a:xfrm>
            <a:prstGeom prst="roundRect">
              <a:avLst>
                <a:gd name="adj" fmla="val 25200"/>
              </a:avLst>
            </a:prstGeom>
            <a:solidFill>
              <a:srgbClr val="0C161C">
                <a:alpha val="100000"/>
              </a:srgbClr>
            </a:solidFill>
            <a:ln/>
          </p:spPr>
          <p:txBody>
            <a:bodyPr/>
            <a:lstStyle/>
            <a:p>
              <a:endParaRPr lang="en-ID"/>
            </a:p>
          </p:txBody>
        </p:sp>
        <p:sp>
          <p:nvSpPr>
            <p:cNvPr id="22" name="Text 7"/>
            <p:cNvSpPr/>
            <p:nvPr/>
          </p:nvSpPr>
          <p:spPr>
            <a:xfrm>
              <a:off x="15502288" y="8521700"/>
              <a:ext cx="605442"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Medium" pitchFamily="34" charset="0"/>
                  <a:ea typeface="Inter Medium" pitchFamily="34" charset="-122"/>
                  <a:cs typeface="Inter Medium" pitchFamily="34" charset="-120"/>
                </a:rPr>
                <a:t>22%</a:t>
              </a:r>
              <a:endParaRPr lang="en-US" sz="2000" dirty="0"/>
            </a:p>
          </p:txBody>
        </p:sp>
        <p:sp>
          <p:nvSpPr>
            <p:cNvPr id="23" name="Text 8"/>
            <p:cNvSpPr/>
            <p:nvPr/>
          </p:nvSpPr>
          <p:spPr>
            <a:xfrm>
              <a:off x="15381622" y="9080500"/>
              <a:ext cx="1951811" cy="846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Integration - </a:t>
              </a:r>
              <a:endParaRPr lang="en-US" sz="2000" dirty="0"/>
            </a:p>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Paid Plan</a:t>
              </a:r>
              <a:endParaRPr lang="en-US" sz="2000" dirty="0"/>
            </a:p>
          </p:txBody>
        </p:sp>
      </p:grpSp>
      <p:grpSp>
        <p:nvGrpSpPr>
          <p:cNvPr id="49" name="Group 48">
            <a:extLst>
              <a:ext uri="{FF2B5EF4-FFF2-40B4-BE49-F238E27FC236}">
                <a16:creationId xmlns:a16="http://schemas.microsoft.com/office/drawing/2014/main" id="{36A57121-2288-5B54-AAC8-0C8F14E6B0D8}"/>
              </a:ext>
            </a:extLst>
          </p:cNvPr>
          <p:cNvGrpSpPr/>
          <p:nvPr/>
        </p:nvGrpSpPr>
        <p:grpSpPr>
          <a:xfrm>
            <a:off x="12752394" y="4318000"/>
            <a:ext cx="1901004" cy="1202267"/>
            <a:chOff x="12752394" y="4432300"/>
            <a:chExt cx="1901004" cy="1202267"/>
          </a:xfrm>
        </p:grpSpPr>
        <p:sp>
          <p:nvSpPr>
            <p:cNvPr id="24" name="Shape 9"/>
            <p:cNvSpPr/>
            <p:nvPr/>
          </p:nvSpPr>
          <p:spPr>
            <a:xfrm>
              <a:off x="12752394" y="4432300"/>
              <a:ext cx="1816327" cy="1117600"/>
            </a:xfrm>
            <a:prstGeom prst="rect">
              <a:avLst/>
            </a:prstGeom>
            <a:noFill/>
            <a:ln/>
          </p:spPr>
          <p:txBody>
            <a:bodyPr/>
            <a:lstStyle/>
            <a:p>
              <a:endParaRPr lang="en-ID"/>
            </a:p>
          </p:txBody>
        </p:sp>
        <p:sp>
          <p:nvSpPr>
            <p:cNvPr id="25" name="Shape 10"/>
            <p:cNvSpPr/>
            <p:nvPr/>
          </p:nvSpPr>
          <p:spPr>
            <a:xfrm>
              <a:off x="12752394" y="4432300"/>
              <a:ext cx="762095" cy="508000"/>
            </a:xfrm>
            <a:prstGeom prst="roundRect">
              <a:avLst>
                <a:gd name="adj" fmla="val 25200"/>
              </a:avLst>
            </a:prstGeom>
            <a:solidFill>
              <a:srgbClr val="0C161C">
                <a:alpha val="100000"/>
              </a:srgbClr>
            </a:solidFill>
            <a:ln/>
          </p:spPr>
          <p:txBody>
            <a:bodyPr/>
            <a:lstStyle/>
            <a:p>
              <a:endParaRPr lang="en-ID"/>
            </a:p>
          </p:txBody>
        </p:sp>
        <p:sp>
          <p:nvSpPr>
            <p:cNvPr id="26" name="Text 11"/>
            <p:cNvSpPr/>
            <p:nvPr/>
          </p:nvSpPr>
          <p:spPr>
            <a:xfrm>
              <a:off x="12866708" y="4495800"/>
              <a:ext cx="618144"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Medium" pitchFamily="34" charset="0"/>
                  <a:ea typeface="Inter Medium" pitchFamily="34" charset="-122"/>
                  <a:cs typeface="Inter Medium" pitchFamily="34" charset="-120"/>
                </a:rPr>
                <a:t>35%</a:t>
              </a:r>
              <a:endParaRPr lang="en-US" sz="2000" dirty="0"/>
            </a:p>
          </p:txBody>
        </p:sp>
        <p:sp>
          <p:nvSpPr>
            <p:cNvPr id="27" name="Text 12"/>
            <p:cNvSpPr/>
            <p:nvPr/>
          </p:nvSpPr>
          <p:spPr>
            <a:xfrm>
              <a:off x="12752394" y="5168900"/>
              <a:ext cx="1901004"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Paid - Retained</a:t>
              </a:r>
              <a:endParaRPr lang="en-US" sz="2000" dirty="0"/>
            </a:p>
          </p:txBody>
        </p:sp>
      </p:grpSp>
      <p:grpSp>
        <p:nvGrpSpPr>
          <p:cNvPr id="50" name="Group 49">
            <a:extLst>
              <a:ext uri="{FF2B5EF4-FFF2-40B4-BE49-F238E27FC236}">
                <a16:creationId xmlns:a16="http://schemas.microsoft.com/office/drawing/2014/main" id="{4180086A-EACF-BC5E-541D-D9BDA5B4D3D5}"/>
              </a:ext>
            </a:extLst>
          </p:cNvPr>
          <p:cNvGrpSpPr/>
          <p:nvPr/>
        </p:nvGrpSpPr>
        <p:grpSpPr>
          <a:xfrm>
            <a:off x="20640080" y="7934325"/>
            <a:ext cx="1773988" cy="2345267"/>
            <a:chOff x="20640080" y="8305800"/>
            <a:chExt cx="1773988" cy="2345267"/>
          </a:xfrm>
        </p:grpSpPr>
        <p:sp>
          <p:nvSpPr>
            <p:cNvPr id="28" name="Shape 13"/>
            <p:cNvSpPr/>
            <p:nvPr/>
          </p:nvSpPr>
          <p:spPr>
            <a:xfrm>
              <a:off x="20640080" y="8305800"/>
              <a:ext cx="1689311" cy="2260600"/>
            </a:xfrm>
            <a:prstGeom prst="rect">
              <a:avLst/>
            </a:prstGeom>
            <a:noFill/>
            <a:ln/>
          </p:spPr>
          <p:txBody>
            <a:bodyPr/>
            <a:lstStyle/>
            <a:p>
              <a:endParaRPr lang="en-ID"/>
            </a:p>
          </p:txBody>
        </p:sp>
        <p:sp>
          <p:nvSpPr>
            <p:cNvPr id="29" name="Shape 14"/>
            <p:cNvSpPr/>
            <p:nvPr/>
          </p:nvSpPr>
          <p:spPr>
            <a:xfrm>
              <a:off x="20640080" y="8305800"/>
              <a:ext cx="762095" cy="508000"/>
            </a:xfrm>
            <a:prstGeom prst="rect">
              <a:avLst/>
            </a:prstGeom>
            <a:noFill/>
            <a:ln/>
          </p:spPr>
          <p:txBody>
            <a:bodyPr/>
            <a:lstStyle/>
            <a:p>
              <a:endParaRPr lang="en-ID"/>
            </a:p>
          </p:txBody>
        </p:sp>
        <p:pic>
          <p:nvPicPr>
            <p:cNvPr id="30" name="Image 13" descr=" "/>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640080" y="8305800"/>
              <a:ext cx="762095" cy="508000"/>
            </a:xfrm>
            <a:prstGeom prst="rect">
              <a:avLst/>
            </a:prstGeom>
          </p:spPr>
        </p:pic>
        <p:sp>
          <p:nvSpPr>
            <p:cNvPr id="31" name="Text 15"/>
            <p:cNvSpPr/>
            <p:nvPr/>
          </p:nvSpPr>
          <p:spPr>
            <a:xfrm>
              <a:off x="20767096" y="8369300"/>
              <a:ext cx="580039"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Medium" pitchFamily="34" charset="0"/>
                  <a:ea typeface="Inter Medium" pitchFamily="34" charset="-122"/>
                  <a:cs typeface="Inter Medium" pitchFamily="34" charset="-120"/>
                </a:rPr>
                <a:t>18%</a:t>
              </a:r>
              <a:endParaRPr lang="en-US" sz="2000" dirty="0"/>
            </a:p>
          </p:txBody>
        </p:sp>
        <p:sp>
          <p:nvSpPr>
            <p:cNvPr id="32" name="Text 16"/>
            <p:cNvSpPr/>
            <p:nvPr/>
          </p:nvSpPr>
          <p:spPr>
            <a:xfrm>
              <a:off x="20640080" y="9042400"/>
              <a:ext cx="1773988" cy="1608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Developer traffic - Sandbox signups</a:t>
              </a:r>
              <a:endParaRPr lang="en-US" sz="2000" dirty="0"/>
            </a:p>
          </p:txBody>
        </p:sp>
      </p:grpSp>
      <p:sp>
        <p:nvSpPr>
          <p:cNvPr id="33" name="Text 17"/>
          <p:cNvSpPr/>
          <p:nvPr/>
        </p:nvSpPr>
        <p:spPr>
          <a:xfrm>
            <a:off x="1524191" y="1524000"/>
            <a:ext cx="10965704" cy="3496733"/>
          </a:xfrm>
          <a:prstGeom prst="rect">
            <a:avLst/>
          </a:prstGeom>
          <a:noFill/>
          <a:ln/>
        </p:spPr>
        <p:txBody>
          <a:bodyPr wrap="square" lIns="0" tIns="0" rIns="0" bIns="0" rtlCol="0" anchor="t"/>
          <a:lstStyle/>
          <a:p>
            <a:pPr marL="0" indent="0" algn="l">
              <a:buNone/>
            </a:pPr>
            <a:r>
              <a:rPr lang="en-US" sz="10000" dirty="0">
                <a:solidFill>
                  <a:srgbClr val="FFFFFF">
                    <a:alpha val="100000"/>
                  </a:srgbClr>
                </a:solidFill>
                <a:latin typeface="Inter Regular" pitchFamily="34" charset="0"/>
                <a:ea typeface="Inter Regular" pitchFamily="34" charset="-122"/>
                <a:cs typeface="Inter Regular" pitchFamily="34" charset="-120"/>
              </a:rPr>
              <a:t>Go-to-Market Strategy</a:t>
            </a:r>
            <a:endParaRPr lang="en-US" sz="10000" dirty="0"/>
          </a:p>
        </p:txBody>
      </p:sp>
      <p:sp>
        <p:nvSpPr>
          <p:cNvPr id="34" name="Text 18"/>
          <p:cNvSpPr/>
          <p:nvPr/>
        </p:nvSpPr>
        <p:spPr>
          <a:xfrm>
            <a:off x="12320540" y="1524000"/>
            <a:ext cx="10626995" cy="1227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FinCore’s GTM approach is centered around community-driven developer engagement, fintech ecosystem partnerships, and low-friction onboarding. We combine top-down and bottom-up motions to drive scalable growth and long-term retention.</a:t>
            </a:r>
            <a:endParaRPr lang="en-US" sz="2000" dirty="0"/>
          </a:p>
        </p:txBody>
      </p:sp>
      <p:sp>
        <p:nvSpPr>
          <p:cNvPr id="35" name="Shape 19"/>
          <p:cNvSpPr/>
          <p:nvPr/>
        </p:nvSpPr>
        <p:spPr>
          <a:xfrm>
            <a:off x="1524191" y="5613400"/>
            <a:ext cx="10326391" cy="5715000"/>
          </a:xfrm>
          <a:prstGeom prst="rect">
            <a:avLst/>
          </a:prstGeom>
          <a:noFill/>
          <a:ln/>
        </p:spPr>
        <p:txBody>
          <a:bodyPr/>
          <a:lstStyle/>
          <a:p>
            <a:endParaRPr lang="en-ID"/>
          </a:p>
        </p:txBody>
      </p:sp>
      <p:sp>
        <p:nvSpPr>
          <p:cNvPr id="36" name="Shape 20"/>
          <p:cNvSpPr/>
          <p:nvPr/>
        </p:nvSpPr>
        <p:spPr>
          <a:xfrm>
            <a:off x="1524191" y="5613400"/>
            <a:ext cx="7887686" cy="1143000"/>
          </a:xfrm>
          <a:prstGeom prst="rect">
            <a:avLst/>
          </a:prstGeom>
          <a:noFill/>
          <a:ln/>
        </p:spPr>
        <p:txBody>
          <a:bodyPr/>
          <a:lstStyle/>
          <a:p>
            <a:endParaRPr lang="en-ID"/>
          </a:p>
        </p:txBody>
      </p:sp>
      <p:sp>
        <p:nvSpPr>
          <p:cNvPr id="37" name="Text 21"/>
          <p:cNvSpPr/>
          <p:nvPr/>
        </p:nvSpPr>
        <p:spPr>
          <a:xfrm>
            <a:off x="1524191" y="5613400"/>
            <a:ext cx="7972363"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Medium" pitchFamily="34" charset="0"/>
                <a:ea typeface="Inter Medium" pitchFamily="34" charset="-122"/>
                <a:cs typeface="Inter Medium" pitchFamily="34" charset="-120"/>
              </a:rPr>
              <a:t> DevRel &amp; Hackathons</a:t>
            </a:r>
            <a:endParaRPr lang="en-US" sz="2000" dirty="0"/>
          </a:p>
        </p:txBody>
      </p:sp>
      <p:sp>
        <p:nvSpPr>
          <p:cNvPr id="38" name="Text 22"/>
          <p:cNvSpPr/>
          <p:nvPr/>
        </p:nvSpPr>
        <p:spPr>
          <a:xfrm>
            <a:off x="1524191" y="5994400"/>
            <a:ext cx="7972363" cy="846667"/>
          </a:xfrm>
          <a:prstGeom prst="rect">
            <a:avLst/>
          </a:prstGeom>
          <a:noFill/>
          <a:ln/>
        </p:spPr>
        <p:txBody>
          <a:bodyPr wrap="square" lIns="0" tIns="0" rIns="0" bIns="0" rtlCol="0" anchor="t"/>
          <a:lstStyle/>
          <a:p>
            <a:pPr marL="685800" lvl="1" indent="-342900" algn="l">
              <a:lnSpc>
                <a:spcPts val="3000"/>
              </a:lnSpc>
              <a:buSzPct val="100000"/>
              <a:buChar char="•"/>
            </a:pPr>
            <a:r>
              <a:rPr lang="en-US" sz="2000" kern="0" spc="-20" dirty="0">
                <a:solidFill>
                  <a:srgbClr val="FFFFFF">
                    <a:alpha val="70000"/>
                  </a:srgbClr>
                </a:solidFill>
                <a:latin typeface="Inter Regular" pitchFamily="34" charset="0"/>
                <a:ea typeface="Inter Regular" pitchFamily="34" charset="-122"/>
                <a:cs typeface="Inter Regular" pitchFamily="34" charset="-120"/>
              </a:rPr>
              <a:t>API-first campaigns, technical tutorials, open-source SDKs</a:t>
            </a:r>
            <a:endParaRPr lang="en-US" sz="2000" dirty="0"/>
          </a:p>
          <a:p>
            <a:pPr marL="685800" lvl="1" indent="-342900" algn="l">
              <a:lnSpc>
                <a:spcPts val="3000"/>
              </a:lnSpc>
              <a:buSzPct val="100000"/>
              <a:buChar char="•"/>
            </a:pPr>
            <a:r>
              <a:rPr lang="en-US" sz="2000" kern="0" spc="-20" dirty="0">
                <a:solidFill>
                  <a:srgbClr val="FFFFFF">
                    <a:alpha val="70000"/>
                  </a:srgbClr>
                </a:solidFill>
                <a:latin typeface="Inter Regular" pitchFamily="34" charset="0"/>
                <a:ea typeface="Inter Regular" pitchFamily="34" charset="-122"/>
                <a:cs typeface="Inter Regular" pitchFamily="34" charset="-120"/>
              </a:rPr>
              <a:t>Sponsored hackathons and developer grants</a:t>
            </a:r>
            <a:endParaRPr lang="en-US" sz="2000" dirty="0"/>
          </a:p>
        </p:txBody>
      </p:sp>
      <p:sp>
        <p:nvSpPr>
          <p:cNvPr id="39" name="Shape 23"/>
          <p:cNvSpPr/>
          <p:nvPr/>
        </p:nvSpPr>
        <p:spPr>
          <a:xfrm>
            <a:off x="1524191" y="7010400"/>
            <a:ext cx="7887686" cy="1905000"/>
          </a:xfrm>
          <a:prstGeom prst="rect">
            <a:avLst/>
          </a:prstGeom>
          <a:noFill/>
          <a:ln/>
        </p:spPr>
        <p:txBody>
          <a:bodyPr/>
          <a:lstStyle/>
          <a:p>
            <a:endParaRPr lang="en-ID"/>
          </a:p>
        </p:txBody>
      </p:sp>
      <p:sp>
        <p:nvSpPr>
          <p:cNvPr id="40" name="Text 24"/>
          <p:cNvSpPr/>
          <p:nvPr/>
        </p:nvSpPr>
        <p:spPr>
          <a:xfrm>
            <a:off x="1524191" y="7010400"/>
            <a:ext cx="7972363"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Medium" pitchFamily="34" charset="0"/>
                <a:ea typeface="Inter Medium" pitchFamily="34" charset="-122"/>
                <a:cs typeface="Inter Medium" pitchFamily="34" charset="-120"/>
              </a:rPr>
              <a:t>Fintech Accelerators &amp; Strategic Partnerships</a:t>
            </a:r>
            <a:endParaRPr lang="en-US" sz="2000" dirty="0"/>
          </a:p>
        </p:txBody>
      </p:sp>
      <p:sp>
        <p:nvSpPr>
          <p:cNvPr id="41" name="Text 25"/>
          <p:cNvSpPr/>
          <p:nvPr/>
        </p:nvSpPr>
        <p:spPr>
          <a:xfrm>
            <a:off x="1524191" y="7391400"/>
            <a:ext cx="7972363" cy="1608667"/>
          </a:xfrm>
          <a:prstGeom prst="rect">
            <a:avLst/>
          </a:prstGeom>
          <a:noFill/>
          <a:ln/>
        </p:spPr>
        <p:txBody>
          <a:bodyPr wrap="square" lIns="0" tIns="0" rIns="0" bIns="0" rtlCol="0" anchor="t"/>
          <a:lstStyle/>
          <a:p>
            <a:pPr marL="685800" lvl="1" indent="-342900" algn="l">
              <a:lnSpc>
                <a:spcPts val="3000"/>
              </a:lnSpc>
              <a:buSzPct val="100000"/>
              <a:buChar char="•"/>
            </a:pPr>
            <a:r>
              <a:rPr lang="en-US" sz="2000" kern="0" spc="-20" dirty="0">
                <a:solidFill>
                  <a:srgbClr val="FFFFFF">
                    <a:alpha val="70000"/>
                  </a:srgbClr>
                </a:solidFill>
                <a:latin typeface="Inter Regular" pitchFamily="34" charset="0"/>
                <a:ea typeface="Inter Regular" pitchFamily="34" charset="-122"/>
                <a:cs typeface="Inter Regular" pitchFamily="34" charset="-120"/>
              </a:rPr>
              <a:t>Tied into programs like Y Combinator, Plug and Play, and local banking innovation hubs</a:t>
            </a:r>
            <a:endParaRPr lang="en-US" sz="2000" dirty="0"/>
          </a:p>
          <a:p>
            <a:pPr marL="685800" lvl="1" indent="-342900" algn="l">
              <a:lnSpc>
                <a:spcPts val="3000"/>
              </a:lnSpc>
              <a:buSzPct val="100000"/>
              <a:buChar char="•"/>
            </a:pPr>
            <a:r>
              <a:rPr lang="en-US" sz="2000" kern="0" spc="-20" dirty="0">
                <a:solidFill>
                  <a:srgbClr val="FFFFFF">
                    <a:alpha val="70000"/>
                  </a:srgbClr>
                </a:solidFill>
                <a:latin typeface="Inter Regular" pitchFamily="34" charset="0"/>
                <a:ea typeface="Inter Regular" pitchFamily="34" charset="-122"/>
                <a:cs typeface="Inter Regular" pitchFamily="34" charset="-120"/>
              </a:rPr>
              <a:t>Early access deals with digital banks, neobanks, and wallet providers</a:t>
            </a:r>
            <a:endParaRPr lang="en-US" sz="2000" dirty="0"/>
          </a:p>
        </p:txBody>
      </p:sp>
      <p:sp>
        <p:nvSpPr>
          <p:cNvPr id="42" name="Shape 26"/>
          <p:cNvSpPr/>
          <p:nvPr/>
        </p:nvSpPr>
        <p:spPr>
          <a:xfrm>
            <a:off x="1524191" y="9169400"/>
            <a:ext cx="10326391" cy="762000"/>
          </a:xfrm>
          <a:prstGeom prst="rect">
            <a:avLst/>
          </a:prstGeom>
          <a:noFill/>
          <a:ln/>
        </p:spPr>
        <p:txBody>
          <a:bodyPr/>
          <a:lstStyle/>
          <a:p>
            <a:endParaRPr lang="en-ID"/>
          </a:p>
        </p:txBody>
      </p:sp>
      <p:sp>
        <p:nvSpPr>
          <p:cNvPr id="43" name="Text 27"/>
          <p:cNvSpPr/>
          <p:nvPr/>
        </p:nvSpPr>
        <p:spPr>
          <a:xfrm>
            <a:off x="1524191" y="9169400"/>
            <a:ext cx="10411068"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Medium" pitchFamily="34" charset="0"/>
                <a:ea typeface="Inter Medium" pitchFamily="34" charset="-122"/>
                <a:cs typeface="Inter Medium" pitchFamily="34" charset="-120"/>
              </a:rPr>
              <a:t>Self-Serve Onboarding</a:t>
            </a:r>
            <a:endParaRPr lang="en-US" sz="2000" dirty="0"/>
          </a:p>
        </p:txBody>
      </p:sp>
      <p:sp>
        <p:nvSpPr>
          <p:cNvPr id="44" name="Text 28"/>
          <p:cNvSpPr/>
          <p:nvPr/>
        </p:nvSpPr>
        <p:spPr>
          <a:xfrm>
            <a:off x="1524191" y="9550400"/>
            <a:ext cx="10411068" cy="465667"/>
          </a:xfrm>
          <a:prstGeom prst="rect">
            <a:avLst/>
          </a:prstGeom>
          <a:noFill/>
          <a:ln/>
        </p:spPr>
        <p:txBody>
          <a:bodyPr wrap="square" lIns="0" tIns="0" rIns="0" bIns="0" rtlCol="0" anchor="t"/>
          <a:lstStyle/>
          <a:p>
            <a:pPr marL="685800" lvl="1" indent="-342900" algn="l">
              <a:lnSpc>
                <a:spcPts val="3000"/>
              </a:lnSpc>
              <a:buSzPct val="100000"/>
              <a:buChar char="•"/>
            </a:pPr>
            <a:r>
              <a:rPr lang="en-US" sz="2000" kern="0" spc="-20" dirty="0">
                <a:solidFill>
                  <a:srgbClr val="FFFFFF">
                    <a:alpha val="70000"/>
                  </a:srgbClr>
                </a:solidFill>
                <a:latin typeface="Inter Regular" pitchFamily="34" charset="0"/>
                <a:ea typeface="Inter Regular" pitchFamily="34" charset="-122"/>
                <a:cs typeface="Inter Regular" pitchFamily="34" charset="-120"/>
              </a:rPr>
              <a:t>Free sandbox, detailed API docs, and SDK starter kits</a:t>
            </a:r>
            <a:endParaRPr lang="en-US" sz="2000" dirty="0"/>
          </a:p>
        </p:txBody>
      </p:sp>
      <p:sp>
        <p:nvSpPr>
          <p:cNvPr id="45" name="Shape 29"/>
          <p:cNvSpPr/>
          <p:nvPr/>
        </p:nvSpPr>
        <p:spPr>
          <a:xfrm>
            <a:off x="1524191" y="10185400"/>
            <a:ext cx="7887686" cy="1143000"/>
          </a:xfrm>
          <a:prstGeom prst="rect">
            <a:avLst/>
          </a:prstGeom>
          <a:noFill/>
          <a:ln/>
        </p:spPr>
        <p:txBody>
          <a:bodyPr/>
          <a:lstStyle/>
          <a:p>
            <a:endParaRPr lang="en-ID"/>
          </a:p>
        </p:txBody>
      </p:sp>
      <p:sp>
        <p:nvSpPr>
          <p:cNvPr id="46" name="Text 30"/>
          <p:cNvSpPr/>
          <p:nvPr/>
        </p:nvSpPr>
        <p:spPr>
          <a:xfrm>
            <a:off x="1524191" y="10185400"/>
            <a:ext cx="7972363"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Medium" pitchFamily="34" charset="0"/>
                <a:ea typeface="Inter Medium" pitchFamily="34" charset="-122"/>
                <a:cs typeface="Inter Medium" pitchFamily="34" charset="-120"/>
              </a:rPr>
              <a:t>Integration Marketplace</a:t>
            </a:r>
            <a:endParaRPr lang="en-US" sz="2000" dirty="0"/>
          </a:p>
        </p:txBody>
      </p:sp>
      <p:sp>
        <p:nvSpPr>
          <p:cNvPr id="47" name="Text 31"/>
          <p:cNvSpPr/>
          <p:nvPr/>
        </p:nvSpPr>
        <p:spPr>
          <a:xfrm>
            <a:off x="1524191" y="10566400"/>
            <a:ext cx="7972363" cy="846667"/>
          </a:xfrm>
          <a:prstGeom prst="rect">
            <a:avLst/>
          </a:prstGeom>
          <a:noFill/>
          <a:ln/>
        </p:spPr>
        <p:txBody>
          <a:bodyPr wrap="square" lIns="0" tIns="0" rIns="0" bIns="0" rtlCol="0" anchor="t"/>
          <a:lstStyle/>
          <a:p>
            <a:pPr marL="685800" lvl="1" indent="-342900" algn="l">
              <a:lnSpc>
                <a:spcPts val="3000"/>
              </a:lnSpc>
              <a:buSzPct val="100000"/>
              <a:buChar char="•"/>
            </a:pPr>
            <a:r>
              <a:rPr lang="en-US" sz="2000" kern="0" spc="-20" dirty="0">
                <a:solidFill>
                  <a:srgbClr val="FFFFFF">
                    <a:alpha val="70000"/>
                  </a:srgbClr>
                </a:solidFill>
                <a:latin typeface="Inter Regular" pitchFamily="34" charset="0"/>
                <a:ea typeface="Inter Regular" pitchFamily="34" charset="-122"/>
                <a:cs typeface="Inter Regular" pitchFamily="34" charset="-120"/>
              </a:rPr>
              <a:t>Easy plug-in to existing systems (CRMs, core banking, payment rails)</a:t>
            </a:r>
            <a:endParaRPr lang="en-US"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1511489" y="5613400"/>
            <a:ext cx="13108038" cy="5816600"/>
          </a:xfrm>
          <a:prstGeom prst="rect">
            <a:avLst/>
          </a:prstGeom>
          <a:noFill/>
          <a:ln/>
        </p:spPr>
        <p:txBody>
          <a:bodyPr/>
          <a:lstStyle/>
          <a:p>
            <a:endParaRPr lang="en-ID"/>
          </a:p>
        </p:txBody>
      </p:sp>
      <p:sp>
        <p:nvSpPr>
          <p:cNvPr id="3" name="Shape 1"/>
          <p:cNvSpPr/>
          <p:nvPr/>
        </p:nvSpPr>
        <p:spPr>
          <a:xfrm>
            <a:off x="2298987" y="10668000"/>
            <a:ext cx="12345943" cy="762000"/>
          </a:xfrm>
          <a:prstGeom prst="rect">
            <a:avLst/>
          </a:prstGeom>
          <a:noFill/>
          <a:ln/>
        </p:spPr>
        <p:txBody>
          <a:bodyPr/>
          <a:lstStyle/>
          <a:p>
            <a:endParaRPr lang="en-ID"/>
          </a:p>
        </p:txBody>
      </p:sp>
      <p:sp>
        <p:nvSpPr>
          <p:cNvPr id="58" name="Text 35"/>
          <p:cNvSpPr/>
          <p:nvPr/>
        </p:nvSpPr>
        <p:spPr>
          <a:xfrm>
            <a:off x="1511489" y="1524000"/>
            <a:ext cx="8569338" cy="3539067"/>
          </a:xfrm>
          <a:prstGeom prst="rect">
            <a:avLst/>
          </a:prstGeom>
          <a:noFill/>
          <a:ln/>
        </p:spPr>
        <p:txBody>
          <a:bodyPr wrap="square" lIns="0" tIns="0" rIns="0" bIns="0" rtlCol="0" anchor="t"/>
          <a:lstStyle/>
          <a:p>
            <a:pPr marL="0" indent="0" algn="l">
              <a:lnSpc>
                <a:spcPts val="12100"/>
              </a:lnSpc>
              <a:buNone/>
            </a:pPr>
            <a:r>
              <a:rPr lang="en-US" sz="11000" kern="0" spc="-220" dirty="0">
                <a:solidFill>
                  <a:srgbClr val="050C29">
                    <a:alpha val="100000"/>
                  </a:srgbClr>
                </a:solidFill>
                <a:latin typeface="Inter Regular" pitchFamily="34" charset="0"/>
                <a:ea typeface="Inter Regular" pitchFamily="34" charset="-122"/>
                <a:cs typeface="Inter Regular" pitchFamily="34" charset="-120"/>
              </a:rPr>
              <a:t>Competitive Landscape</a:t>
            </a:r>
            <a:endParaRPr lang="en-US" sz="11000" dirty="0"/>
          </a:p>
        </p:txBody>
      </p:sp>
      <p:sp>
        <p:nvSpPr>
          <p:cNvPr id="59" name="Text 36"/>
          <p:cNvSpPr/>
          <p:nvPr/>
        </p:nvSpPr>
        <p:spPr>
          <a:xfrm>
            <a:off x="15013276" y="2298700"/>
            <a:ext cx="7921557" cy="1989667"/>
          </a:xfrm>
          <a:prstGeom prst="rect">
            <a:avLst/>
          </a:prstGeom>
          <a:noFill/>
          <a:ln/>
        </p:spPr>
        <p:txBody>
          <a:bodyPr wrap="square" lIns="0" tIns="0" rIns="0" bIns="0" rtlCol="0" anchor="t"/>
          <a:lstStyle/>
          <a:p>
            <a:pPr marL="0" indent="0" algn="l">
              <a:lnSpc>
                <a:spcPts val="3000"/>
              </a:lnSpc>
              <a:buNone/>
            </a:pPr>
            <a:r>
              <a:rPr lang="en-US" sz="2000" kern="0" spc="-20" dirty="0">
                <a:solidFill>
                  <a:srgbClr val="050C29">
                    <a:alpha val="100000"/>
                  </a:srgbClr>
                </a:solidFill>
                <a:latin typeface="Inter Regular" pitchFamily="34" charset="0"/>
                <a:ea typeface="Inter Regular" pitchFamily="34" charset="-122"/>
                <a:cs typeface="Inter Regular" pitchFamily="34" charset="-120"/>
              </a:rPr>
              <a:t>FinCore competes in a crowded market of SaaS fintech infrastructure—but we win by offering the best developer experience, true modularity, and built-in compliance tooling. Unlike legacy or one-size-fits-all platforms, we adapt to teams of any size and stage.</a:t>
            </a:r>
            <a:endParaRPr lang="en-US" sz="2000" dirty="0"/>
          </a:p>
        </p:txBody>
      </p:sp>
      <p:sp>
        <p:nvSpPr>
          <p:cNvPr id="60" name="Text 37"/>
          <p:cNvSpPr/>
          <p:nvPr/>
        </p:nvSpPr>
        <p:spPr>
          <a:xfrm>
            <a:off x="15025978" y="11658600"/>
            <a:ext cx="7908855" cy="846667"/>
          </a:xfrm>
          <a:prstGeom prst="rect">
            <a:avLst/>
          </a:prstGeom>
          <a:noFill/>
          <a:ln/>
        </p:spPr>
        <p:txBody>
          <a:bodyPr wrap="square" lIns="0" tIns="0" rIns="0" bIns="0" rtlCol="0" anchor="t"/>
          <a:lstStyle/>
          <a:p>
            <a:pPr marL="0" indent="0" algn="l">
              <a:lnSpc>
                <a:spcPts val="3000"/>
              </a:lnSpc>
              <a:buNone/>
            </a:pPr>
            <a:r>
              <a:rPr lang="en-US" sz="2000" kern="0" spc="-20" dirty="0">
                <a:solidFill>
                  <a:srgbClr val="050C29">
                    <a:alpha val="100000"/>
                  </a:srgbClr>
                </a:solidFill>
                <a:latin typeface="Inter Regular" pitchFamily="34" charset="0"/>
                <a:ea typeface="Inter Regular" pitchFamily="34" charset="-122"/>
                <a:cs typeface="Inter Regular" pitchFamily="34" charset="-120"/>
              </a:rPr>
              <a:t>“We chose FinCore for one reason: speed to build with zero compliance surprises.”</a:t>
            </a:r>
            <a:endParaRPr lang="en-US" sz="2000" dirty="0"/>
          </a:p>
        </p:txBody>
      </p:sp>
      <p:sp>
        <p:nvSpPr>
          <p:cNvPr id="61" name="Text 38"/>
          <p:cNvSpPr/>
          <p:nvPr/>
        </p:nvSpPr>
        <p:spPr>
          <a:xfrm>
            <a:off x="15025978" y="12420600"/>
            <a:ext cx="7908855"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Regular" pitchFamily="34" charset="0"/>
                <a:ea typeface="Inter Regular" pitchFamily="34" charset="-122"/>
                <a:cs typeface="Inter Regular" pitchFamily="34" charset="-120"/>
              </a:rPr>
              <a:t> — CTO, Payments Startup</a:t>
            </a:r>
            <a:endParaRPr lang="en-US" sz="2000" dirty="0"/>
          </a:p>
        </p:txBody>
      </p:sp>
      <p:sp>
        <p:nvSpPr>
          <p:cNvPr id="62" name="Shape 39"/>
          <p:cNvSpPr/>
          <p:nvPr/>
        </p:nvSpPr>
        <p:spPr>
          <a:xfrm>
            <a:off x="3721565" y="11963400"/>
            <a:ext cx="8675184" cy="685800"/>
          </a:xfrm>
          <a:prstGeom prst="rect">
            <a:avLst/>
          </a:prstGeom>
          <a:noFill/>
          <a:ln/>
        </p:spPr>
        <p:txBody>
          <a:bodyPr/>
          <a:lstStyle/>
          <a:p>
            <a:endParaRPr lang="en-ID"/>
          </a:p>
        </p:txBody>
      </p:sp>
      <p:sp>
        <p:nvSpPr>
          <p:cNvPr id="63" name="Shape 40"/>
          <p:cNvSpPr/>
          <p:nvPr/>
        </p:nvSpPr>
        <p:spPr>
          <a:xfrm>
            <a:off x="3721565" y="11963400"/>
            <a:ext cx="1359070" cy="381000"/>
          </a:xfrm>
          <a:prstGeom prst="rect">
            <a:avLst/>
          </a:prstGeom>
          <a:noFill/>
          <a:ln/>
        </p:spPr>
        <p:txBody>
          <a:bodyPr/>
          <a:lstStyle/>
          <a:p>
            <a:endParaRPr lang="en-ID"/>
          </a:p>
        </p:txBody>
      </p:sp>
      <p:sp>
        <p:nvSpPr>
          <p:cNvPr id="64" name="Shape 41"/>
          <p:cNvSpPr/>
          <p:nvPr/>
        </p:nvSpPr>
        <p:spPr>
          <a:xfrm rot="10800000">
            <a:off x="3721565" y="12001500"/>
            <a:ext cx="304838" cy="304800"/>
          </a:xfrm>
          <a:prstGeom prst="rect">
            <a:avLst/>
          </a:prstGeom>
          <a:solidFill>
            <a:srgbClr val="5324EC">
              <a:alpha val="100000"/>
            </a:srgbClr>
          </a:solidFill>
          <a:ln/>
        </p:spPr>
        <p:txBody>
          <a:bodyPr/>
          <a:lstStyle/>
          <a:p>
            <a:endParaRPr lang="en-ID"/>
          </a:p>
        </p:txBody>
      </p:sp>
      <p:sp>
        <p:nvSpPr>
          <p:cNvPr id="65" name="Text 42"/>
          <p:cNvSpPr/>
          <p:nvPr/>
        </p:nvSpPr>
        <p:spPr>
          <a:xfrm>
            <a:off x="4153419" y="11963400"/>
            <a:ext cx="1011893"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050C29">
                    <a:alpha val="100000"/>
                  </a:srgbClr>
                </a:solidFill>
                <a:latin typeface="Inter Regular" pitchFamily="34" charset="0"/>
                <a:ea typeface="Inter Regular" pitchFamily="34" charset="-122"/>
                <a:cs typeface="Inter Regular" pitchFamily="34" charset="-120"/>
              </a:rPr>
              <a:t>FinCore</a:t>
            </a:r>
            <a:endParaRPr lang="en-US" sz="2000" dirty="0"/>
          </a:p>
        </p:txBody>
      </p:sp>
      <p:sp>
        <p:nvSpPr>
          <p:cNvPr id="66" name="Shape 43"/>
          <p:cNvSpPr/>
          <p:nvPr/>
        </p:nvSpPr>
        <p:spPr>
          <a:xfrm>
            <a:off x="6731841" y="11963400"/>
            <a:ext cx="2006851" cy="685800"/>
          </a:xfrm>
          <a:prstGeom prst="rect">
            <a:avLst/>
          </a:prstGeom>
          <a:noFill/>
          <a:ln/>
        </p:spPr>
        <p:txBody>
          <a:bodyPr/>
          <a:lstStyle/>
          <a:p>
            <a:endParaRPr lang="en-ID"/>
          </a:p>
        </p:txBody>
      </p:sp>
      <p:sp>
        <p:nvSpPr>
          <p:cNvPr id="67" name="Shape 44"/>
          <p:cNvSpPr/>
          <p:nvPr/>
        </p:nvSpPr>
        <p:spPr>
          <a:xfrm rot="10800000">
            <a:off x="6731841" y="12001500"/>
            <a:ext cx="304838" cy="304800"/>
          </a:xfrm>
          <a:prstGeom prst="rect">
            <a:avLst/>
          </a:prstGeom>
          <a:solidFill>
            <a:srgbClr val="8D80FF">
              <a:alpha val="100000"/>
            </a:srgbClr>
          </a:solidFill>
          <a:ln/>
        </p:spPr>
        <p:txBody>
          <a:bodyPr/>
          <a:lstStyle/>
          <a:p>
            <a:endParaRPr lang="en-ID"/>
          </a:p>
        </p:txBody>
      </p:sp>
      <p:sp>
        <p:nvSpPr>
          <p:cNvPr id="68" name="Text 45"/>
          <p:cNvSpPr/>
          <p:nvPr/>
        </p:nvSpPr>
        <p:spPr>
          <a:xfrm>
            <a:off x="7163695" y="11963400"/>
            <a:ext cx="1659674"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050C29">
                    <a:alpha val="100000"/>
                  </a:srgbClr>
                </a:solidFill>
                <a:latin typeface="Inter Regular" pitchFamily="34" charset="0"/>
                <a:ea typeface="Inter Regular" pitchFamily="34" charset="-122"/>
                <a:cs typeface="Inter Regular" pitchFamily="34" charset="-120"/>
              </a:rPr>
              <a:t>Competitor A</a:t>
            </a:r>
            <a:endParaRPr lang="en-US" sz="2000" dirty="0"/>
          </a:p>
        </p:txBody>
      </p:sp>
      <p:pic>
        <p:nvPicPr>
          <p:cNvPr id="69" name="Image 21" descr=" "/>
          <p:cNvPicPr>
            <a:picLocks noChangeAspect="1"/>
          </p:cNvPicPr>
          <p:nvPr/>
        </p:nvPicPr>
        <p:blipFill>
          <a:blip r:embed="rId3"/>
          <a:stretch>
            <a:fillRect/>
          </a:stretch>
        </p:blipFill>
        <p:spPr>
          <a:xfrm>
            <a:off x="6731841" y="12344400"/>
            <a:ext cx="304838" cy="304800"/>
          </a:xfrm>
          <a:prstGeom prst="rect">
            <a:avLst/>
          </a:prstGeom>
        </p:spPr>
      </p:pic>
      <p:pic>
        <p:nvPicPr>
          <p:cNvPr id="70" name="Image 22" descr=" "/>
          <p:cNvPicPr>
            <a:picLocks noChangeAspect="1"/>
          </p:cNvPicPr>
          <p:nvPr/>
        </p:nvPicPr>
        <p:blipFill>
          <a:blip r:embed="rId3"/>
          <a:stretch>
            <a:fillRect/>
          </a:stretch>
        </p:blipFill>
        <p:spPr>
          <a:xfrm>
            <a:off x="6731841" y="12344400"/>
            <a:ext cx="304838" cy="304800"/>
          </a:xfrm>
          <a:prstGeom prst="rect">
            <a:avLst/>
          </a:prstGeom>
        </p:spPr>
      </p:pic>
      <p:graphicFrame>
        <p:nvGraphicFramePr>
          <p:cNvPr id="94" name="Chart 93">
            <a:extLst>
              <a:ext uri="{FF2B5EF4-FFF2-40B4-BE49-F238E27FC236}">
                <a16:creationId xmlns:a16="http://schemas.microsoft.com/office/drawing/2014/main" id="{8E8EA93E-4B97-1475-AA5D-4F11DF152303}"/>
              </a:ext>
            </a:extLst>
          </p:cNvPr>
          <p:cNvGraphicFramePr/>
          <p:nvPr>
            <p:extLst>
              <p:ext uri="{D42A27DB-BD31-4B8C-83A1-F6EECF244321}">
                <p14:modId xmlns:p14="http://schemas.microsoft.com/office/powerpoint/2010/main" val="910994002"/>
              </p:ext>
            </p:extLst>
          </p:nvPr>
        </p:nvGraphicFramePr>
        <p:xfrm>
          <a:off x="1570757" y="5003800"/>
          <a:ext cx="13315500" cy="6426200"/>
        </p:xfrm>
        <a:graphic>
          <a:graphicData uri="http://schemas.openxmlformats.org/drawingml/2006/chart">
            <c:chart xmlns:c="http://schemas.openxmlformats.org/drawingml/2006/chart" xmlns:r="http://schemas.openxmlformats.org/officeDocument/2006/relationships" r:id="rId4"/>
          </a:graphicData>
        </a:graphic>
      </p:graphicFrame>
      <p:sp>
        <p:nvSpPr>
          <p:cNvPr id="71" name="Shape 46"/>
          <p:cNvSpPr/>
          <p:nvPr/>
        </p:nvSpPr>
        <p:spPr>
          <a:xfrm>
            <a:off x="10389899" y="11963400"/>
            <a:ext cx="2006851" cy="685800"/>
          </a:xfrm>
          <a:prstGeom prst="rect">
            <a:avLst/>
          </a:prstGeom>
          <a:noFill/>
          <a:ln/>
        </p:spPr>
        <p:txBody>
          <a:bodyPr/>
          <a:lstStyle/>
          <a:p>
            <a:endParaRPr lang="en-ID"/>
          </a:p>
        </p:txBody>
      </p:sp>
      <p:sp>
        <p:nvSpPr>
          <p:cNvPr id="72" name="Shape 47"/>
          <p:cNvSpPr/>
          <p:nvPr/>
        </p:nvSpPr>
        <p:spPr>
          <a:xfrm rot="10800000">
            <a:off x="10389899" y="12001500"/>
            <a:ext cx="304838" cy="304800"/>
          </a:xfrm>
          <a:prstGeom prst="rect">
            <a:avLst/>
          </a:prstGeom>
          <a:solidFill>
            <a:srgbClr val="D3D2FF">
              <a:alpha val="100000"/>
            </a:srgbClr>
          </a:solidFill>
          <a:ln/>
        </p:spPr>
        <p:txBody>
          <a:bodyPr/>
          <a:lstStyle/>
          <a:p>
            <a:endParaRPr lang="en-ID"/>
          </a:p>
        </p:txBody>
      </p:sp>
      <p:sp>
        <p:nvSpPr>
          <p:cNvPr id="73" name="Text 48"/>
          <p:cNvSpPr/>
          <p:nvPr/>
        </p:nvSpPr>
        <p:spPr>
          <a:xfrm>
            <a:off x="10821753" y="11963400"/>
            <a:ext cx="1659674"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050C29">
                    <a:alpha val="100000"/>
                  </a:srgbClr>
                </a:solidFill>
                <a:latin typeface="Inter Regular" pitchFamily="34" charset="0"/>
                <a:ea typeface="Inter Regular" pitchFamily="34" charset="-122"/>
                <a:cs typeface="Inter Regular" pitchFamily="34" charset="-120"/>
              </a:rPr>
              <a:t>Competitor A</a:t>
            </a:r>
            <a:endParaRPr lang="en-US" sz="2000" dirty="0"/>
          </a:p>
        </p:txBody>
      </p:sp>
      <p:pic>
        <p:nvPicPr>
          <p:cNvPr id="74" name="Image 23" descr=" "/>
          <p:cNvPicPr>
            <a:picLocks noChangeAspect="1"/>
          </p:cNvPicPr>
          <p:nvPr/>
        </p:nvPicPr>
        <p:blipFill>
          <a:blip r:embed="rId3"/>
          <a:stretch>
            <a:fillRect/>
          </a:stretch>
        </p:blipFill>
        <p:spPr>
          <a:xfrm>
            <a:off x="10389899" y="12344400"/>
            <a:ext cx="304838" cy="304800"/>
          </a:xfrm>
          <a:prstGeom prst="rect">
            <a:avLst/>
          </a:prstGeom>
        </p:spPr>
      </p:pic>
      <p:pic>
        <p:nvPicPr>
          <p:cNvPr id="75" name="Image 24" descr=" "/>
          <p:cNvPicPr>
            <a:picLocks noChangeAspect="1"/>
          </p:cNvPicPr>
          <p:nvPr/>
        </p:nvPicPr>
        <p:blipFill>
          <a:blip r:embed="rId3"/>
          <a:stretch>
            <a:fillRect/>
          </a:stretch>
        </p:blipFill>
        <p:spPr>
          <a:xfrm>
            <a:off x="10389899" y="12344400"/>
            <a:ext cx="304838" cy="304800"/>
          </a:xfrm>
          <a:prstGeom prst="rect">
            <a:avLst/>
          </a:prstGeom>
        </p:spPr>
      </p:pic>
      <p:sp>
        <p:nvSpPr>
          <p:cNvPr id="76" name="Shape 49"/>
          <p:cNvSpPr/>
          <p:nvPr/>
        </p:nvSpPr>
        <p:spPr>
          <a:xfrm>
            <a:off x="15025978" y="5003800"/>
            <a:ext cx="7849581" cy="3200400"/>
          </a:xfrm>
          <a:prstGeom prst="rect">
            <a:avLst/>
          </a:prstGeom>
          <a:noFill/>
          <a:ln/>
        </p:spPr>
        <p:txBody>
          <a:bodyPr/>
          <a:lstStyle/>
          <a:p>
            <a:endParaRPr lang="en-ID"/>
          </a:p>
        </p:txBody>
      </p:sp>
      <p:sp>
        <p:nvSpPr>
          <p:cNvPr id="77" name="Shape 50"/>
          <p:cNvSpPr/>
          <p:nvPr/>
        </p:nvSpPr>
        <p:spPr>
          <a:xfrm>
            <a:off x="15025978" y="5003800"/>
            <a:ext cx="7849581" cy="863600"/>
          </a:xfrm>
          <a:prstGeom prst="rect">
            <a:avLst/>
          </a:prstGeom>
          <a:noFill/>
          <a:ln/>
        </p:spPr>
        <p:txBody>
          <a:bodyPr/>
          <a:lstStyle/>
          <a:p>
            <a:endParaRPr lang="en-ID"/>
          </a:p>
        </p:txBody>
      </p:sp>
      <p:sp>
        <p:nvSpPr>
          <p:cNvPr id="78" name="Shape 51"/>
          <p:cNvSpPr/>
          <p:nvPr/>
        </p:nvSpPr>
        <p:spPr>
          <a:xfrm>
            <a:off x="15025978" y="5003800"/>
            <a:ext cx="4744043" cy="381000"/>
          </a:xfrm>
          <a:prstGeom prst="rect">
            <a:avLst/>
          </a:prstGeom>
          <a:noFill/>
          <a:ln/>
        </p:spPr>
        <p:txBody>
          <a:bodyPr/>
          <a:lstStyle/>
          <a:p>
            <a:endParaRPr lang="en-ID"/>
          </a:p>
        </p:txBody>
      </p:sp>
      <p:pic>
        <p:nvPicPr>
          <p:cNvPr id="79" name="Image 25"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013276" y="5078413"/>
            <a:ext cx="311189" cy="231775"/>
          </a:xfrm>
          <a:prstGeom prst="rect">
            <a:avLst/>
          </a:prstGeom>
        </p:spPr>
      </p:pic>
      <p:sp>
        <p:nvSpPr>
          <p:cNvPr id="80" name="Text 52"/>
          <p:cNvSpPr/>
          <p:nvPr/>
        </p:nvSpPr>
        <p:spPr>
          <a:xfrm>
            <a:off x="15464183" y="5003800"/>
            <a:ext cx="4390515"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0C161C">
                    <a:alpha val="100000"/>
                  </a:srgbClr>
                </a:solidFill>
                <a:latin typeface="Inter Medium" pitchFamily="34" charset="0"/>
                <a:ea typeface="Inter Medium" pitchFamily="34" charset="-122"/>
                <a:cs typeface="Inter Medium" pitchFamily="34" charset="-120"/>
              </a:rPr>
              <a:t>Best-in-Class Developer Experience</a:t>
            </a:r>
            <a:endParaRPr lang="en-US" sz="2000" dirty="0"/>
          </a:p>
        </p:txBody>
      </p:sp>
      <p:sp>
        <p:nvSpPr>
          <p:cNvPr id="81" name="Text 53"/>
          <p:cNvSpPr/>
          <p:nvPr/>
        </p:nvSpPr>
        <p:spPr>
          <a:xfrm>
            <a:off x="15025978" y="5486400"/>
            <a:ext cx="7934258"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Regular" pitchFamily="34" charset="0"/>
                <a:ea typeface="Inter Regular" pitchFamily="34" charset="-122"/>
                <a:cs typeface="Inter Regular" pitchFamily="34" charset="-120"/>
              </a:rPr>
              <a:t>Instant sandbox, clear docs, open-source SDKs</a:t>
            </a:r>
            <a:endParaRPr lang="en-US" sz="2000" dirty="0"/>
          </a:p>
        </p:txBody>
      </p:sp>
      <p:sp>
        <p:nvSpPr>
          <p:cNvPr id="82" name="Shape 54"/>
          <p:cNvSpPr/>
          <p:nvPr/>
        </p:nvSpPr>
        <p:spPr>
          <a:xfrm>
            <a:off x="15025978" y="6172200"/>
            <a:ext cx="7849581" cy="863600"/>
          </a:xfrm>
          <a:prstGeom prst="rect">
            <a:avLst/>
          </a:prstGeom>
          <a:noFill/>
          <a:ln/>
        </p:spPr>
        <p:txBody>
          <a:bodyPr/>
          <a:lstStyle/>
          <a:p>
            <a:endParaRPr lang="en-ID"/>
          </a:p>
        </p:txBody>
      </p:sp>
      <p:sp>
        <p:nvSpPr>
          <p:cNvPr id="83" name="Shape 55"/>
          <p:cNvSpPr/>
          <p:nvPr/>
        </p:nvSpPr>
        <p:spPr>
          <a:xfrm>
            <a:off x="15025978" y="6172200"/>
            <a:ext cx="3226203" cy="381000"/>
          </a:xfrm>
          <a:prstGeom prst="rect">
            <a:avLst/>
          </a:prstGeom>
          <a:noFill/>
          <a:ln/>
        </p:spPr>
        <p:txBody>
          <a:bodyPr/>
          <a:lstStyle/>
          <a:p>
            <a:endParaRPr lang="en-ID"/>
          </a:p>
        </p:txBody>
      </p:sp>
      <p:pic>
        <p:nvPicPr>
          <p:cNvPr id="84" name="Image 26"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013273" y="6223000"/>
            <a:ext cx="279441" cy="279400"/>
          </a:xfrm>
          <a:prstGeom prst="rect">
            <a:avLst/>
          </a:prstGeom>
        </p:spPr>
      </p:pic>
      <p:sp>
        <p:nvSpPr>
          <p:cNvPr id="85" name="Text 56"/>
          <p:cNvSpPr/>
          <p:nvPr/>
        </p:nvSpPr>
        <p:spPr>
          <a:xfrm>
            <a:off x="15445130" y="6172200"/>
            <a:ext cx="2891728"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0C161C">
                    <a:alpha val="100000"/>
                  </a:srgbClr>
                </a:solidFill>
                <a:latin typeface="Inter Medium" pitchFamily="34" charset="0"/>
                <a:ea typeface="Inter Medium" pitchFamily="34" charset="-122"/>
                <a:cs typeface="Inter Medium" pitchFamily="34" charset="-120"/>
              </a:rPr>
              <a:t>Fully Modular API Stack</a:t>
            </a:r>
            <a:endParaRPr lang="en-US" sz="2000" dirty="0"/>
          </a:p>
        </p:txBody>
      </p:sp>
      <p:sp>
        <p:nvSpPr>
          <p:cNvPr id="86" name="Text 57"/>
          <p:cNvSpPr/>
          <p:nvPr/>
        </p:nvSpPr>
        <p:spPr>
          <a:xfrm>
            <a:off x="15025978" y="6654800"/>
            <a:ext cx="7934258"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Regular" pitchFamily="34" charset="0"/>
                <a:ea typeface="Inter Regular" pitchFamily="34" charset="-122"/>
                <a:cs typeface="Inter Regular" pitchFamily="34" charset="-120"/>
              </a:rPr>
              <a:t>Use just KYC, or just ledger—or everything in sync</a:t>
            </a:r>
            <a:endParaRPr lang="en-US" sz="2000" dirty="0"/>
          </a:p>
        </p:txBody>
      </p:sp>
      <p:sp>
        <p:nvSpPr>
          <p:cNvPr id="87" name="Shape 58"/>
          <p:cNvSpPr/>
          <p:nvPr/>
        </p:nvSpPr>
        <p:spPr>
          <a:xfrm>
            <a:off x="15025978" y="7340600"/>
            <a:ext cx="7849581" cy="863600"/>
          </a:xfrm>
          <a:prstGeom prst="rect">
            <a:avLst/>
          </a:prstGeom>
          <a:noFill/>
          <a:ln/>
        </p:spPr>
        <p:txBody>
          <a:bodyPr/>
          <a:lstStyle/>
          <a:p>
            <a:endParaRPr lang="en-ID"/>
          </a:p>
        </p:txBody>
      </p:sp>
      <p:sp>
        <p:nvSpPr>
          <p:cNvPr id="88" name="Shape 59"/>
          <p:cNvSpPr/>
          <p:nvPr/>
        </p:nvSpPr>
        <p:spPr>
          <a:xfrm>
            <a:off x="15025978" y="7340600"/>
            <a:ext cx="4636079" cy="381000"/>
          </a:xfrm>
          <a:prstGeom prst="rect">
            <a:avLst/>
          </a:prstGeom>
          <a:noFill/>
          <a:ln/>
        </p:spPr>
        <p:txBody>
          <a:bodyPr/>
          <a:lstStyle/>
          <a:p>
            <a:endParaRPr lang="en-ID"/>
          </a:p>
        </p:txBody>
      </p:sp>
      <p:pic>
        <p:nvPicPr>
          <p:cNvPr id="89" name="Image 27"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013276" y="7391400"/>
            <a:ext cx="342943" cy="279400"/>
          </a:xfrm>
          <a:prstGeom prst="rect">
            <a:avLst/>
          </a:prstGeom>
        </p:spPr>
      </p:pic>
      <p:sp>
        <p:nvSpPr>
          <p:cNvPr id="90" name="Text 60"/>
          <p:cNvSpPr/>
          <p:nvPr/>
        </p:nvSpPr>
        <p:spPr>
          <a:xfrm>
            <a:off x="15483235" y="7340600"/>
            <a:ext cx="4263500"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0C161C">
                    <a:alpha val="100000"/>
                  </a:srgbClr>
                </a:solidFill>
                <a:latin typeface="Inter Medium" pitchFamily="34" charset="0"/>
                <a:ea typeface="Inter Medium" pitchFamily="34" charset="-122"/>
                <a:cs typeface="Inter Medium" pitchFamily="34" charset="-120"/>
              </a:rPr>
              <a:t>Embedded Compliance Framework</a:t>
            </a:r>
            <a:endParaRPr lang="en-US" sz="2000" dirty="0"/>
          </a:p>
        </p:txBody>
      </p:sp>
      <p:sp>
        <p:nvSpPr>
          <p:cNvPr id="91" name="Text 61"/>
          <p:cNvSpPr/>
          <p:nvPr/>
        </p:nvSpPr>
        <p:spPr>
          <a:xfrm>
            <a:off x="15025978" y="7823200"/>
            <a:ext cx="7934258"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Regular" pitchFamily="34" charset="0"/>
                <a:ea typeface="Inter Regular" pitchFamily="34" charset="-122"/>
                <a:cs typeface="Inter Regular" pitchFamily="34" charset="-120"/>
              </a:rPr>
              <a:t>GDPR, SOC 2, PCI-DSS aligned out of the box</a:t>
            </a:r>
            <a:endParaRPr lang="en-US"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0C161C"/>
        </a:solidFill>
        <a:effectLst/>
      </p:bgPr>
    </p:bg>
    <p:spTree>
      <p:nvGrpSpPr>
        <p:cNvPr id="1" name=""/>
        <p:cNvGrpSpPr/>
        <p:nvPr/>
      </p:nvGrpSpPr>
      <p:grpSpPr>
        <a:xfrm>
          <a:off x="0" y="0"/>
          <a:ext cx="0" cy="0"/>
          <a:chOff x="0" y="0"/>
          <a:chExt cx="0" cy="0"/>
        </a:xfrm>
      </p:grpSpPr>
      <p:sp>
        <p:nvSpPr>
          <p:cNvPr id="2" name="Text 0"/>
          <p:cNvSpPr/>
          <p:nvPr/>
        </p:nvSpPr>
        <p:spPr>
          <a:xfrm>
            <a:off x="15025978" y="1524000"/>
            <a:ext cx="7921557" cy="1608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FinCore’s product traction, highlighting monthly API volume and active client growth two core indicators of platform adoption and stickiness. As usage scales, so does the trust placed in our infrastructure by real financial institutions.</a:t>
            </a:r>
            <a:endParaRPr lang="en-US" sz="2000" dirty="0"/>
          </a:p>
        </p:txBody>
      </p:sp>
      <p:sp>
        <p:nvSpPr>
          <p:cNvPr id="3" name="Text 1"/>
          <p:cNvSpPr/>
          <p:nvPr/>
        </p:nvSpPr>
        <p:spPr>
          <a:xfrm>
            <a:off x="15025978" y="10795000"/>
            <a:ext cx="7921557" cy="846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“We’ve seen more usage growth in 6 months than most SaaS platforms see in a year—because FinCore solves real pain points.”</a:t>
            </a:r>
            <a:endParaRPr lang="en-US" sz="2000" dirty="0"/>
          </a:p>
        </p:txBody>
      </p:sp>
      <p:sp>
        <p:nvSpPr>
          <p:cNvPr id="4" name="Text 2"/>
          <p:cNvSpPr/>
          <p:nvPr/>
        </p:nvSpPr>
        <p:spPr>
          <a:xfrm>
            <a:off x="1524191" y="1524000"/>
            <a:ext cx="11008043" cy="2002367"/>
          </a:xfrm>
          <a:prstGeom prst="rect">
            <a:avLst/>
          </a:prstGeom>
          <a:noFill/>
          <a:ln/>
        </p:spPr>
        <p:txBody>
          <a:bodyPr wrap="square" lIns="0" tIns="0" rIns="0" bIns="0" rtlCol="0" anchor="t"/>
          <a:lstStyle/>
          <a:p>
            <a:pPr marL="0" indent="0" algn="l">
              <a:lnSpc>
                <a:spcPts val="12100"/>
              </a:lnSpc>
              <a:buNone/>
            </a:pPr>
            <a:r>
              <a:rPr lang="en-US" sz="11000" kern="0" spc="-220" dirty="0">
                <a:solidFill>
                  <a:srgbClr val="FFFFFF">
                    <a:alpha val="100000"/>
                  </a:srgbClr>
                </a:solidFill>
                <a:latin typeface="Inter Regular" pitchFamily="34" charset="0"/>
                <a:ea typeface="Inter Regular" pitchFamily="34" charset="-122"/>
                <a:cs typeface="Inter Regular" pitchFamily="34" charset="-120"/>
              </a:rPr>
              <a:t>Product Metrics</a:t>
            </a:r>
            <a:endParaRPr lang="en-US" sz="11000" dirty="0"/>
          </a:p>
        </p:txBody>
      </p:sp>
      <p:sp>
        <p:nvSpPr>
          <p:cNvPr id="5" name="Shape 3"/>
          <p:cNvSpPr/>
          <p:nvPr/>
        </p:nvSpPr>
        <p:spPr>
          <a:xfrm>
            <a:off x="1524191" y="12382500"/>
            <a:ext cx="4432854" cy="254000"/>
          </a:xfrm>
          <a:prstGeom prst="rect">
            <a:avLst/>
          </a:prstGeom>
          <a:noFill/>
          <a:ln/>
        </p:spPr>
        <p:txBody>
          <a:bodyPr/>
          <a:lstStyle/>
          <a:p>
            <a:endParaRPr lang="en-ID"/>
          </a:p>
        </p:txBody>
      </p:sp>
      <p:sp>
        <p:nvSpPr>
          <p:cNvPr id="6" name="Shape 4"/>
          <p:cNvSpPr/>
          <p:nvPr/>
        </p:nvSpPr>
        <p:spPr>
          <a:xfrm>
            <a:off x="1524191" y="12382500"/>
            <a:ext cx="1778222" cy="254000"/>
          </a:xfrm>
          <a:prstGeom prst="rect">
            <a:avLst/>
          </a:prstGeom>
          <a:noFill/>
          <a:ln/>
        </p:spPr>
        <p:txBody>
          <a:bodyPr/>
          <a:lstStyle/>
          <a:p>
            <a:endParaRPr lang="en-ID"/>
          </a:p>
        </p:txBody>
      </p:sp>
      <p:sp>
        <p:nvSpPr>
          <p:cNvPr id="7" name="Shape 5"/>
          <p:cNvSpPr/>
          <p:nvPr/>
        </p:nvSpPr>
        <p:spPr>
          <a:xfrm>
            <a:off x="1524191" y="12382500"/>
            <a:ext cx="254032" cy="254000"/>
          </a:xfrm>
          <a:prstGeom prst="ellipse">
            <a:avLst/>
          </a:prstGeom>
          <a:solidFill>
            <a:srgbClr val="9298EE">
              <a:alpha val="100000"/>
            </a:srgbClr>
          </a:solidFill>
          <a:ln/>
        </p:spPr>
        <p:txBody>
          <a:bodyPr/>
          <a:lstStyle/>
          <a:p>
            <a:endParaRPr lang="en-ID"/>
          </a:p>
        </p:txBody>
      </p:sp>
      <p:graphicFrame>
        <p:nvGraphicFramePr>
          <p:cNvPr id="66" name="Chart 65">
            <a:extLst>
              <a:ext uri="{FF2B5EF4-FFF2-40B4-BE49-F238E27FC236}">
                <a16:creationId xmlns:a16="http://schemas.microsoft.com/office/drawing/2014/main" id="{8F6698ED-54FC-FD2C-A304-4B4DE7750A25}"/>
              </a:ext>
            </a:extLst>
          </p:cNvPr>
          <p:cNvGraphicFramePr/>
          <p:nvPr>
            <p:extLst>
              <p:ext uri="{D42A27DB-BD31-4B8C-83A1-F6EECF244321}">
                <p14:modId xmlns:p14="http://schemas.microsoft.com/office/powerpoint/2010/main" val="998522897"/>
              </p:ext>
            </p:extLst>
          </p:nvPr>
        </p:nvGraphicFramePr>
        <p:xfrm>
          <a:off x="1471270" y="5111751"/>
          <a:ext cx="10341208" cy="654188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 6"/>
          <p:cNvSpPr/>
          <p:nvPr/>
        </p:nvSpPr>
        <p:spPr>
          <a:xfrm>
            <a:off x="1879835" y="12395200"/>
            <a:ext cx="1490320" cy="296333"/>
          </a:xfrm>
          <a:prstGeom prst="rect">
            <a:avLst/>
          </a:prstGeom>
          <a:noFill/>
          <a:ln/>
        </p:spPr>
        <p:txBody>
          <a:bodyPr wrap="square" lIns="0" tIns="0" rIns="0" bIns="0" rtlCol="0" anchor="t"/>
          <a:lstStyle/>
          <a:p>
            <a:pPr marL="0" indent="0" algn="l">
              <a:lnSpc>
                <a:spcPts val="1920"/>
              </a:lnSpc>
              <a:buNone/>
            </a:pPr>
            <a:r>
              <a:rPr lang="en-US" sz="1600" kern="0" spc="-16" dirty="0">
                <a:solidFill>
                  <a:srgbClr val="FFFFFF">
                    <a:alpha val="100000"/>
                  </a:srgbClr>
                </a:solidFill>
                <a:latin typeface="Inter Regular" pitchFamily="34" charset="0"/>
                <a:ea typeface="Inter Regular" pitchFamily="34" charset="-122"/>
                <a:cs typeface="Inter Regular" pitchFamily="34" charset="-120"/>
              </a:rPr>
              <a:t>API Calls</a:t>
            </a:r>
            <a:endParaRPr lang="en-US" sz="1600" dirty="0"/>
          </a:p>
        </p:txBody>
      </p:sp>
      <p:sp>
        <p:nvSpPr>
          <p:cNvPr id="9" name="Shape 7"/>
          <p:cNvSpPr/>
          <p:nvPr/>
        </p:nvSpPr>
        <p:spPr>
          <a:xfrm>
            <a:off x="4216927" y="12382500"/>
            <a:ext cx="1740117" cy="254000"/>
          </a:xfrm>
          <a:prstGeom prst="rect">
            <a:avLst/>
          </a:prstGeom>
          <a:noFill/>
          <a:ln/>
        </p:spPr>
        <p:txBody>
          <a:bodyPr/>
          <a:lstStyle/>
          <a:p>
            <a:endParaRPr lang="en-ID"/>
          </a:p>
        </p:txBody>
      </p:sp>
      <p:sp>
        <p:nvSpPr>
          <p:cNvPr id="10" name="Shape 8"/>
          <p:cNvSpPr/>
          <p:nvPr/>
        </p:nvSpPr>
        <p:spPr>
          <a:xfrm>
            <a:off x="4216927" y="12382500"/>
            <a:ext cx="254032" cy="254000"/>
          </a:xfrm>
          <a:prstGeom prst="ellipse">
            <a:avLst/>
          </a:prstGeom>
          <a:solidFill>
            <a:srgbClr val="4A54E2">
              <a:alpha val="100000"/>
            </a:srgbClr>
          </a:solidFill>
          <a:ln/>
        </p:spPr>
        <p:txBody>
          <a:bodyPr/>
          <a:lstStyle/>
          <a:p>
            <a:endParaRPr lang="en-ID"/>
          </a:p>
        </p:txBody>
      </p:sp>
      <p:sp>
        <p:nvSpPr>
          <p:cNvPr id="11" name="Text 9"/>
          <p:cNvSpPr/>
          <p:nvPr/>
        </p:nvSpPr>
        <p:spPr>
          <a:xfrm>
            <a:off x="4572572" y="12395200"/>
            <a:ext cx="1452215" cy="296333"/>
          </a:xfrm>
          <a:prstGeom prst="rect">
            <a:avLst/>
          </a:prstGeom>
          <a:noFill/>
          <a:ln/>
        </p:spPr>
        <p:txBody>
          <a:bodyPr wrap="square" lIns="0" tIns="0" rIns="0" bIns="0" rtlCol="0" anchor="t"/>
          <a:lstStyle/>
          <a:p>
            <a:pPr marL="0" indent="0" algn="l">
              <a:lnSpc>
                <a:spcPts val="1920"/>
              </a:lnSpc>
              <a:buNone/>
            </a:pPr>
            <a:r>
              <a:rPr lang="en-US" sz="1600" kern="0" spc="-16" dirty="0">
                <a:solidFill>
                  <a:srgbClr val="FFFFFF">
                    <a:alpha val="100000"/>
                  </a:srgbClr>
                </a:solidFill>
                <a:latin typeface="Inter Regular" pitchFamily="34" charset="0"/>
                <a:ea typeface="Inter Regular" pitchFamily="34" charset="-122"/>
                <a:cs typeface="Inter Regular" pitchFamily="34" charset="-120"/>
              </a:rPr>
              <a:t>Active Clients</a:t>
            </a:r>
            <a:endParaRPr lang="en-US" sz="1600" dirty="0"/>
          </a:p>
        </p:txBody>
      </p:sp>
      <p:sp>
        <p:nvSpPr>
          <p:cNvPr id="12" name="Shape 10"/>
          <p:cNvSpPr/>
          <p:nvPr/>
        </p:nvSpPr>
        <p:spPr>
          <a:xfrm>
            <a:off x="15070434" y="5130800"/>
            <a:ext cx="7805126" cy="3492500"/>
          </a:xfrm>
          <a:prstGeom prst="rect">
            <a:avLst/>
          </a:prstGeom>
          <a:noFill/>
          <a:ln/>
        </p:spPr>
        <p:txBody>
          <a:bodyPr/>
          <a:lstStyle/>
          <a:p>
            <a:endParaRPr lang="en-ID"/>
          </a:p>
        </p:txBody>
      </p:sp>
      <p:sp>
        <p:nvSpPr>
          <p:cNvPr id="13" name="Shape 11"/>
          <p:cNvSpPr/>
          <p:nvPr/>
        </p:nvSpPr>
        <p:spPr>
          <a:xfrm>
            <a:off x="15070434" y="5130800"/>
            <a:ext cx="7805126" cy="863600"/>
          </a:xfrm>
          <a:prstGeom prst="rect">
            <a:avLst/>
          </a:prstGeom>
          <a:noFill/>
          <a:ln/>
        </p:spPr>
        <p:txBody>
          <a:bodyPr/>
          <a:lstStyle/>
          <a:p>
            <a:endParaRPr lang="en-ID"/>
          </a:p>
        </p:txBody>
      </p:sp>
      <p:pic>
        <p:nvPicPr>
          <p:cNvPr id="14" name="Image 0" descr=" "/>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057732" y="5118100"/>
            <a:ext cx="311189" cy="231775"/>
          </a:xfrm>
          <a:prstGeom prst="rect">
            <a:avLst/>
          </a:prstGeom>
        </p:spPr>
      </p:pic>
      <p:sp>
        <p:nvSpPr>
          <p:cNvPr id="15" name="Shape 12"/>
          <p:cNvSpPr/>
          <p:nvPr/>
        </p:nvSpPr>
        <p:spPr>
          <a:xfrm>
            <a:off x="15521340" y="5130800"/>
            <a:ext cx="7354219" cy="863600"/>
          </a:xfrm>
          <a:prstGeom prst="rect">
            <a:avLst/>
          </a:prstGeom>
          <a:noFill/>
          <a:ln/>
        </p:spPr>
        <p:txBody>
          <a:bodyPr/>
          <a:lstStyle/>
          <a:p>
            <a:endParaRPr lang="en-ID"/>
          </a:p>
        </p:txBody>
      </p:sp>
      <p:sp>
        <p:nvSpPr>
          <p:cNvPr id="16" name="Text 13"/>
          <p:cNvSpPr/>
          <p:nvPr/>
        </p:nvSpPr>
        <p:spPr>
          <a:xfrm>
            <a:off x="15521340" y="5130800"/>
            <a:ext cx="7438896"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Medium" pitchFamily="34" charset="0"/>
                <a:ea typeface="Inter Medium" pitchFamily="34" charset="-122"/>
                <a:cs typeface="Inter Medium" pitchFamily="34" charset="-120"/>
              </a:rPr>
              <a:t>2M+ API calls per day</a:t>
            </a:r>
            <a:endParaRPr lang="en-US" sz="2000" dirty="0"/>
          </a:p>
        </p:txBody>
      </p:sp>
      <p:sp>
        <p:nvSpPr>
          <p:cNvPr id="17" name="Text 14"/>
          <p:cNvSpPr/>
          <p:nvPr/>
        </p:nvSpPr>
        <p:spPr>
          <a:xfrm>
            <a:off x="15521340" y="5613400"/>
            <a:ext cx="7438896"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Medium" pitchFamily="34" charset="0"/>
                <a:ea typeface="Inter Medium" pitchFamily="34" charset="-122"/>
                <a:cs typeface="Inter Medium" pitchFamily="34" charset="-120"/>
              </a:rPr>
              <a:t>A reflection of high-volume, production-grade deployments.</a:t>
            </a:r>
            <a:endParaRPr lang="en-US" sz="2000" dirty="0"/>
          </a:p>
        </p:txBody>
      </p:sp>
      <p:sp>
        <p:nvSpPr>
          <p:cNvPr id="18" name="Shape 15"/>
          <p:cNvSpPr/>
          <p:nvPr/>
        </p:nvSpPr>
        <p:spPr>
          <a:xfrm>
            <a:off x="15070434" y="6299200"/>
            <a:ext cx="7805126" cy="1257300"/>
          </a:xfrm>
          <a:prstGeom prst="rect">
            <a:avLst/>
          </a:prstGeom>
          <a:noFill/>
          <a:ln/>
        </p:spPr>
        <p:txBody>
          <a:bodyPr/>
          <a:lstStyle/>
          <a:p>
            <a:endParaRPr lang="en-ID"/>
          </a:p>
        </p:txBody>
      </p:sp>
      <p:pic>
        <p:nvPicPr>
          <p:cNvPr id="19" name="Image 1" descr=" "/>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057729" y="6286500"/>
            <a:ext cx="279440" cy="279400"/>
          </a:xfrm>
          <a:prstGeom prst="rect">
            <a:avLst/>
          </a:prstGeom>
        </p:spPr>
      </p:pic>
      <p:sp>
        <p:nvSpPr>
          <p:cNvPr id="20" name="Shape 16"/>
          <p:cNvSpPr/>
          <p:nvPr/>
        </p:nvSpPr>
        <p:spPr>
          <a:xfrm>
            <a:off x="15489586" y="6299200"/>
            <a:ext cx="7354219" cy="1257300"/>
          </a:xfrm>
          <a:prstGeom prst="rect">
            <a:avLst/>
          </a:prstGeom>
          <a:noFill/>
          <a:ln/>
        </p:spPr>
        <p:txBody>
          <a:bodyPr/>
          <a:lstStyle/>
          <a:p>
            <a:endParaRPr lang="en-ID"/>
          </a:p>
        </p:txBody>
      </p:sp>
      <p:sp>
        <p:nvSpPr>
          <p:cNvPr id="21" name="Text 17"/>
          <p:cNvSpPr/>
          <p:nvPr/>
        </p:nvSpPr>
        <p:spPr>
          <a:xfrm>
            <a:off x="15489586" y="6299200"/>
            <a:ext cx="7438896"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Medium" pitchFamily="34" charset="0"/>
                <a:ea typeface="Inter Medium" pitchFamily="34" charset="-122"/>
                <a:cs typeface="Inter Medium" pitchFamily="34" charset="-120"/>
              </a:rPr>
              <a:t>45 active clients across 12 regions</a:t>
            </a:r>
            <a:endParaRPr lang="en-US" sz="2000" dirty="0"/>
          </a:p>
        </p:txBody>
      </p:sp>
      <p:sp>
        <p:nvSpPr>
          <p:cNvPr id="22" name="Text 18"/>
          <p:cNvSpPr/>
          <p:nvPr/>
        </p:nvSpPr>
        <p:spPr>
          <a:xfrm>
            <a:off x="15489586" y="6794500"/>
            <a:ext cx="7438896" cy="846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Medium" pitchFamily="34" charset="0"/>
                <a:ea typeface="Inter Medium" pitchFamily="34" charset="-122"/>
                <a:cs typeface="Inter Medium" pitchFamily="34" charset="-120"/>
              </a:rPr>
              <a:t>Including digital banks, wallet providers, and embedded finance startups.</a:t>
            </a:r>
            <a:endParaRPr lang="en-US" sz="2000" dirty="0"/>
          </a:p>
        </p:txBody>
      </p:sp>
      <p:sp>
        <p:nvSpPr>
          <p:cNvPr id="23" name="Shape 19"/>
          <p:cNvSpPr/>
          <p:nvPr/>
        </p:nvSpPr>
        <p:spPr>
          <a:xfrm>
            <a:off x="15070434" y="7861300"/>
            <a:ext cx="7805126" cy="762000"/>
          </a:xfrm>
          <a:prstGeom prst="rect">
            <a:avLst/>
          </a:prstGeom>
          <a:noFill/>
          <a:ln/>
        </p:spPr>
        <p:txBody>
          <a:bodyPr/>
          <a:lstStyle/>
          <a:p>
            <a:endParaRPr lang="en-ID"/>
          </a:p>
        </p:txBody>
      </p:sp>
      <p:pic>
        <p:nvPicPr>
          <p:cNvPr id="24" name="Image 2"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057732" y="7848600"/>
            <a:ext cx="342943" cy="279400"/>
          </a:xfrm>
          <a:prstGeom prst="rect">
            <a:avLst/>
          </a:prstGeom>
        </p:spPr>
      </p:pic>
      <p:sp>
        <p:nvSpPr>
          <p:cNvPr id="25" name="Text 20"/>
          <p:cNvSpPr/>
          <p:nvPr/>
        </p:nvSpPr>
        <p:spPr>
          <a:xfrm>
            <a:off x="15527691" y="7861300"/>
            <a:ext cx="7438896" cy="846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Medium" pitchFamily="34" charset="0"/>
                <a:ea typeface="Inter Medium" pitchFamily="34" charset="-122"/>
                <a:cs typeface="Inter Medium" pitchFamily="34" charset="-120"/>
              </a:rPr>
              <a:t>Consistent MoM growth in both developer activity and live integrations.</a:t>
            </a:r>
            <a:endParaRPr lang="en-US" sz="2000" dirty="0"/>
          </a:p>
        </p:txBody>
      </p:sp>
      <p:pic>
        <p:nvPicPr>
          <p:cNvPr id="65" name="Graphic 64">
            <a:extLst>
              <a:ext uri="{FF2B5EF4-FFF2-40B4-BE49-F238E27FC236}">
                <a16:creationId xmlns:a16="http://schemas.microsoft.com/office/drawing/2014/main" id="{8CE0400D-4DB4-FBCB-F6B6-A55E24D84E1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79835" y="5321702"/>
            <a:ext cx="9455822" cy="589791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0C161C"/>
        </a:solidFill>
        <a:effectLst/>
      </p:bgPr>
    </p:bg>
    <p:spTree>
      <p:nvGrpSpPr>
        <p:cNvPr id="1" name=""/>
        <p:cNvGrpSpPr/>
        <p:nvPr/>
      </p:nvGrpSpPr>
      <p:grpSpPr>
        <a:xfrm>
          <a:off x="0" y="0"/>
          <a:ext cx="0" cy="0"/>
          <a:chOff x="0" y="0"/>
          <a:chExt cx="0" cy="0"/>
        </a:xfrm>
      </p:grpSpPr>
      <p:sp>
        <p:nvSpPr>
          <p:cNvPr id="2" name="Text 0"/>
          <p:cNvSpPr/>
          <p:nvPr/>
        </p:nvSpPr>
        <p:spPr>
          <a:xfrm>
            <a:off x="12371346" y="1524000"/>
            <a:ext cx="10576189" cy="1227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FinCore runs on a globally distributed cloud infrastructure, optimized for high availability, performance, and resilience. Our architecture is engineered for uptime so fintech teams can focus on features, not failures.</a:t>
            </a:r>
            <a:endParaRPr lang="en-US" sz="2000" dirty="0"/>
          </a:p>
        </p:txBody>
      </p:sp>
      <p:sp>
        <p:nvSpPr>
          <p:cNvPr id="3" name="Text 1"/>
          <p:cNvSpPr/>
          <p:nvPr/>
        </p:nvSpPr>
        <p:spPr>
          <a:xfrm>
            <a:off x="1524191" y="12319000"/>
            <a:ext cx="10093528"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“We’re building not just for today’s fintech—but for tomorrow’s finance infrastructure.”</a:t>
            </a:r>
            <a:endParaRPr lang="en-US" sz="2000" dirty="0"/>
          </a:p>
        </p:txBody>
      </p:sp>
      <p:sp>
        <p:nvSpPr>
          <p:cNvPr id="4" name="Text 2"/>
          <p:cNvSpPr/>
          <p:nvPr/>
        </p:nvSpPr>
        <p:spPr>
          <a:xfrm>
            <a:off x="1524191" y="1524000"/>
            <a:ext cx="10965704" cy="3496733"/>
          </a:xfrm>
          <a:prstGeom prst="rect">
            <a:avLst/>
          </a:prstGeom>
          <a:noFill/>
          <a:ln/>
        </p:spPr>
        <p:txBody>
          <a:bodyPr wrap="square" lIns="0" tIns="0" rIns="0" bIns="0" rtlCol="0" anchor="t"/>
          <a:lstStyle/>
          <a:p>
            <a:pPr marL="0" indent="0" algn="l">
              <a:buNone/>
            </a:pPr>
            <a:r>
              <a:rPr lang="en-US" sz="10000" dirty="0">
                <a:solidFill>
                  <a:srgbClr val="FFFFFF">
                    <a:alpha val="100000"/>
                  </a:srgbClr>
                </a:solidFill>
                <a:latin typeface="Inter Regular" pitchFamily="34" charset="0"/>
                <a:ea typeface="Inter Regular" pitchFamily="34" charset="-122"/>
                <a:cs typeface="Inter Regular" pitchFamily="34" charset="-120"/>
              </a:rPr>
              <a:t>Product Roadmap</a:t>
            </a:r>
            <a:endParaRPr lang="en-US" sz="10000" dirty="0"/>
          </a:p>
        </p:txBody>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08640" y="5295900"/>
            <a:ext cx="12702" cy="6350000"/>
          </a:xfrm>
          <a:prstGeom prst="rect">
            <a:avLst/>
          </a:prstGeom>
        </p:spPr>
      </p:pic>
      <p:pic>
        <p:nvPicPr>
          <p:cNvPr id="6"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46673" y="5295900"/>
            <a:ext cx="12702" cy="6350000"/>
          </a:xfrm>
          <a:prstGeom prst="rect">
            <a:avLst/>
          </a:prstGeom>
        </p:spPr>
      </p:pic>
      <p:pic>
        <p:nvPicPr>
          <p:cNvPr id="7"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84707" y="5295900"/>
            <a:ext cx="12702" cy="6350000"/>
          </a:xfrm>
          <a:prstGeom prst="rect">
            <a:avLst/>
          </a:prstGeom>
        </p:spPr>
      </p:pic>
      <p:pic>
        <p:nvPicPr>
          <p:cNvPr id="8"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22741" y="5295900"/>
            <a:ext cx="12702" cy="6350000"/>
          </a:xfrm>
          <a:prstGeom prst="rect">
            <a:avLst/>
          </a:prstGeom>
        </p:spPr>
      </p:pic>
      <p:pic>
        <p:nvPicPr>
          <p:cNvPr id="9"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60774" y="5295900"/>
            <a:ext cx="12702" cy="6350000"/>
          </a:xfrm>
          <a:prstGeom prst="rect">
            <a:avLst/>
          </a:prstGeom>
        </p:spPr>
      </p:pic>
      <p:pic>
        <p:nvPicPr>
          <p:cNvPr id="10" name="Image 5"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870607" y="5295900"/>
            <a:ext cx="12702" cy="6350000"/>
          </a:xfrm>
          <a:prstGeom prst="rect">
            <a:avLst/>
          </a:prstGeom>
        </p:spPr>
      </p:pic>
      <p:pic>
        <p:nvPicPr>
          <p:cNvPr id="11" name="Image 6"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7532576" y="5295900"/>
            <a:ext cx="12702" cy="6350000"/>
          </a:xfrm>
          <a:prstGeom prst="rect">
            <a:avLst/>
          </a:prstGeom>
        </p:spPr>
      </p:pic>
      <p:pic>
        <p:nvPicPr>
          <p:cNvPr id="12" name="Image 7"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0194538" y="5295900"/>
            <a:ext cx="12702" cy="6350000"/>
          </a:xfrm>
          <a:prstGeom prst="rect">
            <a:avLst/>
          </a:prstGeom>
        </p:spPr>
      </p:pic>
      <p:pic>
        <p:nvPicPr>
          <p:cNvPr id="13" name="Image 8"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2856507" y="5295900"/>
            <a:ext cx="12702" cy="6350000"/>
          </a:xfrm>
          <a:prstGeom prst="rect">
            <a:avLst/>
          </a:prstGeom>
        </p:spPr>
      </p:pic>
      <p:sp>
        <p:nvSpPr>
          <p:cNvPr id="14" name="Shape 3"/>
          <p:cNvSpPr/>
          <p:nvPr/>
        </p:nvSpPr>
        <p:spPr>
          <a:xfrm>
            <a:off x="1524191" y="5105400"/>
            <a:ext cx="5372772" cy="914400"/>
          </a:xfrm>
          <a:prstGeom prst="roundRect">
            <a:avLst>
              <a:gd name="adj" fmla="val 19000"/>
            </a:avLst>
          </a:prstGeom>
          <a:solidFill>
            <a:srgbClr val="8D80FF">
              <a:alpha val="100000"/>
            </a:srgbClr>
          </a:solidFill>
          <a:ln/>
        </p:spPr>
        <p:txBody>
          <a:bodyPr/>
          <a:lstStyle/>
          <a:p>
            <a:endParaRPr lang="en-ID"/>
          </a:p>
        </p:txBody>
      </p:sp>
      <p:sp>
        <p:nvSpPr>
          <p:cNvPr id="15" name="Text 4"/>
          <p:cNvSpPr/>
          <p:nvPr/>
        </p:nvSpPr>
        <p:spPr>
          <a:xfrm>
            <a:off x="3124591" y="5334000"/>
            <a:ext cx="2260883"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FFFFFF">
                    <a:alpha val="100000"/>
                  </a:srgbClr>
                </a:solidFill>
                <a:latin typeface="Inter Medium" pitchFamily="34" charset="0"/>
                <a:ea typeface="Inter Medium" pitchFamily="34" charset="-122"/>
                <a:cs typeface="Inter Medium" pitchFamily="34" charset="-120"/>
              </a:rPr>
              <a:t>Q2 2025 (Now)</a:t>
            </a:r>
            <a:endParaRPr lang="en-US" sz="2400" dirty="0"/>
          </a:p>
        </p:txBody>
      </p:sp>
      <p:sp>
        <p:nvSpPr>
          <p:cNvPr id="16" name="Text 5"/>
          <p:cNvSpPr/>
          <p:nvPr/>
        </p:nvSpPr>
        <p:spPr>
          <a:xfrm>
            <a:off x="1524191" y="6464300"/>
            <a:ext cx="5152611" cy="1989667"/>
          </a:xfrm>
          <a:prstGeom prst="rect">
            <a:avLst/>
          </a:prstGeom>
          <a:noFill/>
          <a:ln/>
        </p:spPr>
        <p:txBody>
          <a:bodyPr wrap="square" lIns="0" tIns="0" rIns="0" bIns="0" rtlCol="0" anchor="t"/>
          <a:lstStyle/>
          <a:p>
            <a:pPr marL="685800" lvl="1" indent="-342900" algn="l">
              <a:lnSpc>
                <a:spcPts val="3000"/>
              </a:lnSpc>
              <a:buSzPct val="100000"/>
              <a:buChar char="•"/>
            </a:pPr>
            <a:r>
              <a:rPr lang="en-US" sz="2000" kern="0" spc="-20" dirty="0">
                <a:solidFill>
                  <a:srgbClr val="FFFFFF">
                    <a:alpha val="100000"/>
                  </a:srgbClr>
                </a:solidFill>
                <a:latin typeface="Inter Regular" pitchFamily="34" charset="0"/>
                <a:ea typeface="Inter Regular" pitchFamily="34" charset="-122"/>
                <a:cs typeface="Inter Regular" pitchFamily="34" charset="-120"/>
              </a:rPr>
              <a:t>Expanded KYC support to 10 new jurisdictions</a:t>
            </a:r>
            <a:endParaRPr lang="en-US" sz="2000" dirty="0"/>
          </a:p>
          <a:p>
            <a:pPr marL="685800" lvl="1" indent="-342900" algn="l">
              <a:lnSpc>
                <a:spcPts val="3000"/>
              </a:lnSpc>
              <a:buSzPct val="100000"/>
              <a:buChar char="•"/>
            </a:pPr>
            <a:r>
              <a:rPr lang="en-US" sz="2000" kern="0" spc="-20" dirty="0">
                <a:solidFill>
                  <a:srgbClr val="FFFFFF">
                    <a:alpha val="100000"/>
                  </a:srgbClr>
                </a:solidFill>
                <a:latin typeface="Inter Regular" pitchFamily="34" charset="0"/>
                <a:ea typeface="Inter Regular" pitchFamily="34" charset="-122"/>
                <a:cs typeface="Inter Regular" pitchFamily="34" charset="-120"/>
              </a:rPr>
              <a:t>New CLI tools for DevOps automation</a:t>
            </a:r>
            <a:endParaRPr lang="en-US" sz="2000" dirty="0"/>
          </a:p>
          <a:p>
            <a:pPr marL="685800" lvl="1" indent="-342900" algn="l">
              <a:lnSpc>
                <a:spcPts val="3000"/>
              </a:lnSpc>
              <a:buSzPct val="100000"/>
              <a:buChar char="•"/>
            </a:pPr>
            <a:r>
              <a:rPr lang="en-US" sz="2000" kern="0" spc="-20" dirty="0">
                <a:solidFill>
                  <a:srgbClr val="FFFFFF">
                    <a:alpha val="100000"/>
                  </a:srgbClr>
                </a:solidFill>
                <a:latin typeface="Inter Regular" pitchFamily="34" charset="0"/>
                <a:ea typeface="Inter Regular" pitchFamily="34" charset="-122"/>
                <a:cs typeface="Inter Regular" pitchFamily="34" charset="-120"/>
              </a:rPr>
              <a:t>Latency optimization in SEA + EU regions</a:t>
            </a:r>
            <a:endParaRPr lang="en-US" sz="2000" dirty="0"/>
          </a:p>
        </p:txBody>
      </p:sp>
      <p:sp>
        <p:nvSpPr>
          <p:cNvPr id="17" name="Shape 6"/>
          <p:cNvSpPr/>
          <p:nvPr/>
        </p:nvSpPr>
        <p:spPr>
          <a:xfrm>
            <a:off x="6896962" y="6464300"/>
            <a:ext cx="5318030" cy="914400"/>
          </a:xfrm>
          <a:prstGeom prst="roundRect">
            <a:avLst>
              <a:gd name="adj" fmla="val 19000"/>
            </a:avLst>
          </a:prstGeom>
          <a:solidFill>
            <a:srgbClr val="694DFF">
              <a:alpha val="100000"/>
            </a:srgbClr>
          </a:solidFill>
          <a:ln/>
        </p:spPr>
        <p:txBody>
          <a:bodyPr/>
          <a:lstStyle/>
          <a:p>
            <a:endParaRPr lang="en-ID"/>
          </a:p>
        </p:txBody>
      </p:sp>
      <p:sp>
        <p:nvSpPr>
          <p:cNvPr id="18" name="Text 7"/>
          <p:cNvSpPr/>
          <p:nvPr/>
        </p:nvSpPr>
        <p:spPr>
          <a:xfrm>
            <a:off x="8929216" y="6692900"/>
            <a:ext cx="1346368"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FFFFFF">
                    <a:alpha val="100000"/>
                  </a:srgbClr>
                </a:solidFill>
                <a:latin typeface="Inter Medium" pitchFamily="34" charset="0"/>
                <a:ea typeface="Inter Medium" pitchFamily="34" charset="-122"/>
                <a:cs typeface="Inter Medium" pitchFamily="34" charset="-120"/>
              </a:rPr>
              <a:t>Q3 2025</a:t>
            </a:r>
            <a:endParaRPr lang="en-US" sz="2400" dirty="0"/>
          </a:p>
        </p:txBody>
      </p:sp>
      <p:sp>
        <p:nvSpPr>
          <p:cNvPr id="19" name="Text 8"/>
          <p:cNvSpPr/>
          <p:nvPr/>
        </p:nvSpPr>
        <p:spPr>
          <a:xfrm>
            <a:off x="6896962" y="7632700"/>
            <a:ext cx="5254223" cy="1608667"/>
          </a:xfrm>
          <a:prstGeom prst="rect">
            <a:avLst/>
          </a:prstGeom>
          <a:noFill/>
          <a:ln/>
        </p:spPr>
        <p:txBody>
          <a:bodyPr wrap="square" lIns="0" tIns="0" rIns="0" bIns="0" rtlCol="0" anchor="t"/>
          <a:lstStyle/>
          <a:p>
            <a:pPr marL="685800" lvl="1" indent="-342900" algn="l">
              <a:lnSpc>
                <a:spcPts val="3000"/>
              </a:lnSpc>
              <a:buSzPct val="100000"/>
              <a:buChar char="•"/>
            </a:pPr>
            <a:r>
              <a:rPr lang="en-US" sz="2000" kern="0" spc="-20" dirty="0">
                <a:solidFill>
                  <a:srgbClr val="FFFFFF">
                    <a:alpha val="100000"/>
                  </a:srgbClr>
                </a:solidFill>
                <a:latin typeface="Inter Regular" pitchFamily="34" charset="0"/>
                <a:ea typeface="Inter Regular" pitchFamily="34" charset="-122"/>
                <a:cs typeface="Inter Regular" pitchFamily="34" charset="-120"/>
              </a:rPr>
              <a:t>Open Banking Adapter (UK &amp; EU PSD2 integration)</a:t>
            </a:r>
            <a:endParaRPr lang="en-US" sz="2000" dirty="0"/>
          </a:p>
          <a:p>
            <a:pPr marL="685800" lvl="1" indent="-342900" algn="l">
              <a:lnSpc>
                <a:spcPts val="3000"/>
              </a:lnSpc>
              <a:buSzPct val="100000"/>
              <a:buChar char="•"/>
            </a:pPr>
            <a:r>
              <a:rPr lang="en-US" sz="2000" kern="0" spc="-20" dirty="0">
                <a:solidFill>
                  <a:srgbClr val="FFFFFF">
                    <a:alpha val="100000"/>
                  </a:srgbClr>
                </a:solidFill>
                <a:latin typeface="Inter Regular" pitchFamily="34" charset="0"/>
                <a:ea typeface="Inter Regular" pitchFamily="34" charset="-122"/>
                <a:cs typeface="Inter Regular" pitchFamily="34" charset="-120"/>
              </a:rPr>
              <a:t>Webhook replay + alerting system</a:t>
            </a:r>
            <a:endParaRPr lang="en-US" sz="2000" dirty="0"/>
          </a:p>
          <a:p>
            <a:pPr marL="685800" lvl="1" indent="-342900" algn="l">
              <a:lnSpc>
                <a:spcPts val="3000"/>
              </a:lnSpc>
              <a:buSzPct val="100000"/>
              <a:buChar char="•"/>
            </a:pPr>
            <a:r>
              <a:rPr lang="en-US" sz="2000" kern="0" spc="-20" dirty="0">
                <a:solidFill>
                  <a:srgbClr val="FFFFFF">
                    <a:alpha val="100000"/>
                  </a:srgbClr>
                </a:solidFill>
                <a:latin typeface="Inter Regular" pitchFamily="34" charset="0"/>
                <a:ea typeface="Inter Regular" pitchFamily="34" charset="-122"/>
                <a:cs typeface="Inter Regular" pitchFamily="34" charset="-120"/>
              </a:rPr>
              <a:t>Multi-currency interest engine</a:t>
            </a:r>
            <a:endParaRPr lang="en-US" sz="2000" dirty="0"/>
          </a:p>
        </p:txBody>
      </p:sp>
      <p:sp>
        <p:nvSpPr>
          <p:cNvPr id="20" name="Shape 9"/>
          <p:cNvSpPr/>
          <p:nvPr/>
        </p:nvSpPr>
        <p:spPr>
          <a:xfrm>
            <a:off x="12218927" y="7632700"/>
            <a:ext cx="5319432" cy="914400"/>
          </a:xfrm>
          <a:prstGeom prst="roundRect">
            <a:avLst>
              <a:gd name="adj" fmla="val 19000"/>
            </a:avLst>
          </a:prstGeom>
          <a:solidFill>
            <a:srgbClr val="5628FF">
              <a:alpha val="100000"/>
            </a:srgbClr>
          </a:solidFill>
          <a:ln/>
        </p:spPr>
        <p:txBody>
          <a:bodyPr/>
          <a:lstStyle/>
          <a:p>
            <a:endParaRPr lang="en-ID"/>
          </a:p>
        </p:txBody>
      </p:sp>
      <p:sp>
        <p:nvSpPr>
          <p:cNvPr id="21" name="Text 10"/>
          <p:cNvSpPr/>
          <p:nvPr/>
        </p:nvSpPr>
        <p:spPr>
          <a:xfrm>
            <a:off x="14250617" y="7861300"/>
            <a:ext cx="1346368"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FFFFFF">
                    <a:alpha val="100000"/>
                  </a:srgbClr>
                </a:solidFill>
                <a:latin typeface="Inter Medium" pitchFamily="34" charset="0"/>
                <a:ea typeface="Inter Medium" pitchFamily="34" charset="-122"/>
                <a:cs typeface="Inter Medium" pitchFamily="34" charset="-120"/>
              </a:rPr>
              <a:t>Q4 2025</a:t>
            </a:r>
            <a:endParaRPr lang="en-US" sz="2400" dirty="0"/>
          </a:p>
        </p:txBody>
      </p:sp>
      <p:sp>
        <p:nvSpPr>
          <p:cNvPr id="22" name="Text 11"/>
          <p:cNvSpPr/>
          <p:nvPr/>
        </p:nvSpPr>
        <p:spPr>
          <a:xfrm>
            <a:off x="12218927" y="8801100"/>
            <a:ext cx="5063700" cy="1989667"/>
          </a:xfrm>
          <a:prstGeom prst="rect">
            <a:avLst/>
          </a:prstGeom>
          <a:noFill/>
          <a:ln/>
        </p:spPr>
        <p:txBody>
          <a:bodyPr wrap="square" lIns="0" tIns="0" rIns="0" bIns="0" rtlCol="0" anchor="t"/>
          <a:lstStyle/>
          <a:p>
            <a:pPr marL="685800" lvl="1" indent="-342900" algn="l">
              <a:lnSpc>
                <a:spcPts val="3000"/>
              </a:lnSpc>
              <a:buSzPct val="100000"/>
              <a:buChar char="•"/>
            </a:pPr>
            <a:r>
              <a:rPr lang="en-US" sz="2000" kern="0" spc="-20" dirty="0">
                <a:solidFill>
                  <a:srgbClr val="FFFFFF">
                    <a:alpha val="100000"/>
                  </a:srgbClr>
                </a:solidFill>
                <a:latin typeface="Inter Regular" pitchFamily="34" charset="0"/>
                <a:ea typeface="Inter Regular" pitchFamily="34" charset="-122"/>
                <a:cs typeface="Inter Regular" pitchFamily="34" charset="-120"/>
              </a:rPr>
              <a:t>Fraud Detection Engine (ML-powered scoring)</a:t>
            </a:r>
            <a:endParaRPr lang="en-US" sz="2000" dirty="0"/>
          </a:p>
          <a:p>
            <a:pPr marL="685800" lvl="1" indent="-342900" algn="l">
              <a:lnSpc>
                <a:spcPts val="3000"/>
              </a:lnSpc>
              <a:buSzPct val="100000"/>
              <a:buChar char="•"/>
            </a:pPr>
            <a:r>
              <a:rPr lang="en-US" sz="2000" kern="0" spc="-20" dirty="0">
                <a:solidFill>
                  <a:srgbClr val="FFFFFF">
                    <a:alpha val="100000"/>
                  </a:srgbClr>
                </a:solidFill>
                <a:latin typeface="Inter Regular" pitchFamily="34" charset="0"/>
                <a:ea typeface="Inter Regular" pitchFamily="34" charset="-122"/>
                <a:cs typeface="Inter Regular" pitchFamily="34" charset="-120"/>
              </a:rPr>
              <a:t>Risk-based authentication workflows</a:t>
            </a:r>
            <a:endParaRPr lang="en-US" sz="2000" dirty="0"/>
          </a:p>
          <a:p>
            <a:pPr marL="685800" lvl="1" indent="-342900" algn="l">
              <a:lnSpc>
                <a:spcPts val="3000"/>
              </a:lnSpc>
              <a:buSzPct val="100000"/>
              <a:buChar char="•"/>
            </a:pPr>
            <a:r>
              <a:rPr lang="en-US" sz="2000" kern="0" spc="-20" dirty="0">
                <a:solidFill>
                  <a:srgbClr val="FFFFFF">
                    <a:alpha val="100000"/>
                  </a:srgbClr>
                </a:solidFill>
                <a:latin typeface="Inter Regular" pitchFamily="34" charset="0"/>
                <a:ea typeface="Inter Regular" pitchFamily="34" charset="-122"/>
                <a:cs typeface="Inter Regular" pitchFamily="34" charset="-120"/>
              </a:rPr>
              <a:t>Partner dashboard V2 with user insights</a:t>
            </a:r>
            <a:endParaRPr lang="en-US" sz="2000" dirty="0"/>
          </a:p>
        </p:txBody>
      </p:sp>
      <p:sp>
        <p:nvSpPr>
          <p:cNvPr id="23" name="Text 12"/>
          <p:cNvSpPr/>
          <p:nvPr/>
        </p:nvSpPr>
        <p:spPr>
          <a:xfrm>
            <a:off x="17540892" y="10236200"/>
            <a:ext cx="5203417" cy="1989667"/>
          </a:xfrm>
          <a:prstGeom prst="rect">
            <a:avLst/>
          </a:prstGeom>
          <a:noFill/>
          <a:ln/>
        </p:spPr>
        <p:txBody>
          <a:bodyPr wrap="square" lIns="0" tIns="0" rIns="0" bIns="0" rtlCol="0" anchor="t"/>
          <a:lstStyle/>
          <a:p>
            <a:pPr marL="685800" lvl="1" indent="-342900" algn="l">
              <a:lnSpc>
                <a:spcPts val="3000"/>
              </a:lnSpc>
              <a:buSzPct val="100000"/>
              <a:buChar char="•"/>
            </a:pPr>
            <a:r>
              <a:rPr lang="en-US" sz="2000" kern="0" spc="-20" dirty="0">
                <a:solidFill>
                  <a:srgbClr val="FFFFFF">
                    <a:alpha val="100000"/>
                  </a:srgbClr>
                </a:solidFill>
                <a:latin typeface="Inter Regular" pitchFamily="34" charset="0"/>
                <a:ea typeface="Inter Regular" pitchFamily="34" charset="-122"/>
                <a:cs typeface="Inter Regular" pitchFamily="34" charset="-120"/>
              </a:rPr>
              <a:t>Launch in LATAM (Brazil + Mexico)</a:t>
            </a:r>
            <a:endParaRPr lang="en-US" sz="2000" dirty="0"/>
          </a:p>
          <a:p>
            <a:pPr marL="685800" lvl="1" indent="-342900" algn="l">
              <a:lnSpc>
                <a:spcPts val="3000"/>
              </a:lnSpc>
              <a:buSzPct val="100000"/>
              <a:buChar char="•"/>
            </a:pPr>
            <a:r>
              <a:rPr lang="en-US" sz="2000" kern="0" spc="-20" dirty="0">
                <a:solidFill>
                  <a:srgbClr val="FFFFFF">
                    <a:alpha val="100000"/>
                  </a:srgbClr>
                </a:solidFill>
                <a:latin typeface="Inter Regular" pitchFamily="34" charset="0"/>
                <a:ea typeface="Inter Regular" pitchFamily="34" charset="-122"/>
                <a:cs typeface="Inter Regular" pitchFamily="34" charset="-120"/>
              </a:rPr>
              <a:t>Add-on Marketplace for 3rd-party plugins</a:t>
            </a:r>
            <a:endParaRPr lang="en-US" sz="2000" dirty="0"/>
          </a:p>
          <a:p>
            <a:pPr marL="685800" lvl="1" indent="-342900" algn="l">
              <a:lnSpc>
                <a:spcPts val="3000"/>
              </a:lnSpc>
              <a:buSzPct val="100000"/>
              <a:buChar char="•"/>
            </a:pPr>
            <a:r>
              <a:rPr lang="en-US" sz="2000" kern="0" spc="-20" dirty="0">
                <a:solidFill>
                  <a:srgbClr val="FFFFFF">
                    <a:alpha val="100000"/>
                  </a:srgbClr>
                </a:solidFill>
                <a:latin typeface="Inter Regular" pitchFamily="34" charset="0"/>
                <a:ea typeface="Inter Regular" pitchFamily="34" charset="-122"/>
                <a:cs typeface="Inter Regular" pitchFamily="34" charset="-120"/>
              </a:rPr>
              <a:t>Enhanced sandbox auto-simulation tools</a:t>
            </a:r>
            <a:endParaRPr lang="en-US" sz="2000" dirty="0"/>
          </a:p>
        </p:txBody>
      </p:sp>
      <p:sp>
        <p:nvSpPr>
          <p:cNvPr id="24" name="Shape 13"/>
          <p:cNvSpPr/>
          <p:nvPr/>
        </p:nvSpPr>
        <p:spPr>
          <a:xfrm>
            <a:off x="17545240" y="8991600"/>
            <a:ext cx="5317619" cy="914400"/>
          </a:xfrm>
          <a:prstGeom prst="roundRect">
            <a:avLst>
              <a:gd name="adj" fmla="val 19000"/>
            </a:avLst>
          </a:prstGeom>
          <a:solidFill>
            <a:srgbClr val="5324EC">
              <a:alpha val="100000"/>
            </a:srgbClr>
          </a:solidFill>
          <a:ln/>
        </p:spPr>
        <p:txBody>
          <a:bodyPr/>
          <a:lstStyle/>
          <a:p>
            <a:endParaRPr lang="en-ID"/>
          </a:p>
        </p:txBody>
      </p:sp>
      <p:sp>
        <p:nvSpPr>
          <p:cNvPr id="25" name="Text 14"/>
          <p:cNvSpPr/>
          <p:nvPr/>
        </p:nvSpPr>
        <p:spPr>
          <a:xfrm>
            <a:off x="19611251" y="9220200"/>
            <a:ext cx="1295562"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FFFFFF">
                    <a:alpha val="100000"/>
                  </a:srgbClr>
                </a:solidFill>
                <a:latin typeface="Inter Medium" pitchFamily="34" charset="0"/>
                <a:ea typeface="Inter Medium" pitchFamily="34" charset="-122"/>
                <a:cs typeface="Inter Medium" pitchFamily="34" charset="-120"/>
              </a:rPr>
              <a:t>Q1 2026</a:t>
            </a:r>
            <a:endParaRPr lang="en-US"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1524191" y="1524000"/>
            <a:ext cx="8315306" cy="3539067"/>
          </a:xfrm>
          <a:prstGeom prst="rect">
            <a:avLst/>
          </a:prstGeom>
          <a:noFill/>
          <a:ln/>
        </p:spPr>
        <p:txBody>
          <a:bodyPr wrap="square" lIns="0" tIns="0" rIns="0" bIns="0" rtlCol="0" anchor="t"/>
          <a:lstStyle/>
          <a:p>
            <a:pPr marL="0" indent="0" algn="l">
              <a:lnSpc>
                <a:spcPts val="12100"/>
              </a:lnSpc>
              <a:buNone/>
            </a:pPr>
            <a:r>
              <a:rPr lang="en-US" sz="11000" kern="0" spc="-220" dirty="0">
                <a:solidFill>
                  <a:srgbClr val="0C161C">
                    <a:alpha val="100000"/>
                  </a:srgbClr>
                </a:solidFill>
                <a:latin typeface="Inter Regular" pitchFamily="34" charset="0"/>
                <a:ea typeface="Inter Regular" pitchFamily="34" charset="-122"/>
                <a:cs typeface="Inter Regular" pitchFamily="34" charset="-120"/>
              </a:rPr>
              <a:t>Let’s </a:t>
            </a:r>
            <a:r>
              <a:rPr lang="en-US" sz="11000" kern="0" spc="-220" dirty="0">
                <a:solidFill>
                  <a:srgbClr val="694DFF">
                    <a:alpha val="100000"/>
                  </a:srgbClr>
                </a:solidFill>
                <a:latin typeface="Inter Regular" pitchFamily="34" charset="0"/>
                <a:ea typeface="Inter Regular" pitchFamily="34" charset="-122"/>
                <a:cs typeface="Inter Regular" pitchFamily="34" charset="-120"/>
              </a:rPr>
              <a:t>Build </a:t>
            </a:r>
            <a:r>
              <a:rPr lang="en-US" sz="11000" kern="0" spc="-220" dirty="0">
                <a:solidFill>
                  <a:srgbClr val="0C161C">
                    <a:alpha val="100000"/>
                  </a:srgbClr>
                </a:solidFill>
                <a:latin typeface="Inter Regular" pitchFamily="34" charset="0"/>
                <a:ea typeface="Inter Regular" pitchFamily="34" charset="-122"/>
                <a:cs typeface="Inter Regular" pitchFamily="34" charset="-120"/>
              </a:rPr>
              <a:t>Together</a:t>
            </a:r>
            <a:endParaRPr lang="en-US" sz="11000" dirty="0"/>
          </a:p>
        </p:txBody>
      </p:sp>
      <p:sp>
        <p:nvSpPr>
          <p:cNvPr id="3" name="Text 1"/>
          <p:cNvSpPr/>
          <p:nvPr/>
        </p:nvSpPr>
        <p:spPr>
          <a:xfrm>
            <a:off x="9627803" y="6604000"/>
            <a:ext cx="4826603" cy="1117600"/>
          </a:xfrm>
          <a:prstGeom prst="rect">
            <a:avLst/>
          </a:prstGeom>
          <a:noFill/>
          <a:ln/>
        </p:spPr>
        <p:txBody>
          <a:bodyPr wrap="square" lIns="0" tIns="0" rIns="0" bIns="0" rtlCol="0" anchor="t"/>
          <a:lstStyle/>
          <a:p>
            <a:pPr marL="0" indent="0" algn="l">
              <a:lnSpc>
                <a:spcPts val="7200"/>
              </a:lnSpc>
              <a:buNone/>
            </a:pPr>
            <a:r>
              <a:rPr lang="en-US" sz="4800" kern="0" spc="-48" dirty="0">
                <a:solidFill>
                  <a:srgbClr val="0C161C">
                    <a:alpha val="100000"/>
                  </a:srgbClr>
                </a:solidFill>
                <a:latin typeface="Inter Medium" pitchFamily="34" charset="0"/>
                <a:ea typeface="Inter Medium" pitchFamily="34" charset="-122"/>
                <a:cs typeface="Inter Medium" pitchFamily="34" charset="-120"/>
              </a:rPr>
              <a:t>hello@fincore.io</a:t>
            </a:r>
            <a:endParaRPr lang="en-US" sz="4800" dirty="0"/>
          </a:p>
        </p:txBody>
      </p:sp>
      <p:sp>
        <p:nvSpPr>
          <p:cNvPr id="4" name="Text 2"/>
          <p:cNvSpPr/>
          <p:nvPr/>
        </p:nvSpPr>
        <p:spPr>
          <a:xfrm>
            <a:off x="9627803" y="8763000"/>
            <a:ext cx="4496362" cy="1117600"/>
          </a:xfrm>
          <a:prstGeom prst="rect">
            <a:avLst/>
          </a:prstGeom>
          <a:noFill/>
          <a:ln/>
        </p:spPr>
        <p:txBody>
          <a:bodyPr wrap="square" lIns="0" tIns="0" rIns="0" bIns="0" rtlCol="0" anchor="t"/>
          <a:lstStyle/>
          <a:p>
            <a:pPr marL="0" indent="0" algn="l">
              <a:lnSpc>
                <a:spcPts val="7200"/>
              </a:lnSpc>
              <a:buNone/>
            </a:pPr>
            <a:r>
              <a:rPr lang="en-US" sz="4800" kern="0" spc="-48" dirty="0">
                <a:solidFill>
                  <a:srgbClr val="0C161C">
                    <a:alpha val="100000"/>
                  </a:srgbClr>
                </a:solidFill>
                <a:latin typeface="Inter Medium" pitchFamily="34" charset="0"/>
                <a:ea typeface="Inter Medium" pitchFamily="34" charset="-122"/>
                <a:cs typeface="Inter Medium" pitchFamily="34" charset="-120"/>
              </a:rPr>
              <a:t>www.fincore.io</a:t>
            </a:r>
            <a:endParaRPr lang="en-US" sz="4800" dirty="0"/>
          </a:p>
        </p:txBody>
      </p:sp>
      <p:sp>
        <p:nvSpPr>
          <p:cNvPr id="5" name="Text 3"/>
          <p:cNvSpPr/>
          <p:nvPr/>
        </p:nvSpPr>
        <p:spPr>
          <a:xfrm>
            <a:off x="15038680" y="6604000"/>
            <a:ext cx="5525191" cy="1117600"/>
          </a:xfrm>
          <a:prstGeom prst="rect">
            <a:avLst/>
          </a:prstGeom>
          <a:noFill/>
          <a:ln/>
        </p:spPr>
        <p:txBody>
          <a:bodyPr wrap="square" lIns="0" tIns="0" rIns="0" bIns="0" rtlCol="0" anchor="t"/>
          <a:lstStyle/>
          <a:p>
            <a:pPr marL="0" indent="0" algn="l">
              <a:lnSpc>
                <a:spcPts val="7200"/>
              </a:lnSpc>
              <a:buNone/>
            </a:pPr>
            <a:r>
              <a:rPr lang="en-US" sz="4800" kern="0" spc="-48" dirty="0">
                <a:solidFill>
                  <a:srgbClr val="0C161C">
                    <a:alpha val="100000"/>
                  </a:srgbClr>
                </a:solidFill>
                <a:latin typeface="Inter Medium" pitchFamily="34" charset="0"/>
                <a:ea typeface="Inter Medium" pitchFamily="34" charset="-122"/>
                <a:cs typeface="Inter Medium" pitchFamily="34" charset="-120"/>
              </a:rPr>
              <a:t>+1 (415) 555-0198</a:t>
            </a:r>
            <a:endParaRPr lang="en-US" sz="4800" dirty="0"/>
          </a:p>
        </p:txBody>
      </p:sp>
      <p:sp>
        <p:nvSpPr>
          <p:cNvPr id="6" name="Text 4"/>
          <p:cNvSpPr/>
          <p:nvPr/>
        </p:nvSpPr>
        <p:spPr>
          <a:xfrm>
            <a:off x="9627803" y="6121400"/>
            <a:ext cx="719757"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0C161C">
                    <a:alpha val="100000"/>
                  </a:srgbClr>
                </a:solidFill>
                <a:latin typeface="Inter Regular" pitchFamily="34" charset="0"/>
                <a:ea typeface="Inter Regular" pitchFamily="34" charset="-122"/>
                <a:cs typeface="Inter Regular" pitchFamily="34" charset="-120"/>
              </a:rPr>
              <a:t>Email</a:t>
            </a:r>
            <a:endParaRPr lang="en-US" sz="2000" dirty="0"/>
          </a:p>
        </p:txBody>
      </p:sp>
      <p:sp>
        <p:nvSpPr>
          <p:cNvPr id="7" name="Text 5"/>
          <p:cNvSpPr/>
          <p:nvPr/>
        </p:nvSpPr>
        <p:spPr>
          <a:xfrm>
            <a:off x="9627803" y="8280400"/>
            <a:ext cx="1037296"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0C161C">
                    <a:alpha val="100000"/>
                  </a:srgbClr>
                </a:solidFill>
                <a:latin typeface="Inter Regular" pitchFamily="34" charset="0"/>
                <a:ea typeface="Inter Regular" pitchFamily="34" charset="-122"/>
                <a:cs typeface="Inter Regular" pitchFamily="34" charset="-120"/>
              </a:rPr>
              <a:t>Website</a:t>
            </a:r>
            <a:endParaRPr lang="en-US" sz="2000" dirty="0"/>
          </a:p>
        </p:txBody>
      </p:sp>
      <p:sp>
        <p:nvSpPr>
          <p:cNvPr id="8" name="Text 6"/>
          <p:cNvSpPr/>
          <p:nvPr/>
        </p:nvSpPr>
        <p:spPr>
          <a:xfrm>
            <a:off x="15038680" y="6121400"/>
            <a:ext cx="834071"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0C161C">
                    <a:alpha val="100000"/>
                  </a:srgbClr>
                </a:solidFill>
                <a:latin typeface="Inter Regular" pitchFamily="34" charset="0"/>
                <a:ea typeface="Inter Regular" pitchFamily="34" charset="-122"/>
                <a:cs typeface="Inter Regular" pitchFamily="34" charset="-120"/>
              </a:rPr>
              <a:t>Phone</a:t>
            </a:r>
            <a:endParaRPr lang="en-US" sz="2000" dirty="0"/>
          </a:p>
        </p:txBody>
      </p:sp>
      <p:sp>
        <p:nvSpPr>
          <p:cNvPr id="9" name="Text 7"/>
          <p:cNvSpPr/>
          <p:nvPr/>
        </p:nvSpPr>
        <p:spPr>
          <a:xfrm>
            <a:off x="1536892" y="11658600"/>
            <a:ext cx="5470150" cy="846667"/>
          </a:xfrm>
          <a:prstGeom prst="rect">
            <a:avLst/>
          </a:prstGeom>
          <a:noFill/>
          <a:ln/>
        </p:spPr>
        <p:txBody>
          <a:bodyPr wrap="square" lIns="0" tIns="0" rIns="0" bIns="0" rtlCol="0" anchor="t"/>
          <a:lstStyle/>
          <a:p>
            <a:pPr marL="0" indent="0" algn="l">
              <a:lnSpc>
                <a:spcPts val="3000"/>
              </a:lnSpc>
              <a:buNone/>
            </a:pPr>
            <a:r>
              <a:rPr lang="en-US" sz="2000" kern="0" spc="-20" dirty="0">
                <a:solidFill>
                  <a:srgbClr val="0C161C">
                    <a:alpha val="100000"/>
                  </a:srgbClr>
                </a:solidFill>
                <a:latin typeface="Inter Regular" pitchFamily="34" charset="0"/>
                <a:ea typeface="Inter Regular" pitchFamily="34" charset="-122"/>
                <a:cs typeface="Inter Regular" pitchFamily="34" charset="-120"/>
              </a:rPr>
              <a:t>“Infrastructure is invisible until it’s essential. Let’s build what lasts.”</a:t>
            </a:r>
            <a:endParaRPr lang="en-US" sz="2000" dirty="0"/>
          </a:p>
        </p:txBody>
      </p:sp>
      <p:sp>
        <p:nvSpPr>
          <p:cNvPr id="10" name="Text 8"/>
          <p:cNvSpPr/>
          <p:nvPr/>
        </p:nvSpPr>
        <p:spPr>
          <a:xfrm>
            <a:off x="15025978" y="1524000"/>
            <a:ext cx="7921557" cy="1608667"/>
          </a:xfrm>
          <a:prstGeom prst="rect">
            <a:avLst/>
          </a:prstGeom>
          <a:noFill/>
          <a:ln/>
        </p:spPr>
        <p:txBody>
          <a:bodyPr wrap="square" lIns="0" tIns="0" rIns="0" bIns="0" rtlCol="0" anchor="t"/>
          <a:lstStyle/>
          <a:p>
            <a:pPr marL="0" indent="0" algn="l">
              <a:lnSpc>
                <a:spcPts val="3000"/>
              </a:lnSpc>
              <a:buNone/>
            </a:pPr>
            <a:r>
              <a:rPr lang="en-US" sz="2000" kern="0" spc="-20" dirty="0">
                <a:solidFill>
                  <a:srgbClr val="0C161C">
                    <a:alpha val="100000"/>
                  </a:srgbClr>
                </a:solidFill>
                <a:latin typeface="Inter Regular" pitchFamily="34" charset="0"/>
                <a:ea typeface="Inter Regular" pitchFamily="34" charset="-122"/>
                <a:cs typeface="Inter Regular" pitchFamily="34" charset="-120"/>
              </a:rPr>
              <a:t>Whether you're an investor, fintech founder, or innovation lead we’re ready to explore collaboration. Let’s launch pilots, integrate use cases, or scale globally together. FinCore is API-first and partnership-ready.</a:t>
            </a:r>
            <a:endParaRPr lang="en-US" sz="2000" dirty="0"/>
          </a:p>
        </p:txBody>
      </p:sp>
      <p:sp>
        <p:nvSpPr>
          <p:cNvPr id="11" name="Text 9"/>
          <p:cNvSpPr/>
          <p:nvPr/>
        </p:nvSpPr>
        <p:spPr>
          <a:xfrm>
            <a:off x="17718715" y="11531600"/>
            <a:ext cx="1672376"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0C161C">
                    <a:alpha val="100000"/>
                  </a:srgbClr>
                </a:solidFill>
                <a:latin typeface="Inter Medium" pitchFamily="34" charset="0"/>
                <a:ea typeface="Inter Medium" pitchFamily="34" charset="-122"/>
                <a:cs typeface="Inter Medium" pitchFamily="34" charset="-120"/>
              </a:rPr>
              <a:t>Book a Demo</a:t>
            </a:r>
            <a:endParaRPr lang="en-US" sz="2000" dirty="0"/>
          </a:p>
        </p:txBody>
      </p:sp>
      <p:sp>
        <p:nvSpPr>
          <p:cNvPr id="12" name="Text 10"/>
          <p:cNvSpPr/>
          <p:nvPr/>
        </p:nvSpPr>
        <p:spPr>
          <a:xfrm>
            <a:off x="17718715" y="12039600"/>
            <a:ext cx="3298179"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Regular" pitchFamily="34" charset="0"/>
                <a:ea typeface="Inter Regular" pitchFamily="34" charset="-122"/>
                <a:cs typeface="Inter Regular" pitchFamily="34" charset="-120"/>
              </a:rPr>
              <a:t>calendly.com/fincore/demo</a:t>
            </a:r>
            <a:endParaRPr lang="en-US" sz="2000" dirty="0"/>
          </a:p>
        </p:txBody>
      </p:sp>
      <p:sp>
        <p:nvSpPr>
          <p:cNvPr id="13" name="Text 11"/>
          <p:cNvSpPr/>
          <p:nvPr/>
        </p:nvSpPr>
        <p:spPr>
          <a:xfrm>
            <a:off x="17718715" y="10261600"/>
            <a:ext cx="3120357"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0C161C">
                    <a:alpha val="100000"/>
                  </a:srgbClr>
                </a:solidFill>
                <a:latin typeface="Inter Medium" pitchFamily="34" charset="0"/>
                <a:ea typeface="Inter Medium" pitchFamily="34" charset="-122"/>
                <a:cs typeface="Inter Medium" pitchFamily="34" charset="-120"/>
              </a:rPr>
              <a:t>Request Sandbox Access</a:t>
            </a:r>
            <a:endParaRPr lang="en-US" sz="2000" dirty="0"/>
          </a:p>
        </p:txBody>
      </p:sp>
      <p:sp>
        <p:nvSpPr>
          <p:cNvPr id="14" name="Text 12"/>
          <p:cNvSpPr/>
          <p:nvPr/>
        </p:nvSpPr>
        <p:spPr>
          <a:xfrm>
            <a:off x="17718715" y="10769600"/>
            <a:ext cx="3285477"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Regular" pitchFamily="34" charset="0"/>
                <a:ea typeface="Inter Regular" pitchFamily="34" charset="-122"/>
                <a:cs typeface="Inter Regular" pitchFamily="34" charset="-120"/>
              </a:rPr>
              <a:t>fincore.io/request-sandbox</a:t>
            </a:r>
            <a:endParaRPr lang="en-US" sz="2000" dirty="0"/>
          </a:p>
        </p:txBody>
      </p:sp>
      <p:pic>
        <p:nvPicPr>
          <p:cNvPr id="1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191" y="5099050"/>
            <a:ext cx="6350794" cy="12700"/>
          </a:xfrm>
          <a:prstGeom prst="rect">
            <a:avLst/>
          </a:prstGeom>
        </p:spPr>
      </p:pic>
      <p:pic>
        <p:nvPicPr>
          <p:cNvPr id="16"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132016" y="12674600"/>
            <a:ext cx="1359070" cy="50800"/>
          </a:xfrm>
          <a:prstGeom prst="rect">
            <a:avLst/>
          </a:prstGeom>
        </p:spPr>
      </p:pic>
      <p:pic>
        <p:nvPicPr>
          <p:cNvPr id="17"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491086" y="12674600"/>
            <a:ext cx="1365421" cy="50800"/>
          </a:xfrm>
          <a:prstGeom prst="rect">
            <a:avLst/>
          </a:prstGeom>
        </p:spPr>
      </p:pic>
      <p:sp>
        <p:nvSpPr>
          <p:cNvPr id="20" name="Picture Placeholder 2">
            <a:extLst>
              <a:ext uri="{FF2B5EF4-FFF2-40B4-BE49-F238E27FC236}">
                <a16:creationId xmlns:a16="http://schemas.microsoft.com/office/drawing/2014/main" id="{EA26BB14-4DF3-5AB8-7CDD-C13B06887F26}"/>
              </a:ext>
            </a:extLst>
          </p:cNvPr>
          <p:cNvSpPr>
            <a:spLocks noGrp="1"/>
          </p:cNvSpPr>
          <p:nvPr>
            <p:ph type="pic" sz="quarter" idx="11"/>
          </p:nvPr>
        </p:nvSpPr>
        <p:spPr>
          <a:xfrm>
            <a:off x="1536893" y="6121401"/>
            <a:ext cx="3556000" cy="3556000"/>
          </a:xfrm>
          <a:prstGeom prst="rect">
            <a:avLst/>
          </a:prstGeom>
        </p:spPr>
        <p:txBody>
          <a:bodyPr/>
          <a:lstStyle/>
          <a:p>
            <a:endParaRPr lang="en-ID"/>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8D80FF"/>
        </a:solidFill>
        <a:effectLst/>
      </p:bgPr>
    </p:bg>
    <p:spTree>
      <p:nvGrpSpPr>
        <p:cNvPr id="1" name=""/>
        <p:cNvGrpSpPr/>
        <p:nvPr/>
      </p:nvGrpSpPr>
      <p:grpSpPr>
        <a:xfrm>
          <a:off x="0" y="0"/>
          <a:ext cx="0" cy="0"/>
          <a:chOff x="0" y="0"/>
          <a:chExt cx="0" cy="0"/>
        </a:xfrm>
      </p:grpSpPr>
      <p:sp>
        <p:nvSpPr>
          <p:cNvPr id="3" name="Text 0"/>
          <p:cNvSpPr/>
          <p:nvPr/>
        </p:nvSpPr>
        <p:spPr>
          <a:xfrm>
            <a:off x="1524191" y="7683500"/>
            <a:ext cx="14903196" cy="4614333"/>
          </a:xfrm>
          <a:prstGeom prst="rect">
            <a:avLst/>
          </a:prstGeom>
          <a:noFill/>
          <a:ln/>
        </p:spPr>
        <p:txBody>
          <a:bodyPr wrap="square" lIns="0" tIns="0" rIns="0" bIns="0" rtlCol="0" anchor="t"/>
          <a:lstStyle/>
          <a:p>
            <a:pPr marL="0" indent="0" algn="l">
              <a:lnSpc>
                <a:spcPts val="11000"/>
              </a:lnSpc>
              <a:buNone/>
            </a:pPr>
            <a:r>
              <a:rPr lang="en-US" sz="10000" kern="0" spc="-100" dirty="0">
                <a:solidFill>
                  <a:srgbClr val="FFFFFF">
                    <a:alpha val="100000"/>
                  </a:srgbClr>
                </a:solidFill>
                <a:latin typeface="Satoshi Bold" pitchFamily="34" charset="0"/>
                <a:ea typeface="Satoshi Bold" pitchFamily="34" charset="-122"/>
                <a:cs typeface="Satoshi Bold" pitchFamily="34" charset="-120"/>
              </a:rPr>
              <a:t>“Infrastructure is invisible, until it breaks. We build it so it doesn’t.”</a:t>
            </a:r>
            <a:endParaRPr lang="en-US" sz="10000" dirty="0"/>
          </a:p>
        </p:txBody>
      </p:sp>
      <p:sp>
        <p:nvSpPr>
          <p:cNvPr id="4" name="Text 1"/>
          <p:cNvSpPr/>
          <p:nvPr/>
        </p:nvSpPr>
        <p:spPr>
          <a:xfrm>
            <a:off x="2019552" y="1562100"/>
            <a:ext cx="1621569" cy="579967"/>
          </a:xfrm>
          <a:prstGeom prst="rect">
            <a:avLst/>
          </a:prstGeom>
          <a:noFill/>
          <a:ln/>
        </p:spPr>
        <p:txBody>
          <a:bodyPr wrap="square" lIns="0" tIns="0" rIns="0" bIns="0" rtlCol="0" anchor="t"/>
          <a:lstStyle/>
          <a:p>
            <a:pPr marL="0" indent="0" algn="l">
              <a:lnSpc>
                <a:spcPts val="3520"/>
              </a:lnSpc>
              <a:buNone/>
            </a:pPr>
            <a:r>
              <a:rPr lang="en-US" sz="3200" kern="0" spc="-32" dirty="0">
                <a:solidFill>
                  <a:srgbClr val="FFFFFF">
                    <a:alpha val="100000"/>
                  </a:srgbClr>
                </a:solidFill>
                <a:latin typeface="Satoshi Bold" pitchFamily="34" charset="0"/>
                <a:ea typeface="Satoshi Bold" pitchFamily="34" charset="-122"/>
                <a:cs typeface="Satoshi Bold" pitchFamily="34" charset="-120"/>
              </a:rPr>
              <a:t>FinCore</a:t>
            </a:r>
            <a:endParaRPr lang="en-US" sz="3200" dirty="0"/>
          </a:p>
        </p:txBody>
      </p:sp>
      <p:pic>
        <p:nvPicPr>
          <p:cNvPr id="5"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191" y="1524000"/>
            <a:ext cx="266733" cy="412080"/>
          </a:xfrm>
          <a:prstGeom prst="rect">
            <a:avLst/>
          </a:prstGeom>
        </p:spPr>
      </p:pic>
      <p:sp>
        <p:nvSpPr>
          <p:cNvPr id="6" name="Shape 2"/>
          <p:cNvSpPr/>
          <p:nvPr/>
        </p:nvSpPr>
        <p:spPr>
          <a:xfrm>
            <a:off x="1657557" y="1874050"/>
            <a:ext cx="100025" cy="100263"/>
          </a:xfrm>
          <a:prstGeom prst="ellipse">
            <a:avLst/>
          </a:prstGeom>
          <a:solidFill>
            <a:srgbClr val="FFFFFF">
              <a:alpha val="100000"/>
            </a:srgbClr>
          </a:solidFill>
          <a:ln/>
        </p:spPr>
        <p:txBody>
          <a:bodyPr/>
          <a:lstStyle/>
          <a:p>
            <a:endParaRPr lang="en-ID"/>
          </a:p>
        </p:txBody>
      </p:sp>
      <p:pic>
        <p:nvPicPr>
          <p:cNvPr id="7"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6851650"/>
            <a:ext cx="15025978" cy="12700"/>
          </a:xfrm>
          <a:prstGeom prst="rect">
            <a:avLst/>
          </a:prstGeom>
        </p:spPr>
      </p:pic>
      <p:sp>
        <p:nvSpPr>
          <p:cNvPr id="8" name="Text 3"/>
          <p:cNvSpPr/>
          <p:nvPr/>
        </p:nvSpPr>
        <p:spPr>
          <a:xfrm>
            <a:off x="9627803" y="1727200"/>
            <a:ext cx="5178014" cy="1989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Thank your audience and leave them with a lasting thought: FinCore is not just software—it’s reliability, scalability, and trust. We're ready to scale fintech with partners who share that vision.</a:t>
            </a:r>
            <a:endParaRPr lang="en-US" sz="2000" dirty="0"/>
          </a:p>
        </p:txBody>
      </p:sp>
      <p:sp>
        <p:nvSpPr>
          <p:cNvPr id="11" name="Picture Placeholder 2">
            <a:extLst>
              <a:ext uri="{FF2B5EF4-FFF2-40B4-BE49-F238E27FC236}">
                <a16:creationId xmlns:a16="http://schemas.microsoft.com/office/drawing/2014/main" id="{C99C8FD1-DCAB-4C74-F3C2-8ACC7CDAB1AB}"/>
              </a:ext>
            </a:extLst>
          </p:cNvPr>
          <p:cNvSpPr>
            <a:spLocks noGrp="1"/>
          </p:cNvSpPr>
          <p:nvPr>
            <p:ph type="pic" sz="quarter" idx="12"/>
          </p:nvPr>
        </p:nvSpPr>
        <p:spPr>
          <a:xfrm>
            <a:off x="17337667" y="508000"/>
            <a:ext cx="6541318" cy="12700000"/>
          </a:xfrm>
          <a:prstGeom prst="rect">
            <a:avLst/>
          </a:prstGeom>
        </p:spPr>
        <p:txBody>
          <a:bodyPr/>
          <a:lstStyle/>
          <a:p>
            <a:endParaRPr lang="en-ID"/>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C161C"/>
        </a:solidFill>
        <a:effectLst/>
      </p:bgPr>
    </p:bg>
    <p:spTree>
      <p:nvGrpSpPr>
        <p:cNvPr id="1" name=""/>
        <p:cNvGrpSpPr/>
        <p:nvPr/>
      </p:nvGrpSpPr>
      <p:grpSpPr>
        <a:xfrm>
          <a:off x="0" y="0"/>
          <a:ext cx="0" cy="0"/>
          <a:chOff x="0" y="0"/>
          <a:chExt cx="0" cy="0"/>
        </a:xfrm>
      </p:grpSpPr>
      <p:sp>
        <p:nvSpPr>
          <p:cNvPr id="2" name="Text 0"/>
          <p:cNvSpPr/>
          <p:nvPr/>
        </p:nvSpPr>
        <p:spPr>
          <a:xfrm>
            <a:off x="1536892" y="1524000"/>
            <a:ext cx="8569338" cy="2002367"/>
          </a:xfrm>
          <a:prstGeom prst="rect">
            <a:avLst/>
          </a:prstGeom>
          <a:noFill/>
          <a:ln/>
        </p:spPr>
        <p:txBody>
          <a:bodyPr wrap="square" lIns="0" tIns="0" rIns="0" bIns="0" rtlCol="0" anchor="t"/>
          <a:lstStyle/>
          <a:p>
            <a:pPr marL="0" indent="0" algn="l">
              <a:lnSpc>
                <a:spcPts val="12100"/>
              </a:lnSpc>
              <a:buNone/>
            </a:pPr>
            <a:r>
              <a:rPr lang="en-US" sz="11000" kern="0" spc="-220" dirty="0">
                <a:solidFill>
                  <a:srgbClr val="FFFFFF">
                    <a:alpha val="100000"/>
                  </a:srgbClr>
                </a:solidFill>
                <a:latin typeface="Inter Regular" pitchFamily="34" charset="0"/>
                <a:ea typeface="Inter Regular" pitchFamily="34" charset="-122"/>
                <a:cs typeface="Inter Regular" pitchFamily="34" charset="-120"/>
              </a:rPr>
              <a:t>The Problem</a:t>
            </a:r>
            <a:endParaRPr lang="en-US" sz="11000" dirty="0"/>
          </a:p>
        </p:txBody>
      </p:sp>
      <p:sp>
        <p:nvSpPr>
          <p:cNvPr id="3" name="Text 1"/>
          <p:cNvSpPr/>
          <p:nvPr/>
        </p:nvSpPr>
        <p:spPr>
          <a:xfrm>
            <a:off x="1524191" y="9296400"/>
            <a:ext cx="3594549" cy="3276600"/>
          </a:xfrm>
          <a:prstGeom prst="rect">
            <a:avLst/>
          </a:prstGeom>
          <a:noFill/>
          <a:ln/>
        </p:spPr>
        <p:txBody>
          <a:bodyPr wrap="square" lIns="0" tIns="0" rIns="0" bIns="0" rtlCol="0" anchor="t"/>
          <a:lstStyle/>
          <a:p>
            <a:pPr marL="0" indent="0" algn="l">
              <a:lnSpc>
                <a:spcPts val="19800"/>
              </a:lnSpc>
              <a:buNone/>
            </a:pPr>
            <a:r>
              <a:rPr lang="en-US" sz="18000" kern="0" spc="-360" dirty="0">
                <a:solidFill>
                  <a:srgbClr val="FFFFFF">
                    <a:alpha val="100000"/>
                  </a:srgbClr>
                </a:solidFill>
                <a:latin typeface="Inter Medium" pitchFamily="34" charset="0"/>
                <a:ea typeface="Inter Medium" pitchFamily="34" charset="-122"/>
                <a:cs typeface="Inter Medium" pitchFamily="34" charset="-120"/>
              </a:rPr>
              <a:t>65</a:t>
            </a:r>
            <a:endParaRPr lang="en-US" sz="18000" dirty="0"/>
          </a:p>
        </p:txBody>
      </p:sp>
      <p:sp>
        <p:nvSpPr>
          <p:cNvPr id="4" name="Text 2"/>
          <p:cNvSpPr/>
          <p:nvPr/>
        </p:nvSpPr>
        <p:spPr>
          <a:xfrm>
            <a:off x="4432854" y="9563100"/>
            <a:ext cx="732458" cy="910167"/>
          </a:xfrm>
          <a:prstGeom prst="rect">
            <a:avLst/>
          </a:prstGeom>
          <a:noFill/>
          <a:ln/>
        </p:spPr>
        <p:txBody>
          <a:bodyPr wrap="square" lIns="0" tIns="0" rIns="0" bIns="0" rtlCol="0" anchor="t"/>
          <a:lstStyle/>
          <a:p>
            <a:pPr marL="0" indent="0" algn="l">
              <a:lnSpc>
                <a:spcPts val="5500"/>
              </a:lnSpc>
              <a:buNone/>
            </a:pPr>
            <a:r>
              <a:rPr lang="en-US" sz="5000" kern="0" spc="-100" dirty="0">
                <a:solidFill>
                  <a:srgbClr val="8D80FF">
                    <a:alpha val="100000"/>
                  </a:srgbClr>
                </a:solidFill>
                <a:latin typeface="Inter Regular" pitchFamily="34" charset="0"/>
                <a:ea typeface="Inter Regular" pitchFamily="34" charset="-122"/>
                <a:cs typeface="Inter Regular" pitchFamily="34" charset="-120"/>
              </a:rPr>
              <a:t>%</a:t>
            </a:r>
            <a:endParaRPr lang="en-US" sz="5000" dirty="0"/>
          </a:p>
        </p:txBody>
      </p:sp>
      <p:sp>
        <p:nvSpPr>
          <p:cNvPr id="5" name="Text 3"/>
          <p:cNvSpPr/>
          <p:nvPr/>
        </p:nvSpPr>
        <p:spPr>
          <a:xfrm>
            <a:off x="1524191" y="11633200"/>
            <a:ext cx="3348985"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646A6D">
                    <a:alpha val="100000"/>
                  </a:srgbClr>
                </a:solidFill>
                <a:latin typeface="Inter Medium" pitchFamily="34" charset="0"/>
                <a:ea typeface="Inter Medium" pitchFamily="34" charset="-122"/>
                <a:cs typeface="Inter Medium" pitchFamily="34" charset="-120"/>
              </a:rPr>
              <a:t>Infrastructure &amp; Integration</a:t>
            </a:r>
            <a:endParaRPr lang="en-US" sz="2000" dirty="0"/>
          </a:p>
        </p:txBody>
      </p:sp>
      <p:sp>
        <p:nvSpPr>
          <p:cNvPr id="6" name="Text 4"/>
          <p:cNvSpPr/>
          <p:nvPr/>
        </p:nvSpPr>
        <p:spPr>
          <a:xfrm>
            <a:off x="17718715" y="2108200"/>
            <a:ext cx="5228820" cy="846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“We spent more time wiring APIs than building our actual product.”</a:t>
            </a:r>
            <a:endParaRPr lang="en-US" sz="2000" dirty="0"/>
          </a:p>
        </p:txBody>
      </p:sp>
      <p:sp>
        <p:nvSpPr>
          <p:cNvPr id="7" name="Text 5"/>
          <p:cNvSpPr/>
          <p:nvPr/>
        </p:nvSpPr>
        <p:spPr>
          <a:xfrm>
            <a:off x="17718715" y="2933700"/>
            <a:ext cx="5228820"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Regular" pitchFamily="34" charset="0"/>
                <a:ea typeface="Inter Regular" pitchFamily="34" charset="-122"/>
                <a:cs typeface="Inter Regular" pitchFamily="34" charset="-120"/>
              </a:rPr>
              <a:t> — Lead Engineer, B2B Lending Startup</a:t>
            </a:r>
            <a:endParaRPr lang="en-US" sz="2000" dirty="0"/>
          </a:p>
        </p:txBody>
      </p:sp>
      <p:sp>
        <p:nvSpPr>
          <p:cNvPr id="8" name="Text 6"/>
          <p:cNvSpPr/>
          <p:nvPr/>
        </p:nvSpPr>
        <p:spPr>
          <a:xfrm>
            <a:off x="5715714" y="9296400"/>
            <a:ext cx="3594549" cy="3276600"/>
          </a:xfrm>
          <a:prstGeom prst="rect">
            <a:avLst/>
          </a:prstGeom>
          <a:noFill/>
          <a:ln/>
        </p:spPr>
        <p:txBody>
          <a:bodyPr wrap="square" lIns="0" tIns="0" rIns="0" bIns="0" rtlCol="0" anchor="t"/>
          <a:lstStyle/>
          <a:p>
            <a:pPr marL="0" indent="0" algn="l">
              <a:lnSpc>
                <a:spcPts val="19800"/>
              </a:lnSpc>
              <a:buNone/>
            </a:pPr>
            <a:r>
              <a:rPr lang="en-US" sz="18000" kern="0" spc="-360" dirty="0">
                <a:solidFill>
                  <a:srgbClr val="FFFFFF">
                    <a:alpha val="100000"/>
                  </a:srgbClr>
                </a:solidFill>
                <a:latin typeface="Inter Medium" pitchFamily="34" charset="0"/>
                <a:ea typeface="Inter Medium" pitchFamily="34" charset="-122"/>
                <a:cs typeface="Inter Medium" pitchFamily="34" charset="-120"/>
              </a:rPr>
              <a:t>20</a:t>
            </a:r>
            <a:endParaRPr lang="en-US" sz="18000" dirty="0"/>
          </a:p>
        </p:txBody>
      </p:sp>
      <p:sp>
        <p:nvSpPr>
          <p:cNvPr id="9" name="Text 7"/>
          <p:cNvSpPr/>
          <p:nvPr/>
        </p:nvSpPr>
        <p:spPr>
          <a:xfrm>
            <a:off x="8624378" y="9563100"/>
            <a:ext cx="732458" cy="910167"/>
          </a:xfrm>
          <a:prstGeom prst="rect">
            <a:avLst/>
          </a:prstGeom>
          <a:noFill/>
          <a:ln/>
        </p:spPr>
        <p:txBody>
          <a:bodyPr wrap="square" lIns="0" tIns="0" rIns="0" bIns="0" rtlCol="0" anchor="t"/>
          <a:lstStyle/>
          <a:p>
            <a:pPr marL="0" indent="0" algn="l">
              <a:lnSpc>
                <a:spcPts val="5500"/>
              </a:lnSpc>
              <a:buNone/>
            </a:pPr>
            <a:r>
              <a:rPr lang="en-US" sz="5000" kern="0" spc="-100" dirty="0">
                <a:solidFill>
                  <a:srgbClr val="8D80FF">
                    <a:alpha val="100000"/>
                  </a:srgbClr>
                </a:solidFill>
                <a:latin typeface="Inter Regular" pitchFamily="34" charset="0"/>
                <a:ea typeface="Inter Regular" pitchFamily="34" charset="-122"/>
                <a:cs typeface="Inter Regular" pitchFamily="34" charset="-120"/>
              </a:rPr>
              <a:t>%</a:t>
            </a:r>
            <a:endParaRPr lang="en-US" sz="5000" dirty="0"/>
          </a:p>
        </p:txBody>
      </p:sp>
      <p:sp>
        <p:nvSpPr>
          <p:cNvPr id="10" name="Text 8"/>
          <p:cNvSpPr/>
          <p:nvPr/>
        </p:nvSpPr>
        <p:spPr>
          <a:xfrm>
            <a:off x="5715714" y="11633200"/>
            <a:ext cx="3348985"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646A6D">
                    <a:alpha val="100000"/>
                  </a:srgbClr>
                </a:solidFill>
                <a:latin typeface="Inter Medium" pitchFamily="34" charset="0"/>
                <a:ea typeface="Inter Medium" pitchFamily="34" charset="-122"/>
                <a:cs typeface="Inter Medium" pitchFamily="34" charset="-120"/>
              </a:rPr>
              <a:t>Compliance Setup</a:t>
            </a:r>
            <a:endParaRPr lang="en-US" sz="2000" dirty="0"/>
          </a:p>
        </p:txBody>
      </p:sp>
      <p:sp>
        <p:nvSpPr>
          <p:cNvPr id="11" name="Text 9"/>
          <p:cNvSpPr/>
          <p:nvPr/>
        </p:nvSpPr>
        <p:spPr>
          <a:xfrm>
            <a:off x="9907238" y="9296400"/>
            <a:ext cx="3226203" cy="3276600"/>
          </a:xfrm>
          <a:prstGeom prst="rect">
            <a:avLst/>
          </a:prstGeom>
          <a:noFill/>
          <a:ln/>
        </p:spPr>
        <p:txBody>
          <a:bodyPr wrap="square" lIns="0" tIns="0" rIns="0" bIns="0" rtlCol="0" anchor="t"/>
          <a:lstStyle/>
          <a:p>
            <a:pPr marL="0" indent="0" algn="l">
              <a:lnSpc>
                <a:spcPts val="19800"/>
              </a:lnSpc>
              <a:buNone/>
            </a:pPr>
            <a:r>
              <a:rPr lang="en-US" sz="18000" kern="0" spc="-360" dirty="0">
                <a:solidFill>
                  <a:srgbClr val="FFFFFF">
                    <a:alpha val="100000"/>
                  </a:srgbClr>
                </a:solidFill>
                <a:latin typeface="Inter Medium" pitchFamily="34" charset="0"/>
                <a:ea typeface="Inter Medium" pitchFamily="34" charset="-122"/>
                <a:cs typeface="Inter Medium" pitchFamily="34" charset="-120"/>
              </a:rPr>
              <a:t>15</a:t>
            </a:r>
            <a:endParaRPr lang="en-US" sz="18000" dirty="0"/>
          </a:p>
        </p:txBody>
      </p:sp>
      <p:sp>
        <p:nvSpPr>
          <p:cNvPr id="12" name="Text 10"/>
          <p:cNvSpPr/>
          <p:nvPr/>
        </p:nvSpPr>
        <p:spPr>
          <a:xfrm>
            <a:off x="12472959" y="9563100"/>
            <a:ext cx="732458" cy="910167"/>
          </a:xfrm>
          <a:prstGeom prst="rect">
            <a:avLst/>
          </a:prstGeom>
          <a:noFill/>
          <a:ln/>
        </p:spPr>
        <p:txBody>
          <a:bodyPr wrap="square" lIns="0" tIns="0" rIns="0" bIns="0" rtlCol="0" anchor="t"/>
          <a:lstStyle/>
          <a:p>
            <a:pPr marL="0" indent="0" algn="l">
              <a:lnSpc>
                <a:spcPts val="5500"/>
              </a:lnSpc>
              <a:buNone/>
            </a:pPr>
            <a:r>
              <a:rPr lang="en-US" sz="5000" kern="0" spc="-100" dirty="0">
                <a:solidFill>
                  <a:srgbClr val="8D80FF">
                    <a:alpha val="100000"/>
                  </a:srgbClr>
                </a:solidFill>
                <a:latin typeface="Inter Regular" pitchFamily="34" charset="0"/>
                <a:ea typeface="Inter Regular" pitchFamily="34" charset="-122"/>
                <a:cs typeface="Inter Regular" pitchFamily="34" charset="-120"/>
              </a:rPr>
              <a:t>%</a:t>
            </a:r>
            <a:endParaRPr lang="en-US" sz="5000" dirty="0"/>
          </a:p>
        </p:txBody>
      </p:sp>
      <p:sp>
        <p:nvSpPr>
          <p:cNvPr id="13" name="Text 11"/>
          <p:cNvSpPr/>
          <p:nvPr/>
        </p:nvSpPr>
        <p:spPr>
          <a:xfrm>
            <a:off x="9907238" y="11633200"/>
            <a:ext cx="3348985"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646A6D">
                    <a:alpha val="100000"/>
                  </a:srgbClr>
                </a:solidFill>
                <a:latin typeface="Inter Medium" pitchFamily="34" charset="0"/>
                <a:ea typeface="Inter Medium" pitchFamily="34" charset="-122"/>
                <a:cs typeface="Inter Medium" pitchFamily="34" charset="-120"/>
              </a:rPr>
              <a:t>Core Product Development</a:t>
            </a:r>
            <a:endParaRPr lang="en-US" sz="2000" dirty="0"/>
          </a:p>
        </p:txBody>
      </p:sp>
      <p:pic>
        <p:nvPicPr>
          <p:cNvPr id="14"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32016" y="11849100"/>
            <a:ext cx="1359070" cy="50800"/>
          </a:xfrm>
          <a:prstGeom prst="rect">
            <a:avLst/>
          </a:prstGeom>
        </p:spPr>
      </p:pic>
      <p:pic>
        <p:nvPicPr>
          <p:cNvPr id="15"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491086" y="11849100"/>
            <a:ext cx="1365421" cy="50800"/>
          </a:xfrm>
          <a:prstGeom prst="rect">
            <a:avLst/>
          </a:prstGeom>
        </p:spPr>
      </p:pic>
      <p:sp>
        <p:nvSpPr>
          <p:cNvPr id="16" name="Text 12"/>
          <p:cNvSpPr/>
          <p:nvPr/>
        </p:nvSpPr>
        <p:spPr>
          <a:xfrm>
            <a:off x="6922365" y="4076700"/>
            <a:ext cx="6333858" cy="846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Regular" pitchFamily="34" charset="0"/>
                <a:ea typeface="Inter Regular" pitchFamily="34" charset="-122"/>
                <a:cs typeface="Inter Regular" pitchFamily="34" charset="-120"/>
              </a:rPr>
              <a:t>Teams spend months just setting up the basics before value gets delivered.</a:t>
            </a:r>
            <a:endParaRPr lang="en-US" sz="2000" dirty="0"/>
          </a:p>
        </p:txBody>
      </p:sp>
      <p:sp>
        <p:nvSpPr>
          <p:cNvPr id="17" name="Text 13"/>
          <p:cNvSpPr/>
          <p:nvPr/>
        </p:nvSpPr>
        <p:spPr>
          <a:xfrm>
            <a:off x="6922365" y="5499100"/>
            <a:ext cx="6333858" cy="846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Regular" pitchFamily="34" charset="0"/>
                <a:ea typeface="Inter Regular" pitchFamily="34" charset="-122"/>
                <a:cs typeface="Inter Regular" pitchFamily="34" charset="-120"/>
              </a:rPr>
              <a:t>Every market has unique compliance, from KYC to data storage and reporting.</a:t>
            </a:r>
            <a:endParaRPr lang="en-US" sz="2000" dirty="0"/>
          </a:p>
        </p:txBody>
      </p:sp>
      <p:sp>
        <p:nvSpPr>
          <p:cNvPr id="18" name="Text 14"/>
          <p:cNvSpPr/>
          <p:nvPr/>
        </p:nvSpPr>
        <p:spPr>
          <a:xfrm>
            <a:off x="6922365" y="6832600"/>
            <a:ext cx="5482852" cy="846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Regular" pitchFamily="34" charset="0"/>
                <a:ea typeface="Inter Regular" pitchFamily="34" charset="-122"/>
                <a:cs typeface="Inter Regular" pitchFamily="34" charset="-120"/>
              </a:rPr>
              <a:t>APIs for auth, payments, risk, messaging often disconnected and poorly documented.</a:t>
            </a:r>
            <a:endParaRPr lang="en-US" sz="2000" dirty="0"/>
          </a:p>
        </p:txBody>
      </p:sp>
      <p:sp>
        <p:nvSpPr>
          <p:cNvPr id="19" name="Text 15"/>
          <p:cNvSpPr/>
          <p:nvPr/>
        </p:nvSpPr>
        <p:spPr>
          <a:xfrm>
            <a:off x="1524191" y="4013200"/>
            <a:ext cx="4636079" cy="965200"/>
          </a:xfrm>
          <a:prstGeom prst="rect">
            <a:avLst/>
          </a:prstGeom>
          <a:noFill/>
          <a:ln/>
        </p:spPr>
        <p:txBody>
          <a:bodyPr wrap="square" lIns="0" tIns="0" rIns="0" bIns="0" rtlCol="0" anchor="t"/>
          <a:lstStyle/>
          <a:p>
            <a:pPr marL="0" indent="0" algn="l">
              <a:lnSpc>
                <a:spcPts val="3360"/>
              </a:lnSpc>
              <a:buNone/>
            </a:pPr>
            <a:r>
              <a:rPr lang="en-US" sz="2400" kern="0" spc="-48" dirty="0">
                <a:solidFill>
                  <a:srgbClr val="FFFFFF">
                    <a:alpha val="100000"/>
                  </a:srgbClr>
                </a:solidFill>
                <a:latin typeface="Inter Medium" pitchFamily="34" charset="0"/>
                <a:ea typeface="Inter Medium" pitchFamily="34" charset="-122"/>
                <a:cs typeface="Inter Medium" pitchFamily="34" charset="-120"/>
              </a:rPr>
              <a:t>Development time is long and costly</a:t>
            </a:r>
            <a:endParaRPr lang="en-US" sz="2400" dirty="0"/>
          </a:p>
        </p:txBody>
      </p:sp>
      <p:sp>
        <p:nvSpPr>
          <p:cNvPr id="20" name="Text 16"/>
          <p:cNvSpPr/>
          <p:nvPr/>
        </p:nvSpPr>
        <p:spPr>
          <a:xfrm>
            <a:off x="1524191" y="5435600"/>
            <a:ext cx="4547168"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FFFFFF">
                    <a:alpha val="100000"/>
                  </a:srgbClr>
                </a:solidFill>
                <a:latin typeface="Inter Medium" pitchFamily="34" charset="0"/>
                <a:ea typeface="Inter Medium" pitchFamily="34" charset="-122"/>
                <a:cs typeface="Inter Medium" pitchFamily="34" charset="-120"/>
              </a:rPr>
              <a:t>Difficult regulatory environment</a:t>
            </a:r>
            <a:endParaRPr lang="en-US" sz="2400" dirty="0"/>
          </a:p>
        </p:txBody>
      </p:sp>
      <p:sp>
        <p:nvSpPr>
          <p:cNvPr id="21" name="Text 17"/>
          <p:cNvSpPr/>
          <p:nvPr/>
        </p:nvSpPr>
        <p:spPr>
          <a:xfrm>
            <a:off x="1524191" y="6769100"/>
            <a:ext cx="6147568"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FFFFFF">
                    <a:alpha val="100000"/>
                  </a:srgbClr>
                </a:solidFill>
                <a:latin typeface="Inter Medium" pitchFamily="34" charset="0"/>
                <a:ea typeface="Inter Medium" pitchFamily="34" charset="-122"/>
                <a:cs typeface="Inter Medium" pitchFamily="34" charset="-120"/>
              </a:rPr>
              <a:t>Fragmented vendor ecosystem</a:t>
            </a:r>
            <a:endParaRPr lang="en-US" sz="2400" dirty="0"/>
          </a:p>
        </p:txBody>
      </p:sp>
      <p:pic>
        <p:nvPicPr>
          <p:cNvPr id="22"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4191" y="5175250"/>
            <a:ext cx="11647356" cy="12700"/>
          </a:xfrm>
          <a:prstGeom prst="rect">
            <a:avLst/>
          </a:prstGeom>
        </p:spPr>
      </p:pic>
      <p:pic>
        <p:nvPicPr>
          <p:cNvPr id="23"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4191" y="6508750"/>
            <a:ext cx="11647356" cy="127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1524191" y="1524000"/>
            <a:ext cx="9081635" cy="6819900"/>
          </a:xfrm>
          <a:prstGeom prst="rect">
            <a:avLst/>
          </a:prstGeom>
          <a:solidFill>
            <a:srgbClr val="F6F6FF">
              <a:alpha val="100000"/>
            </a:srgbClr>
          </a:solidFill>
          <a:ln w="12700">
            <a:solidFill>
              <a:srgbClr val="D3D0FF"/>
            </a:solidFill>
            <a:prstDash val="solid"/>
          </a:ln>
        </p:spPr>
        <p:txBody>
          <a:bodyPr/>
          <a:lstStyle/>
          <a:p>
            <a:endParaRPr lang="en-ID"/>
          </a:p>
        </p:txBody>
      </p:sp>
      <p:sp>
        <p:nvSpPr>
          <p:cNvPr id="3" name="Shape 1"/>
          <p:cNvSpPr/>
          <p:nvPr/>
        </p:nvSpPr>
        <p:spPr>
          <a:xfrm>
            <a:off x="1397175" y="1397000"/>
            <a:ext cx="254032" cy="254000"/>
          </a:xfrm>
          <a:prstGeom prst="roundRect">
            <a:avLst>
              <a:gd name="adj" fmla="val 10800"/>
            </a:avLst>
          </a:prstGeom>
          <a:solidFill>
            <a:srgbClr val="D3D0FF">
              <a:alpha val="100000"/>
            </a:srgbClr>
          </a:solidFill>
          <a:ln/>
        </p:spPr>
        <p:txBody>
          <a:bodyPr/>
          <a:lstStyle/>
          <a:p>
            <a:endParaRPr lang="en-ID"/>
          </a:p>
        </p:txBody>
      </p:sp>
      <p:sp>
        <p:nvSpPr>
          <p:cNvPr id="4" name="Shape 2"/>
          <p:cNvSpPr/>
          <p:nvPr/>
        </p:nvSpPr>
        <p:spPr>
          <a:xfrm>
            <a:off x="1397175" y="8216900"/>
            <a:ext cx="254032" cy="254000"/>
          </a:xfrm>
          <a:prstGeom prst="roundRect">
            <a:avLst>
              <a:gd name="adj" fmla="val 10800"/>
            </a:avLst>
          </a:prstGeom>
          <a:solidFill>
            <a:srgbClr val="D3D0FF">
              <a:alpha val="100000"/>
            </a:srgbClr>
          </a:solidFill>
          <a:ln/>
        </p:spPr>
        <p:txBody>
          <a:bodyPr/>
          <a:lstStyle/>
          <a:p>
            <a:endParaRPr lang="en-ID"/>
          </a:p>
        </p:txBody>
      </p:sp>
      <p:sp>
        <p:nvSpPr>
          <p:cNvPr id="5" name="Shape 3"/>
          <p:cNvSpPr/>
          <p:nvPr/>
        </p:nvSpPr>
        <p:spPr>
          <a:xfrm>
            <a:off x="10478810" y="1397000"/>
            <a:ext cx="254032" cy="254000"/>
          </a:xfrm>
          <a:prstGeom prst="roundRect">
            <a:avLst>
              <a:gd name="adj" fmla="val 10800"/>
            </a:avLst>
          </a:prstGeom>
          <a:solidFill>
            <a:srgbClr val="D3D0FF">
              <a:alpha val="100000"/>
            </a:srgbClr>
          </a:solidFill>
          <a:ln/>
        </p:spPr>
        <p:txBody>
          <a:bodyPr/>
          <a:lstStyle/>
          <a:p>
            <a:endParaRPr lang="en-ID"/>
          </a:p>
        </p:txBody>
      </p:sp>
      <p:sp>
        <p:nvSpPr>
          <p:cNvPr id="6" name="Shape 4"/>
          <p:cNvSpPr/>
          <p:nvPr/>
        </p:nvSpPr>
        <p:spPr>
          <a:xfrm>
            <a:off x="10478810" y="8216900"/>
            <a:ext cx="254032" cy="254000"/>
          </a:xfrm>
          <a:prstGeom prst="roundRect">
            <a:avLst>
              <a:gd name="adj" fmla="val 10800"/>
            </a:avLst>
          </a:prstGeom>
          <a:solidFill>
            <a:srgbClr val="D3D0FF">
              <a:alpha val="100000"/>
            </a:srgbClr>
          </a:solidFill>
          <a:ln/>
        </p:spPr>
        <p:txBody>
          <a:bodyPr/>
          <a:lstStyle/>
          <a:p>
            <a:endParaRPr lang="en-ID"/>
          </a:p>
        </p:txBody>
      </p:sp>
      <p:sp>
        <p:nvSpPr>
          <p:cNvPr id="7" name="Text 5"/>
          <p:cNvSpPr/>
          <p:nvPr/>
        </p:nvSpPr>
        <p:spPr>
          <a:xfrm>
            <a:off x="2019552" y="6311900"/>
            <a:ext cx="8569338" cy="2002367"/>
          </a:xfrm>
          <a:prstGeom prst="rect">
            <a:avLst/>
          </a:prstGeom>
          <a:noFill/>
          <a:ln/>
        </p:spPr>
        <p:txBody>
          <a:bodyPr wrap="square" lIns="0" tIns="0" rIns="0" bIns="0" rtlCol="0" anchor="t"/>
          <a:lstStyle/>
          <a:p>
            <a:pPr marL="0" indent="0" algn="l">
              <a:lnSpc>
                <a:spcPts val="12100"/>
              </a:lnSpc>
              <a:buNone/>
            </a:pPr>
            <a:r>
              <a:rPr lang="en-US" sz="11000" kern="0" spc="-220" dirty="0">
                <a:solidFill>
                  <a:srgbClr val="0C161C">
                    <a:alpha val="100000"/>
                  </a:srgbClr>
                </a:solidFill>
                <a:latin typeface="Inter Regular" pitchFamily="34" charset="0"/>
                <a:ea typeface="Inter Regular" pitchFamily="34" charset="-122"/>
                <a:cs typeface="Inter Regular" pitchFamily="34" charset="-120"/>
              </a:rPr>
              <a:t>Our Purpose</a:t>
            </a:r>
            <a:endParaRPr lang="en-US" sz="11000" dirty="0"/>
          </a:p>
        </p:txBody>
      </p:sp>
      <p:sp>
        <p:nvSpPr>
          <p:cNvPr id="8" name="Text 6"/>
          <p:cNvSpPr/>
          <p:nvPr/>
        </p:nvSpPr>
        <p:spPr>
          <a:xfrm>
            <a:off x="15025978" y="1524000"/>
            <a:ext cx="7921557" cy="1608667"/>
          </a:xfrm>
          <a:prstGeom prst="rect">
            <a:avLst/>
          </a:prstGeom>
          <a:noFill/>
          <a:ln/>
        </p:spPr>
        <p:txBody>
          <a:bodyPr wrap="square" lIns="0" tIns="0" rIns="0" bIns="0" rtlCol="0" anchor="t"/>
          <a:lstStyle/>
          <a:p>
            <a:pPr marL="0" indent="0" algn="l">
              <a:lnSpc>
                <a:spcPts val="3000"/>
              </a:lnSpc>
              <a:buNone/>
            </a:pPr>
            <a:r>
              <a:rPr lang="en-US" sz="2000" kern="0" spc="-20" dirty="0">
                <a:solidFill>
                  <a:srgbClr val="0C161C">
                    <a:alpha val="100000"/>
                  </a:srgbClr>
                </a:solidFill>
                <a:latin typeface="Inter Regular" pitchFamily="34" charset="0"/>
                <a:ea typeface="Inter Regular" pitchFamily="34" charset="-122"/>
                <a:cs typeface="Inter Regular" pitchFamily="34" charset="-120"/>
              </a:rPr>
              <a:t>We believe building financial products shouldn’t take months of integration work and regulatory guesswork. FinCore provides modular infrastructure that’s simple to deploy, secure by design, and built for both developers and regulators.</a:t>
            </a:r>
            <a:endParaRPr lang="en-US" sz="2000" dirty="0"/>
          </a:p>
        </p:txBody>
      </p:sp>
      <p:sp>
        <p:nvSpPr>
          <p:cNvPr id="9" name="Text 7"/>
          <p:cNvSpPr/>
          <p:nvPr/>
        </p:nvSpPr>
        <p:spPr>
          <a:xfrm>
            <a:off x="12320540" y="3873500"/>
            <a:ext cx="749394"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000000">
                    <a:alpha val="100000"/>
                  </a:srgbClr>
                </a:solidFill>
                <a:latin typeface="Inter Medium" pitchFamily="34" charset="0"/>
                <a:ea typeface="Inter Medium" pitchFamily="34" charset="-122"/>
                <a:cs typeface="Inter Medium" pitchFamily="34" charset="-120"/>
              </a:rPr>
              <a:t>APIs</a:t>
            </a:r>
            <a:endParaRPr lang="en-US" sz="2400" dirty="0"/>
          </a:p>
        </p:txBody>
      </p:sp>
      <p:sp>
        <p:nvSpPr>
          <p:cNvPr id="10" name="Text 8"/>
          <p:cNvSpPr/>
          <p:nvPr/>
        </p:nvSpPr>
        <p:spPr>
          <a:xfrm>
            <a:off x="12320540" y="9817100"/>
            <a:ext cx="1270159"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000000">
                    <a:alpha val="100000"/>
                  </a:srgbClr>
                </a:solidFill>
                <a:latin typeface="Inter Medium" pitchFamily="34" charset="0"/>
                <a:ea typeface="Inter Medium" pitchFamily="34" charset="-122"/>
                <a:cs typeface="Inter Medium" pitchFamily="34" charset="-120"/>
              </a:rPr>
              <a:t>Security</a:t>
            </a:r>
            <a:endParaRPr lang="en-US" sz="2400" dirty="0"/>
          </a:p>
        </p:txBody>
      </p:sp>
      <p:sp>
        <p:nvSpPr>
          <p:cNvPr id="11" name="Text 9"/>
          <p:cNvSpPr/>
          <p:nvPr/>
        </p:nvSpPr>
        <p:spPr>
          <a:xfrm>
            <a:off x="15025978" y="6845300"/>
            <a:ext cx="1778222"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000000">
                    <a:alpha val="100000"/>
                  </a:srgbClr>
                </a:solidFill>
                <a:latin typeface="Inter Medium" pitchFamily="34" charset="0"/>
                <a:ea typeface="Inter Medium" pitchFamily="34" charset="-122"/>
                <a:cs typeface="Inter Medium" pitchFamily="34" charset="-120"/>
              </a:rPr>
              <a:t>Compliance</a:t>
            </a:r>
            <a:endParaRPr lang="en-US" sz="2400" dirty="0"/>
          </a:p>
        </p:txBody>
      </p:sp>
      <p:sp>
        <p:nvSpPr>
          <p:cNvPr id="12" name="Text 10"/>
          <p:cNvSpPr/>
          <p:nvPr/>
        </p:nvSpPr>
        <p:spPr>
          <a:xfrm>
            <a:off x="12320540" y="3276600"/>
            <a:ext cx="660483"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8D80FF">
                    <a:alpha val="100000"/>
                  </a:srgbClr>
                </a:solidFill>
                <a:latin typeface="Inter Medium" pitchFamily="34" charset="0"/>
                <a:ea typeface="Inter Medium" pitchFamily="34" charset="-122"/>
                <a:cs typeface="Inter Medium" pitchFamily="34" charset="-120"/>
              </a:rPr>
              <a:t>(01)</a:t>
            </a:r>
            <a:endParaRPr lang="en-US" sz="2400" dirty="0"/>
          </a:p>
        </p:txBody>
      </p:sp>
      <p:sp>
        <p:nvSpPr>
          <p:cNvPr id="13" name="Text 11"/>
          <p:cNvSpPr/>
          <p:nvPr/>
        </p:nvSpPr>
        <p:spPr>
          <a:xfrm>
            <a:off x="15025978" y="6248400"/>
            <a:ext cx="698587"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8D80FF">
                    <a:alpha val="100000"/>
                  </a:srgbClr>
                </a:solidFill>
                <a:latin typeface="Inter Medium" pitchFamily="34" charset="0"/>
                <a:ea typeface="Inter Medium" pitchFamily="34" charset="-122"/>
                <a:cs typeface="Inter Medium" pitchFamily="34" charset="-120"/>
              </a:rPr>
              <a:t>(02)</a:t>
            </a:r>
            <a:endParaRPr lang="en-US" sz="2400" dirty="0"/>
          </a:p>
        </p:txBody>
      </p:sp>
      <p:sp>
        <p:nvSpPr>
          <p:cNvPr id="14" name="Text 12"/>
          <p:cNvSpPr/>
          <p:nvPr/>
        </p:nvSpPr>
        <p:spPr>
          <a:xfrm>
            <a:off x="12320540" y="9220200"/>
            <a:ext cx="711289"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8D80FF">
                    <a:alpha val="100000"/>
                  </a:srgbClr>
                </a:solidFill>
                <a:latin typeface="Inter Medium" pitchFamily="34" charset="0"/>
                <a:ea typeface="Inter Medium" pitchFamily="34" charset="-122"/>
                <a:cs typeface="Inter Medium" pitchFamily="34" charset="-120"/>
              </a:rPr>
              <a:t>(03)</a:t>
            </a:r>
            <a:endParaRPr lang="en-US" sz="2400" dirty="0"/>
          </a:p>
        </p:txBody>
      </p:sp>
      <p:sp>
        <p:nvSpPr>
          <p:cNvPr id="15" name="Text 13"/>
          <p:cNvSpPr/>
          <p:nvPr/>
        </p:nvSpPr>
        <p:spPr>
          <a:xfrm>
            <a:off x="12320540" y="4470400"/>
            <a:ext cx="4581039" cy="465667"/>
          </a:xfrm>
          <a:prstGeom prst="rect">
            <a:avLst/>
          </a:prstGeom>
          <a:noFill/>
          <a:ln/>
        </p:spPr>
        <p:txBody>
          <a:bodyPr wrap="square" lIns="0" tIns="0" rIns="0" bIns="0" rtlCol="0" anchor="t"/>
          <a:lstStyle/>
          <a:p>
            <a:pPr marL="685800" lvl="1" indent="-342900" algn="l">
              <a:lnSpc>
                <a:spcPts val="3000"/>
              </a:lnSpc>
              <a:buSzPct val="100000"/>
              <a:buChar char="•"/>
            </a:pPr>
            <a:r>
              <a:rPr lang="en-US" sz="2000" kern="0" spc="-20" dirty="0">
                <a:solidFill>
                  <a:srgbClr val="A3A3A3">
                    <a:alpha val="100000"/>
                  </a:srgbClr>
                </a:solidFill>
                <a:latin typeface="Inter Regular" pitchFamily="34" charset="0"/>
                <a:ea typeface="Inter Regular" pitchFamily="34" charset="-122"/>
                <a:cs typeface="Inter Regular" pitchFamily="34" charset="-120"/>
              </a:rPr>
              <a:t>Plug-and-play services</a:t>
            </a:r>
            <a:endParaRPr lang="en-US" sz="2000" dirty="0"/>
          </a:p>
        </p:txBody>
      </p:sp>
      <p:sp>
        <p:nvSpPr>
          <p:cNvPr id="16" name="Text 14"/>
          <p:cNvSpPr/>
          <p:nvPr/>
        </p:nvSpPr>
        <p:spPr>
          <a:xfrm>
            <a:off x="12320540" y="10414001"/>
            <a:ext cx="4581039" cy="465667"/>
          </a:xfrm>
          <a:prstGeom prst="rect">
            <a:avLst/>
          </a:prstGeom>
          <a:noFill/>
          <a:ln/>
        </p:spPr>
        <p:txBody>
          <a:bodyPr wrap="square" lIns="0" tIns="0" rIns="0" bIns="0" rtlCol="0" anchor="t"/>
          <a:lstStyle/>
          <a:p>
            <a:pPr marL="685800" lvl="1" indent="-342900" algn="l">
              <a:lnSpc>
                <a:spcPts val="3000"/>
              </a:lnSpc>
              <a:buSzPct val="100000"/>
              <a:buChar char="•"/>
            </a:pPr>
            <a:r>
              <a:rPr lang="en-US" sz="2000" kern="0" spc="-20" dirty="0">
                <a:solidFill>
                  <a:srgbClr val="A3A3A3">
                    <a:alpha val="100000"/>
                  </a:srgbClr>
                </a:solidFill>
                <a:latin typeface="Inter Regular" pitchFamily="34" charset="0"/>
                <a:ea typeface="Inter Regular" pitchFamily="34" charset="-122"/>
                <a:cs typeface="Inter Regular" pitchFamily="34" charset="-120"/>
              </a:rPr>
              <a:t>Encrypted, tokenized architecture</a:t>
            </a:r>
            <a:endParaRPr lang="en-US" sz="2000" dirty="0"/>
          </a:p>
        </p:txBody>
      </p:sp>
      <p:sp>
        <p:nvSpPr>
          <p:cNvPr id="17" name="Text 15"/>
          <p:cNvSpPr/>
          <p:nvPr/>
        </p:nvSpPr>
        <p:spPr>
          <a:xfrm>
            <a:off x="15025978" y="7442200"/>
            <a:ext cx="4581039" cy="465667"/>
          </a:xfrm>
          <a:prstGeom prst="rect">
            <a:avLst/>
          </a:prstGeom>
          <a:noFill/>
          <a:ln/>
        </p:spPr>
        <p:txBody>
          <a:bodyPr wrap="square" lIns="0" tIns="0" rIns="0" bIns="0" rtlCol="0" anchor="t"/>
          <a:lstStyle/>
          <a:p>
            <a:pPr marL="685800" lvl="1" indent="-342900" algn="l">
              <a:lnSpc>
                <a:spcPts val="3000"/>
              </a:lnSpc>
              <a:buSzPct val="100000"/>
              <a:buChar char="•"/>
            </a:pPr>
            <a:r>
              <a:rPr lang="en-US" sz="2000" kern="0" spc="-20" dirty="0">
                <a:solidFill>
                  <a:srgbClr val="A3A3A3">
                    <a:alpha val="100000"/>
                  </a:srgbClr>
                </a:solidFill>
                <a:latin typeface="Inter Regular" pitchFamily="34" charset="0"/>
                <a:ea typeface="Inter Regular" pitchFamily="34" charset="-122"/>
                <a:cs typeface="Inter Regular" pitchFamily="34" charset="-120"/>
              </a:rPr>
              <a:t>KYC/AML, audit logs, GDPR-ready</a:t>
            </a:r>
            <a:endParaRPr lang="en-US" sz="2000" dirty="0"/>
          </a:p>
        </p:txBody>
      </p:sp>
      <p:sp>
        <p:nvSpPr>
          <p:cNvPr id="18" name="Text 16"/>
          <p:cNvSpPr/>
          <p:nvPr/>
        </p:nvSpPr>
        <p:spPr>
          <a:xfrm>
            <a:off x="12320540" y="4927600"/>
            <a:ext cx="4581039" cy="465667"/>
          </a:xfrm>
          <a:prstGeom prst="rect">
            <a:avLst/>
          </a:prstGeom>
          <a:noFill/>
          <a:ln/>
        </p:spPr>
        <p:txBody>
          <a:bodyPr wrap="square" lIns="0" tIns="0" rIns="0" bIns="0" rtlCol="0" anchor="t"/>
          <a:lstStyle/>
          <a:p>
            <a:pPr marL="685800" lvl="1" indent="-342900" algn="l">
              <a:lnSpc>
                <a:spcPts val="3000"/>
              </a:lnSpc>
              <a:buSzPct val="100000"/>
              <a:buChar char="•"/>
            </a:pPr>
            <a:r>
              <a:rPr lang="en-US" sz="2000" kern="0" spc="-20" dirty="0">
                <a:solidFill>
                  <a:srgbClr val="A3A3A3">
                    <a:alpha val="100000"/>
                  </a:srgbClr>
                </a:solidFill>
                <a:latin typeface="Inter Regular" pitchFamily="34" charset="0"/>
                <a:ea typeface="Inter Regular" pitchFamily="34" charset="-122"/>
                <a:cs typeface="Inter Regular" pitchFamily="34" charset="-120"/>
              </a:rPr>
              <a:t>REST/GraphQL integrations</a:t>
            </a:r>
            <a:endParaRPr lang="en-US" sz="2000" dirty="0"/>
          </a:p>
        </p:txBody>
      </p:sp>
      <p:sp>
        <p:nvSpPr>
          <p:cNvPr id="19" name="Text 17"/>
          <p:cNvSpPr/>
          <p:nvPr/>
        </p:nvSpPr>
        <p:spPr>
          <a:xfrm>
            <a:off x="12320540" y="10871200"/>
            <a:ext cx="4581039" cy="465667"/>
          </a:xfrm>
          <a:prstGeom prst="rect">
            <a:avLst/>
          </a:prstGeom>
          <a:noFill/>
          <a:ln/>
        </p:spPr>
        <p:txBody>
          <a:bodyPr wrap="square" lIns="0" tIns="0" rIns="0" bIns="0" rtlCol="0" anchor="t"/>
          <a:lstStyle/>
          <a:p>
            <a:pPr marL="685800" lvl="1" indent="-342900" algn="l">
              <a:lnSpc>
                <a:spcPts val="3000"/>
              </a:lnSpc>
              <a:buSzPct val="100000"/>
              <a:buChar char="•"/>
            </a:pPr>
            <a:r>
              <a:rPr lang="en-US" sz="2000" kern="0" spc="-20" dirty="0">
                <a:solidFill>
                  <a:srgbClr val="A3A3A3">
                    <a:alpha val="100000"/>
                  </a:srgbClr>
                </a:solidFill>
                <a:latin typeface="Inter Regular" pitchFamily="34" charset="0"/>
                <a:ea typeface="Inter Regular" pitchFamily="34" charset="-122"/>
                <a:cs typeface="Inter Regular" pitchFamily="34" charset="-120"/>
              </a:rPr>
              <a:t>Real-time anomaly detection</a:t>
            </a:r>
            <a:endParaRPr lang="en-US" sz="2000" dirty="0"/>
          </a:p>
        </p:txBody>
      </p:sp>
      <p:sp>
        <p:nvSpPr>
          <p:cNvPr id="20" name="Text 18"/>
          <p:cNvSpPr/>
          <p:nvPr/>
        </p:nvSpPr>
        <p:spPr>
          <a:xfrm>
            <a:off x="15025978" y="7899400"/>
            <a:ext cx="4581039" cy="465667"/>
          </a:xfrm>
          <a:prstGeom prst="rect">
            <a:avLst/>
          </a:prstGeom>
          <a:noFill/>
          <a:ln/>
        </p:spPr>
        <p:txBody>
          <a:bodyPr wrap="square" lIns="0" tIns="0" rIns="0" bIns="0" rtlCol="0" anchor="t"/>
          <a:lstStyle/>
          <a:p>
            <a:pPr marL="685800" lvl="1" indent="-342900" algn="l">
              <a:lnSpc>
                <a:spcPts val="3000"/>
              </a:lnSpc>
              <a:buSzPct val="100000"/>
              <a:buChar char="•"/>
            </a:pPr>
            <a:r>
              <a:rPr lang="en-US" sz="2000" kern="0" spc="-20" dirty="0">
                <a:solidFill>
                  <a:srgbClr val="A3A3A3">
                    <a:alpha val="100000"/>
                  </a:srgbClr>
                </a:solidFill>
                <a:latin typeface="Inter Regular" pitchFamily="34" charset="0"/>
                <a:ea typeface="Inter Regular" pitchFamily="34" charset="-122"/>
                <a:cs typeface="Inter Regular" pitchFamily="34" charset="-120"/>
              </a:rPr>
              <a:t>Market-ready for global standards</a:t>
            </a:r>
            <a:endParaRPr lang="en-US" sz="2000" dirty="0"/>
          </a:p>
        </p:txBody>
      </p:sp>
      <p:sp>
        <p:nvSpPr>
          <p:cNvPr id="21" name="Text 19"/>
          <p:cNvSpPr/>
          <p:nvPr/>
        </p:nvSpPr>
        <p:spPr>
          <a:xfrm>
            <a:off x="12320540" y="5384800"/>
            <a:ext cx="4581039" cy="465667"/>
          </a:xfrm>
          <a:prstGeom prst="rect">
            <a:avLst/>
          </a:prstGeom>
          <a:noFill/>
          <a:ln/>
        </p:spPr>
        <p:txBody>
          <a:bodyPr wrap="square" lIns="0" tIns="0" rIns="0" bIns="0" rtlCol="0" anchor="t"/>
          <a:lstStyle/>
          <a:p>
            <a:pPr marL="685800" lvl="1" indent="-342900" algn="l">
              <a:lnSpc>
                <a:spcPts val="3000"/>
              </a:lnSpc>
              <a:buSzPct val="100000"/>
              <a:buChar char="•"/>
            </a:pPr>
            <a:r>
              <a:rPr lang="en-US" sz="2000" kern="0" spc="-20" dirty="0">
                <a:solidFill>
                  <a:srgbClr val="A3A3A3">
                    <a:alpha val="100000"/>
                  </a:srgbClr>
                </a:solidFill>
                <a:latin typeface="Inter Regular" pitchFamily="34" charset="0"/>
                <a:ea typeface="Inter Regular" pitchFamily="34" charset="-122"/>
                <a:cs typeface="Inter Regular" pitchFamily="34" charset="-120"/>
              </a:rPr>
              <a:t>Easy onboarding workflows</a:t>
            </a:r>
            <a:endParaRPr lang="en-US" sz="2000" dirty="0"/>
          </a:p>
        </p:txBody>
      </p:sp>
      <p:sp>
        <p:nvSpPr>
          <p:cNvPr id="22" name="Text 20"/>
          <p:cNvSpPr/>
          <p:nvPr/>
        </p:nvSpPr>
        <p:spPr>
          <a:xfrm>
            <a:off x="12320540" y="11328400"/>
            <a:ext cx="4581039" cy="465667"/>
          </a:xfrm>
          <a:prstGeom prst="rect">
            <a:avLst/>
          </a:prstGeom>
          <a:noFill/>
          <a:ln/>
        </p:spPr>
        <p:txBody>
          <a:bodyPr wrap="square" lIns="0" tIns="0" rIns="0" bIns="0" rtlCol="0" anchor="t"/>
          <a:lstStyle/>
          <a:p>
            <a:pPr marL="685800" lvl="1" indent="-342900" algn="l">
              <a:lnSpc>
                <a:spcPts val="3000"/>
              </a:lnSpc>
              <a:buSzPct val="100000"/>
              <a:buChar char="•"/>
            </a:pPr>
            <a:r>
              <a:rPr lang="en-US" sz="2000" kern="0" spc="-20" dirty="0">
                <a:solidFill>
                  <a:srgbClr val="A3A3A3">
                    <a:alpha val="100000"/>
                  </a:srgbClr>
                </a:solidFill>
                <a:latin typeface="Inter Regular" pitchFamily="34" charset="0"/>
                <a:ea typeface="Inter Regular" pitchFamily="34" charset="-122"/>
                <a:cs typeface="Inter Regular" pitchFamily="34" charset="-120"/>
              </a:rPr>
              <a:t>Multi-tenant isolation</a:t>
            </a:r>
            <a:endParaRPr lang="en-US" sz="2000" dirty="0"/>
          </a:p>
        </p:txBody>
      </p:sp>
      <p:sp>
        <p:nvSpPr>
          <p:cNvPr id="23" name="Text 21"/>
          <p:cNvSpPr/>
          <p:nvPr/>
        </p:nvSpPr>
        <p:spPr>
          <a:xfrm>
            <a:off x="15025978" y="8356600"/>
            <a:ext cx="4581039" cy="465667"/>
          </a:xfrm>
          <a:prstGeom prst="rect">
            <a:avLst/>
          </a:prstGeom>
          <a:noFill/>
          <a:ln/>
        </p:spPr>
        <p:txBody>
          <a:bodyPr wrap="square" lIns="0" tIns="0" rIns="0" bIns="0" rtlCol="0" anchor="t"/>
          <a:lstStyle/>
          <a:p>
            <a:pPr marL="685800" lvl="1" indent="-342900" algn="l">
              <a:lnSpc>
                <a:spcPts val="3000"/>
              </a:lnSpc>
              <a:buSzPct val="100000"/>
              <a:buChar char="•"/>
            </a:pPr>
            <a:r>
              <a:rPr lang="en-US" sz="2000" kern="0" spc="-20" dirty="0">
                <a:solidFill>
                  <a:srgbClr val="A3A3A3">
                    <a:alpha val="100000"/>
                  </a:srgbClr>
                </a:solidFill>
                <a:latin typeface="Inter Regular" pitchFamily="34" charset="0"/>
                <a:ea typeface="Inter Regular" pitchFamily="34" charset="-122"/>
                <a:cs typeface="Inter Regular" pitchFamily="34" charset="-120"/>
              </a:rPr>
              <a:t>Built-in regulatory coverage</a:t>
            </a:r>
            <a:endParaRPr lang="en-US" sz="2000" dirty="0"/>
          </a:p>
        </p:txBody>
      </p:sp>
      <p:sp>
        <p:nvSpPr>
          <p:cNvPr id="24" name="Text 22"/>
          <p:cNvSpPr/>
          <p:nvPr/>
        </p:nvSpPr>
        <p:spPr>
          <a:xfrm>
            <a:off x="2095762" y="9055100"/>
            <a:ext cx="8853006" cy="558800"/>
          </a:xfrm>
          <a:prstGeom prst="rect">
            <a:avLst/>
          </a:prstGeom>
          <a:noFill/>
          <a:ln/>
        </p:spPr>
        <p:txBody>
          <a:bodyPr wrap="square" lIns="0" tIns="0" rIns="0" bIns="0" rtlCol="0" anchor="t"/>
          <a:lstStyle/>
          <a:p>
            <a:pPr marL="0" indent="0" algn="l">
              <a:lnSpc>
                <a:spcPts val="3600"/>
              </a:lnSpc>
              <a:buNone/>
            </a:pPr>
            <a:r>
              <a:rPr lang="en-US" sz="2400" kern="0" spc="-24" dirty="0">
                <a:solidFill>
                  <a:srgbClr val="0C161C">
                    <a:alpha val="100000"/>
                  </a:srgbClr>
                </a:solidFill>
                <a:latin typeface="Inter Regular" pitchFamily="34" charset="0"/>
                <a:ea typeface="Inter Regular" pitchFamily="34" charset="-122"/>
                <a:cs typeface="Inter Regular" pitchFamily="34" charset="-120"/>
              </a:rPr>
              <a:t>Modular building blocks for faster fintech product assembly</a:t>
            </a:r>
            <a:endParaRPr lang="en-US" sz="2400" dirty="0"/>
          </a:p>
        </p:txBody>
      </p:sp>
      <p:pic>
        <p:nvPicPr>
          <p:cNvPr id="2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5471" y="9128125"/>
            <a:ext cx="311189" cy="311150"/>
          </a:xfrm>
          <a:prstGeom prst="rect">
            <a:avLst/>
          </a:prstGeom>
        </p:spPr>
      </p:pic>
      <p:pic>
        <p:nvPicPr>
          <p:cNvPr id="26"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5471" y="10042525"/>
            <a:ext cx="311189" cy="311150"/>
          </a:xfrm>
          <a:prstGeom prst="rect">
            <a:avLst/>
          </a:prstGeom>
        </p:spPr>
      </p:pic>
      <p:pic>
        <p:nvPicPr>
          <p:cNvPr id="27"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65471" y="11004550"/>
            <a:ext cx="311189" cy="231775"/>
          </a:xfrm>
          <a:prstGeom prst="rect">
            <a:avLst/>
          </a:prstGeom>
        </p:spPr>
      </p:pic>
      <p:sp>
        <p:nvSpPr>
          <p:cNvPr id="28" name="Text 23"/>
          <p:cNvSpPr/>
          <p:nvPr/>
        </p:nvSpPr>
        <p:spPr>
          <a:xfrm>
            <a:off x="2108464" y="9969500"/>
            <a:ext cx="8840305" cy="558800"/>
          </a:xfrm>
          <a:prstGeom prst="rect">
            <a:avLst/>
          </a:prstGeom>
          <a:noFill/>
          <a:ln/>
        </p:spPr>
        <p:txBody>
          <a:bodyPr wrap="square" lIns="0" tIns="0" rIns="0" bIns="0" rtlCol="0" anchor="t"/>
          <a:lstStyle/>
          <a:p>
            <a:pPr marL="0" indent="0" algn="l">
              <a:lnSpc>
                <a:spcPts val="3600"/>
              </a:lnSpc>
              <a:buNone/>
            </a:pPr>
            <a:r>
              <a:rPr lang="en-US" sz="2400" kern="0" spc="-24" dirty="0">
                <a:solidFill>
                  <a:srgbClr val="0C161C">
                    <a:alpha val="100000"/>
                  </a:srgbClr>
                </a:solidFill>
                <a:latin typeface="Inter Regular" pitchFamily="34" charset="0"/>
                <a:ea typeface="Inter Regular" pitchFamily="34" charset="-122"/>
                <a:cs typeface="Inter Regular" pitchFamily="34" charset="-120"/>
              </a:rPr>
              <a:t>One platform full-stack from onboarding to ledger</a:t>
            </a:r>
            <a:endParaRPr lang="en-US" sz="2400" dirty="0"/>
          </a:p>
        </p:txBody>
      </p:sp>
      <p:sp>
        <p:nvSpPr>
          <p:cNvPr id="29" name="Text 24"/>
          <p:cNvSpPr/>
          <p:nvPr/>
        </p:nvSpPr>
        <p:spPr>
          <a:xfrm>
            <a:off x="2102113" y="10883900"/>
            <a:ext cx="8484660" cy="1016000"/>
          </a:xfrm>
          <a:prstGeom prst="rect">
            <a:avLst/>
          </a:prstGeom>
          <a:noFill/>
          <a:ln/>
        </p:spPr>
        <p:txBody>
          <a:bodyPr wrap="square" lIns="0" tIns="0" rIns="0" bIns="0" rtlCol="0" anchor="t"/>
          <a:lstStyle/>
          <a:p>
            <a:pPr marL="0" indent="0" algn="l">
              <a:lnSpc>
                <a:spcPts val="3600"/>
              </a:lnSpc>
              <a:buNone/>
            </a:pPr>
            <a:r>
              <a:rPr lang="en-US" sz="2400" kern="0" spc="-24" dirty="0">
                <a:solidFill>
                  <a:srgbClr val="0C161C">
                    <a:alpha val="100000"/>
                  </a:srgbClr>
                </a:solidFill>
                <a:latin typeface="Inter Regular" pitchFamily="34" charset="0"/>
                <a:ea typeface="Inter Regular" pitchFamily="34" charset="-122"/>
                <a:cs typeface="Inter Regular" pitchFamily="34" charset="-120"/>
              </a:rPr>
              <a:t>Dev-friendly regulator-ready built with clear docs and compliance baked in</a:t>
            </a:r>
            <a:endParaRPr lang="en-US" sz="2400" dirty="0"/>
          </a:p>
        </p:txBody>
      </p:sp>
      <p:pic>
        <p:nvPicPr>
          <p:cNvPr id="30"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24191" y="9728200"/>
            <a:ext cx="9322965" cy="25400"/>
          </a:xfrm>
          <a:prstGeom prst="rect">
            <a:avLst/>
          </a:prstGeom>
        </p:spPr>
      </p:pic>
      <p:pic>
        <p:nvPicPr>
          <p:cNvPr id="31" name="Image 4"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24191" y="10642600"/>
            <a:ext cx="9322965" cy="25400"/>
          </a:xfrm>
          <a:prstGeom prst="rect">
            <a:avLst/>
          </a:prstGeom>
        </p:spPr>
      </p:pic>
      <p:sp>
        <p:nvSpPr>
          <p:cNvPr id="32" name="Text 25"/>
          <p:cNvSpPr/>
          <p:nvPr/>
        </p:nvSpPr>
        <p:spPr>
          <a:xfrm>
            <a:off x="18214076" y="12344400"/>
            <a:ext cx="4733458" cy="440267"/>
          </a:xfrm>
          <a:prstGeom prst="rect">
            <a:avLst/>
          </a:prstGeom>
          <a:noFill/>
          <a:ln/>
        </p:spPr>
        <p:txBody>
          <a:bodyPr wrap="square" lIns="0" tIns="0" rIns="0" bIns="0" rtlCol="0" anchor="t"/>
          <a:lstStyle/>
          <a:p>
            <a:pPr marL="0" indent="0" algn="l">
              <a:lnSpc>
                <a:spcPts val="2800"/>
              </a:lnSpc>
              <a:buNone/>
            </a:pPr>
            <a:r>
              <a:rPr lang="en-US" sz="2000" kern="0" spc="-40" dirty="0">
                <a:solidFill>
                  <a:srgbClr val="0C161C">
                    <a:alpha val="100000"/>
                  </a:srgbClr>
                </a:solidFill>
                <a:latin typeface="Inter Regular" pitchFamily="34" charset="0"/>
                <a:ea typeface="Inter Regular" pitchFamily="34" charset="-122"/>
                <a:cs typeface="Inter Regular" pitchFamily="34" charset="-120"/>
              </a:rPr>
              <a:t>"Infrastructure for the Next Finance Era"</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1524191" y="1524000"/>
            <a:ext cx="8569338" cy="3539067"/>
          </a:xfrm>
          <a:prstGeom prst="rect">
            <a:avLst/>
          </a:prstGeom>
          <a:noFill/>
          <a:ln/>
        </p:spPr>
        <p:txBody>
          <a:bodyPr wrap="square" lIns="0" tIns="0" rIns="0" bIns="0" rtlCol="0" anchor="t"/>
          <a:lstStyle/>
          <a:p>
            <a:pPr marL="0" indent="0" algn="l">
              <a:lnSpc>
                <a:spcPts val="12100"/>
              </a:lnSpc>
              <a:buNone/>
            </a:pPr>
            <a:r>
              <a:rPr lang="en-US" sz="11000" kern="0" spc="-220" dirty="0">
                <a:solidFill>
                  <a:srgbClr val="0C161C">
                    <a:alpha val="100000"/>
                  </a:srgbClr>
                </a:solidFill>
                <a:latin typeface="Inter Regular" pitchFamily="34" charset="0"/>
                <a:ea typeface="Inter Regular" pitchFamily="34" charset="-122"/>
                <a:cs typeface="Inter Regular" pitchFamily="34" charset="-120"/>
              </a:rPr>
              <a:t>FinCore Snapshot</a:t>
            </a:r>
            <a:endParaRPr lang="en-US" sz="11000" dirty="0"/>
          </a:p>
        </p:txBody>
      </p:sp>
      <p:sp>
        <p:nvSpPr>
          <p:cNvPr id="3" name="Text 1"/>
          <p:cNvSpPr/>
          <p:nvPr/>
        </p:nvSpPr>
        <p:spPr>
          <a:xfrm>
            <a:off x="15025978" y="1524000"/>
            <a:ext cx="7858049" cy="1608667"/>
          </a:xfrm>
          <a:prstGeom prst="rect">
            <a:avLst/>
          </a:prstGeom>
          <a:noFill/>
          <a:ln/>
        </p:spPr>
        <p:txBody>
          <a:bodyPr wrap="square" lIns="0" tIns="0" rIns="0" bIns="0" rtlCol="0" anchor="t"/>
          <a:lstStyle/>
          <a:p>
            <a:pPr marL="0" indent="0" algn="l">
              <a:lnSpc>
                <a:spcPts val="3000"/>
              </a:lnSpc>
              <a:buNone/>
            </a:pPr>
            <a:r>
              <a:rPr lang="en-US" sz="2000" kern="0" spc="-20" dirty="0">
                <a:solidFill>
                  <a:srgbClr val="0C161C">
                    <a:alpha val="100000"/>
                  </a:srgbClr>
                </a:solidFill>
                <a:latin typeface="Inter Regular" pitchFamily="34" charset="0"/>
                <a:ea typeface="Inter Regular" pitchFamily="34" charset="-122"/>
                <a:cs typeface="Inter Regular" pitchFamily="34" charset="-120"/>
              </a:rPr>
              <a:t>In just a short span, FinCore has become the backbone of digital financial services for dozens of clients across emerging and established markets. Our infrastructure is built to scale and it's already proving it every day.</a:t>
            </a:r>
            <a:endParaRPr lang="en-US" sz="2000" dirty="0"/>
          </a:p>
        </p:txBody>
      </p:sp>
      <p:sp>
        <p:nvSpPr>
          <p:cNvPr id="4" name="Text 2"/>
          <p:cNvSpPr/>
          <p:nvPr/>
        </p:nvSpPr>
        <p:spPr>
          <a:xfrm>
            <a:off x="20005000" y="5854700"/>
            <a:ext cx="2942534" cy="1227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Regular" pitchFamily="34" charset="0"/>
                <a:ea typeface="Inter Regular" pitchFamily="34" charset="-122"/>
                <a:cs typeface="Inter Regular" pitchFamily="34" charset="-120"/>
              </a:rPr>
              <a:t>Powering high frequency fintech operations</a:t>
            </a:r>
            <a:endParaRPr lang="en-US" sz="2000" dirty="0"/>
          </a:p>
        </p:txBody>
      </p:sp>
      <p:sp>
        <p:nvSpPr>
          <p:cNvPr id="5" name="Text 3"/>
          <p:cNvSpPr/>
          <p:nvPr/>
        </p:nvSpPr>
        <p:spPr>
          <a:xfrm>
            <a:off x="20005000" y="8343900"/>
            <a:ext cx="2942534" cy="846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Regular" pitchFamily="34" charset="0"/>
                <a:ea typeface="Inter Regular" pitchFamily="34" charset="-122"/>
                <a:cs typeface="Inter Regular" pitchFamily="34" charset="-120"/>
              </a:rPr>
              <a:t>Trusted for mission critical use cases</a:t>
            </a:r>
            <a:endParaRPr lang="en-US" sz="2000" dirty="0"/>
          </a:p>
        </p:txBody>
      </p:sp>
      <p:sp>
        <p:nvSpPr>
          <p:cNvPr id="6" name="Text 4"/>
          <p:cNvSpPr/>
          <p:nvPr/>
        </p:nvSpPr>
        <p:spPr>
          <a:xfrm>
            <a:off x="20005000" y="10833100"/>
            <a:ext cx="2942534" cy="846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Regular" pitchFamily="34" charset="0"/>
                <a:ea typeface="Inter Regular" pitchFamily="34" charset="-122"/>
                <a:cs typeface="Inter Regular" pitchFamily="34" charset="-120"/>
              </a:rPr>
              <a:t>From SEA and MENA to EU and Latin America</a:t>
            </a:r>
            <a:endParaRPr lang="en-US" sz="2000" dirty="0"/>
          </a:p>
        </p:txBody>
      </p:sp>
      <p:sp>
        <p:nvSpPr>
          <p:cNvPr id="7" name="Text 5"/>
          <p:cNvSpPr/>
          <p:nvPr/>
        </p:nvSpPr>
        <p:spPr>
          <a:xfrm>
            <a:off x="16753394" y="7188200"/>
            <a:ext cx="1748585"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0C161C">
                    <a:alpha val="100000"/>
                  </a:srgbClr>
                </a:solidFill>
                <a:latin typeface="Inter Medium" pitchFamily="34" charset="0"/>
                <a:ea typeface="Inter Medium" pitchFamily="34" charset="-122"/>
                <a:cs typeface="Inter Medium" pitchFamily="34" charset="-120"/>
              </a:rPr>
              <a:t>Daily API calls</a:t>
            </a:r>
            <a:endParaRPr lang="en-US" sz="2000" dirty="0"/>
          </a:p>
        </p:txBody>
      </p:sp>
      <p:sp>
        <p:nvSpPr>
          <p:cNvPr id="8" name="Text 6"/>
          <p:cNvSpPr/>
          <p:nvPr/>
        </p:nvSpPr>
        <p:spPr>
          <a:xfrm>
            <a:off x="16753394" y="9677400"/>
            <a:ext cx="948385"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0C161C">
                    <a:alpha val="100000"/>
                  </a:srgbClr>
                </a:solidFill>
                <a:latin typeface="Inter Medium" pitchFamily="34" charset="0"/>
                <a:ea typeface="Inter Medium" pitchFamily="34" charset="-122"/>
                <a:cs typeface="Inter Medium" pitchFamily="34" charset="-120"/>
              </a:rPr>
              <a:t>Uptime</a:t>
            </a:r>
            <a:endParaRPr lang="en-US" sz="2000" dirty="0"/>
          </a:p>
        </p:txBody>
      </p:sp>
      <p:sp>
        <p:nvSpPr>
          <p:cNvPr id="9" name="Text 7"/>
          <p:cNvSpPr/>
          <p:nvPr/>
        </p:nvSpPr>
        <p:spPr>
          <a:xfrm>
            <a:off x="16753394" y="12166600"/>
            <a:ext cx="2472576"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0C161C">
                    <a:alpha val="100000"/>
                  </a:srgbClr>
                </a:solidFill>
                <a:latin typeface="Inter Medium" pitchFamily="34" charset="0"/>
                <a:ea typeface="Inter Medium" pitchFamily="34" charset="-122"/>
                <a:cs typeface="Inter Medium" pitchFamily="34" charset="-120"/>
              </a:rPr>
              <a:t>Clients in 12 regions</a:t>
            </a:r>
            <a:endParaRPr lang="en-US" sz="2000" dirty="0"/>
          </a:p>
        </p:txBody>
      </p:sp>
      <p:sp>
        <p:nvSpPr>
          <p:cNvPr id="10" name="Text 8"/>
          <p:cNvSpPr/>
          <p:nvPr/>
        </p:nvSpPr>
        <p:spPr>
          <a:xfrm>
            <a:off x="16753394" y="5317067"/>
            <a:ext cx="3425195" cy="2002367"/>
          </a:xfrm>
          <a:prstGeom prst="rect">
            <a:avLst/>
          </a:prstGeom>
          <a:noFill/>
          <a:ln/>
        </p:spPr>
        <p:txBody>
          <a:bodyPr wrap="square" lIns="0" tIns="0" rIns="0" bIns="0" rtlCol="0" anchor="ctr"/>
          <a:lstStyle/>
          <a:p>
            <a:pPr marL="0" indent="0" algn="l">
              <a:lnSpc>
                <a:spcPts val="12100"/>
              </a:lnSpc>
              <a:buNone/>
            </a:pPr>
            <a:r>
              <a:rPr lang="en-US" sz="11000" kern="0" spc="-220" dirty="0">
                <a:solidFill>
                  <a:srgbClr val="694DFF">
                    <a:alpha val="100000"/>
                  </a:srgbClr>
                </a:solidFill>
                <a:latin typeface="Inter Regular" pitchFamily="34" charset="0"/>
                <a:ea typeface="Inter Regular" pitchFamily="34" charset="-122"/>
                <a:cs typeface="Inter Regular" pitchFamily="34" charset="-120"/>
              </a:rPr>
              <a:t>2M+</a:t>
            </a:r>
            <a:endParaRPr lang="en-US" sz="11000" dirty="0"/>
          </a:p>
        </p:txBody>
      </p:sp>
      <p:sp>
        <p:nvSpPr>
          <p:cNvPr id="11" name="Text 9"/>
          <p:cNvSpPr/>
          <p:nvPr/>
        </p:nvSpPr>
        <p:spPr>
          <a:xfrm>
            <a:off x="16753394" y="7806267"/>
            <a:ext cx="3298179" cy="2002367"/>
          </a:xfrm>
          <a:prstGeom prst="rect">
            <a:avLst/>
          </a:prstGeom>
          <a:noFill/>
          <a:ln/>
        </p:spPr>
        <p:txBody>
          <a:bodyPr wrap="square" lIns="0" tIns="0" rIns="0" bIns="0" rtlCol="0" anchor="ctr"/>
          <a:lstStyle/>
          <a:p>
            <a:pPr marL="0" indent="0" algn="l">
              <a:lnSpc>
                <a:spcPts val="12100"/>
              </a:lnSpc>
              <a:buNone/>
            </a:pPr>
            <a:r>
              <a:rPr lang="en-US" sz="11000" kern="0" spc="-220" dirty="0">
                <a:solidFill>
                  <a:srgbClr val="8D80FF">
                    <a:alpha val="100000"/>
                  </a:srgbClr>
                </a:solidFill>
                <a:latin typeface="Inter Regular" pitchFamily="34" charset="0"/>
                <a:ea typeface="Inter Regular" pitchFamily="34" charset="-122"/>
                <a:cs typeface="Inter Regular" pitchFamily="34" charset="-120"/>
              </a:rPr>
              <a:t>99%</a:t>
            </a:r>
            <a:endParaRPr lang="en-US" sz="11000" dirty="0"/>
          </a:p>
        </p:txBody>
      </p:sp>
      <p:sp>
        <p:nvSpPr>
          <p:cNvPr id="12" name="Text 10"/>
          <p:cNvSpPr/>
          <p:nvPr/>
        </p:nvSpPr>
        <p:spPr>
          <a:xfrm>
            <a:off x="16753394" y="10295467"/>
            <a:ext cx="3082252" cy="2002367"/>
          </a:xfrm>
          <a:prstGeom prst="rect">
            <a:avLst/>
          </a:prstGeom>
          <a:noFill/>
          <a:ln/>
        </p:spPr>
        <p:txBody>
          <a:bodyPr wrap="square" lIns="0" tIns="0" rIns="0" bIns="0" rtlCol="0" anchor="ctr"/>
          <a:lstStyle/>
          <a:p>
            <a:pPr marL="0" indent="0" algn="l">
              <a:lnSpc>
                <a:spcPts val="12100"/>
              </a:lnSpc>
              <a:buNone/>
            </a:pPr>
            <a:r>
              <a:rPr lang="en-US" sz="11000" kern="0" spc="-220" dirty="0">
                <a:solidFill>
                  <a:srgbClr val="B3AEFF">
                    <a:alpha val="100000"/>
                  </a:srgbClr>
                </a:solidFill>
                <a:latin typeface="Inter Regular" pitchFamily="34" charset="0"/>
                <a:ea typeface="Inter Regular" pitchFamily="34" charset="-122"/>
                <a:cs typeface="Inter Regular" pitchFamily="34" charset="-120"/>
              </a:rPr>
              <a:t>45+</a:t>
            </a:r>
            <a:endParaRPr lang="en-US" sz="11000" dirty="0"/>
          </a:p>
        </p:txBody>
      </p:sp>
      <p:graphicFrame>
        <p:nvGraphicFramePr>
          <p:cNvPr id="33" name="Chart 32">
            <a:extLst>
              <a:ext uri="{FF2B5EF4-FFF2-40B4-BE49-F238E27FC236}">
                <a16:creationId xmlns:a16="http://schemas.microsoft.com/office/drawing/2014/main" id="{43D05239-5E1F-5C63-10B2-13E97C809874}"/>
              </a:ext>
            </a:extLst>
          </p:cNvPr>
          <p:cNvGraphicFramePr/>
          <p:nvPr>
            <p:extLst>
              <p:ext uri="{D42A27DB-BD31-4B8C-83A1-F6EECF244321}">
                <p14:modId xmlns:p14="http://schemas.microsoft.com/office/powerpoint/2010/main" val="2975582965"/>
              </p:ext>
            </p:extLst>
          </p:nvPr>
        </p:nvGraphicFramePr>
        <p:xfrm>
          <a:off x="404928" y="5411257"/>
          <a:ext cx="15567340" cy="8581834"/>
        </p:xfrm>
        <a:graphic>
          <a:graphicData uri="http://schemas.openxmlformats.org/drawingml/2006/chart">
            <c:chart xmlns:c="http://schemas.openxmlformats.org/drawingml/2006/chart" xmlns:r="http://schemas.openxmlformats.org/officeDocument/2006/relationships" r:id="rId3"/>
          </a:graphicData>
        </a:graphic>
      </p:graphicFrame>
      <p:grpSp>
        <p:nvGrpSpPr>
          <p:cNvPr id="34" name="Group 33">
            <a:extLst>
              <a:ext uri="{FF2B5EF4-FFF2-40B4-BE49-F238E27FC236}">
                <a16:creationId xmlns:a16="http://schemas.microsoft.com/office/drawing/2014/main" id="{00F15E4B-FEC2-8308-AC0C-63ADB2925E9B}"/>
              </a:ext>
            </a:extLst>
          </p:cNvPr>
          <p:cNvGrpSpPr/>
          <p:nvPr/>
        </p:nvGrpSpPr>
        <p:grpSpPr>
          <a:xfrm>
            <a:off x="10758245" y="8727211"/>
            <a:ext cx="2768946" cy="2438400"/>
            <a:chOff x="10758245" y="9309100"/>
            <a:chExt cx="2768946" cy="2438400"/>
          </a:xfrm>
        </p:grpSpPr>
        <p:pic>
          <p:nvPicPr>
            <p:cNvPr id="16" name="Image 3" descr=" "/>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58245" y="9309100"/>
              <a:ext cx="1422578" cy="736600"/>
            </a:xfrm>
            <a:prstGeom prst="rect">
              <a:avLst/>
            </a:prstGeom>
          </p:spPr>
        </p:pic>
        <p:sp>
          <p:nvSpPr>
            <p:cNvPr id="17" name="Text 11"/>
            <p:cNvSpPr/>
            <p:nvPr/>
          </p:nvSpPr>
          <p:spPr>
            <a:xfrm>
              <a:off x="10758245" y="10274300"/>
              <a:ext cx="2768946" cy="1473200"/>
            </a:xfrm>
            <a:prstGeom prst="rect">
              <a:avLst/>
            </a:prstGeom>
            <a:noFill/>
            <a:ln/>
          </p:spPr>
          <p:txBody>
            <a:bodyPr wrap="square" lIns="0" tIns="0" rIns="0" bIns="0" rtlCol="0" anchor="t"/>
            <a:lstStyle/>
            <a:p>
              <a:pPr marL="685800" lvl="1" indent="-342900" algn="l">
                <a:lnSpc>
                  <a:spcPts val="3600"/>
                </a:lnSpc>
                <a:buSzPct val="100000"/>
                <a:buChar char="•"/>
              </a:pPr>
              <a:r>
                <a:rPr lang="en-US" sz="2400" kern="0" spc="-24" dirty="0">
                  <a:solidFill>
                    <a:srgbClr val="FFFFFF">
                      <a:alpha val="100000"/>
                    </a:srgbClr>
                  </a:solidFill>
                  <a:latin typeface="Inter Regular" pitchFamily="34" charset="0"/>
                  <a:ea typeface="Inter Regular" pitchFamily="34" charset="-122"/>
                  <a:cs typeface="Inter Regular" pitchFamily="34" charset="-120"/>
                </a:rPr>
                <a:t>MVP Launch</a:t>
              </a:r>
              <a:endParaRPr lang="en-US" sz="2400" dirty="0"/>
            </a:p>
            <a:p>
              <a:pPr marL="685800" lvl="1" indent="-342900" algn="l">
                <a:lnSpc>
                  <a:spcPts val="3600"/>
                </a:lnSpc>
                <a:buSzPct val="100000"/>
                <a:buChar char="•"/>
              </a:pPr>
              <a:r>
                <a:rPr lang="en-US" sz="2400" kern="0" spc="-24" dirty="0">
                  <a:solidFill>
                    <a:srgbClr val="FFFFFF">
                      <a:alpha val="100000"/>
                    </a:srgbClr>
                  </a:solidFill>
                  <a:latin typeface="Inter Regular" pitchFamily="34" charset="0"/>
                  <a:ea typeface="Inter Regular" pitchFamily="34" charset="-122"/>
                  <a:cs typeface="Inter Regular" pitchFamily="34" charset="-120"/>
                </a:rPr>
                <a:t>Core APIs live</a:t>
              </a:r>
              <a:endParaRPr lang="en-US" sz="2400" dirty="0"/>
            </a:p>
            <a:p>
              <a:pPr marL="685800" lvl="1" indent="-342900" algn="l">
                <a:lnSpc>
                  <a:spcPts val="3600"/>
                </a:lnSpc>
                <a:buSzPct val="100000"/>
                <a:buChar char="•"/>
              </a:pPr>
              <a:r>
                <a:rPr lang="en-US" sz="2400" kern="0" spc="-24" dirty="0">
                  <a:solidFill>
                    <a:srgbClr val="FFFFFF">
                      <a:alpha val="100000"/>
                    </a:srgbClr>
                  </a:solidFill>
                  <a:latin typeface="Inter Regular" pitchFamily="34" charset="0"/>
                  <a:ea typeface="Inter Regular" pitchFamily="34" charset="-122"/>
                  <a:cs typeface="Inter Regular" pitchFamily="34" charset="-120"/>
                </a:rPr>
                <a:t>Pre-seed round</a:t>
              </a:r>
              <a:endParaRPr lang="en-US" sz="2400" dirty="0"/>
            </a:p>
          </p:txBody>
        </p:sp>
        <p:sp>
          <p:nvSpPr>
            <p:cNvPr id="18" name="Text 12"/>
            <p:cNvSpPr/>
            <p:nvPr/>
          </p:nvSpPr>
          <p:spPr>
            <a:xfrm>
              <a:off x="10961470" y="9385300"/>
              <a:ext cx="1151611" cy="719667"/>
            </a:xfrm>
            <a:prstGeom prst="rect">
              <a:avLst/>
            </a:prstGeom>
            <a:noFill/>
            <a:ln/>
          </p:spPr>
          <p:txBody>
            <a:bodyPr wrap="square" lIns="0" tIns="0" rIns="0" bIns="0" rtlCol="0" anchor="t"/>
            <a:lstStyle/>
            <a:p>
              <a:pPr marL="0" indent="0" algn="l">
                <a:lnSpc>
                  <a:spcPts val="4480"/>
                </a:lnSpc>
                <a:buNone/>
              </a:pPr>
              <a:r>
                <a:rPr lang="en-US" sz="3200" kern="0" spc="-64" dirty="0">
                  <a:solidFill>
                    <a:srgbClr val="FFFFFF">
                      <a:alpha val="100000"/>
                    </a:srgbClr>
                  </a:solidFill>
                  <a:latin typeface="Inter Medium" pitchFamily="34" charset="0"/>
                  <a:ea typeface="Inter Medium" pitchFamily="34" charset="-122"/>
                  <a:cs typeface="Inter Medium" pitchFamily="34" charset="-120"/>
                </a:rPr>
                <a:t>2022</a:t>
              </a:r>
              <a:endParaRPr lang="en-US" sz="3200" dirty="0"/>
            </a:p>
          </p:txBody>
        </p:sp>
      </p:grpSp>
      <p:pic>
        <p:nvPicPr>
          <p:cNvPr id="21" name="Image 6" descr=" "/>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0641" y="5994400"/>
            <a:ext cx="1422578" cy="736600"/>
          </a:xfrm>
          <a:prstGeom prst="rect">
            <a:avLst/>
          </a:prstGeom>
        </p:spPr>
      </p:pic>
      <p:sp>
        <p:nvSpPr>
          <p:cNvPr id="22" name="Text 13"/>
          <p:cNvSpPr/>
          <p:nvPr/>
        </p:nvSpPr>
        <p:spPr>
          <a:xfrm>
            <a:off x="1930641" y="6959600"/>
            <a:ext cx="3315114" cy="1473200"/>
          </a:xfrm>
          <a:prstGeom prst="rect">
            <a:avLst/>
          </a:prstGeom>
          <a:noFill/>
          <a:ln/>
        </p:spPr>
        <p:txBody>
          <a:bodyPr wrap="square" lIns="0" tIns="0" rIns="0" bIns="0" rtlCol="0" anchor="t"/>
          <a:lstStyle/>
          <a:p>
            <a:pPr marL="685800" lvl="1" indent="-342900" algn="l">
              <a:lnSpc>
                <a:spcPts val="3600"/>
              </a:lnSpc>
              <a:buSzPct val="100000"/>
              <a:buChar char="•"/>
            </a:pPr>
            <a:r>
              <a:rPr lang="en-US" sz="2400" kern="0" spc="-24" dirty="0">
                <a:solidFill>
                  <a:srgbClr val="FFFFFF">
                    <a:alpha val="100000"/>
                  </a:srgbClr>
                </a:solidFill>
                <a:latin typeface="Inter Regular" pitchFamily="34" charset="0"/>
                <a:ea typeface="Inter Regular" pitchFamily="34" charset="-122"/>
                <a:cs typeface="Inter Regular" pitchFamily="34" charset="-120"/>
              </a:rPr>
              <a:t>Regional expansion</a:t>
            </a:r>
            <a:endParaRPr lang="en-US" sz="2400" dirty="0"/>
          </a:p>
          <a:p>
            <a:pPr marL="685800" lvl="1" indent="-342900" algn="l">
              <a:lnSpc>
                <a:spcPts val="3600"/>
              </a:lnSpc>
              <a:buSzPct val="100000"/>
              <a:buChar char="•"/>
            </a:pPr>
            <a:r>
              <a:rPr lang="en-US" sz="2400" kern="0" spc="-24" dirty="0">
                <a:solidFill>
                  <a:srgbClr val="FFFFFF">
                    <a:alpha val="100000"/>
                  </a:srgbClr>
                </a:solidFill>
                <a:latin typeface="Inter Regular" pitchFamily="34" charset="0"/>
                <a:ea typeface="Inter Regular" pitchFamily="34" charset="-122"/>
                <a:cs typeface="Inter Regular" pitchFamily="34" charset="-120"/>
              </a:rPr>
              <a:t>2M+ daily API calls</a:t>
            </a:r>
            <a:endParaRPr lang="en-US" sz="2400" dirty="0"/>
          </a:p>
          <a:p>
            <a:pPr marL="685800" lvl="1" indent="-342900" algn="l">
              <a:lnSpc>
                <a:spcPts val="3600"/>
              </a:lnSpc>
              <a:buSzPct val="100000"/>
              <a:buChar char="•"/>
            </a:pPr>
            <a:r>
              <a:rPr lang="en-US" sz="2400" kern="0" spc="-24" dirty="0">
                <a:solidFill>
                  <a:srgbClr val="FFFFFF">
                    <a:alpha val="100000"/>
                  </a:srgbClr>
                </a:solidFill>
                <a:latin typeface="Inter Regular" pitchFamily="34" charset="0"/>
                <a:ea typeface="Inter Regular" pitchFamily="34" charset="-122"/>
                <a:cs typeface="Inter Regular" pitchFamily="34" charset="-120"/>
              </a:rPr>
              <a:t>45+ clients globally</a:t>
            </a:r>
            <a:endParaRPr lang="en-US" sz="2400" dirty="0"/>
          </a:p>
        </p:txBody>
      </p:sp>
      <p:sp>
        <p:nvSpPr>
          <p:cNvPr id="23" name="Text 14"/>
          <p:cNvSpPr/>
          <p:nvPr/>
        </p:nvSpPr>
        <p:spPr>
          <a:xfrm>
            <a:off x="2133867" y="6070600"/>
            <a:ext cx="1138909" cy="706967"/>
          </a:xfrm>
          <a:prstGeom prst="rect">
            <a:avLst/>
          </a:prstGeom>
          <a:noFill/>
          <a:ln/>
        </p:spPr>
        <p:txBody>
          <a:bodyPr wrap="square" lIns="0" tIns="0" rIns="0" bIns="0" rtlCol="0" anchor="t"/>
          <a:lstStyle/>
          <a:p>
            <a:pPr marL="0" indent="0" algn="l">
              <a:lnSpc>
                <a:spcPts val="4480"/>
              </a:lnSpc>
              <a:buNone/>
            </a:pPr>
            <a:r>
              <a:rPr lang="en-US" sz="3200" kern="0" spc="-64" dirty="0">
                <a:solidFill>
                  <a:srgbClr val="FFFFFF">
                    <a:alpha val="100000"/>
                  </a:srgbClr>
                </a:solidFill>
                <a:latin typeface="Inter Medium" pitchFamily="34" charset="0"/>
                <a:ea typeface="Inter Medium" pitchFamily="34" charset="-122"/>
                <a:cs typeface="Inter Medium" pitchFamily="34" charset="-120"/>
              </a:rPr>
              <a:t>2024</a:t>
            </a:r>
            <a:endParaRPr lang="en-US" sz="3200" dirty="0"/>
          </a:p>
        </p:txBody>
      </p:sp>
      <p:pic>
        <p:nvPicPr>
          <p:cNvPr id="27" name="Image 10" descr=" "/>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50794" y="7518400"/>
            <a:ext cx="1422578" cy="736600"/>
          </a:xfrm>
          <a:prstGeom prst="rect">
            <a:avLst/>
          </a:prstGeom>
        </p:spPr>
      </p:pic>
      <p:sp>
        <p:nvSpPr>
          <p:cNvPr id="28" name="Text 15"/>
          <p:cNvSpPr/>
          <p:nvPr/>
        </p:nvSpPr>
        <p:spPr>
          <a:xfrm>
            <a:off x="6350794" y="8483600"/>
            <a:ext cx="3721565" cy="1485900"/>
          </a:xfrm>
          <a:prstGeom prst="rect">
            <a:avLst/>
          </a:prstGeom>
          <a:noFill/>
          <a:ln/>
        </p:spPr>
        <p:txBody>
          <a:bodyPr wrap="square" lIns="0" tIns="0" rIns="0" bIns="0" rtlCol="0" anchor="t"/>
          <a:lstStyle/>
          <a:p>
            <a:pPr marL="685800" lvl="1" indent="-342900" algn="l">
              <a:lnSpc>
                <a:spcPts val="3600"/>
              </a:lnSpc>
              <a:buSzPct val="100000"/>
              <a:buChar char="•"/>
            </a:pPr>
            <a:r>
              <a:rPr lang="en-US" sz="2400" kern="0" spc="-24" dirty="0">
                <a:solidFill>
                  <a:srgbClr val="FFFFFF">
                    <a:alpha val="100000"/>
                  </a:srgbClr>
                </a:solidFill>
                <a:latin typeface="Inter Regular" pitchFamily="34" charset="0"/>
                <a:ea typeface="Inter Regular" pitchFamily="34" charset="-122"/>
                <a:cs typeface="Inter Regular" pitchFamily="34" charset="-120"/>
              </a:rPr>
              <a:t>First 10 clients</a:t>
            </a:r>
            <a:endParaRPr lang="en-US" sz="2400" dirty="0"/>
          </a:p>
          <a:p>
            <a:pPr marL="685800" lvl="1" indent="-342900" algn="l">
              <a:lnSpc>
                <a:spcPts val="3600"/>
              </a:lnSpc>
              <a:buSzPct val="100000"/>
              <a:buChar char="•"/>
            </a:pPr>
            <a:r>
              <a:rPr lang="en-US" sz="2400" kern="0" spc="-24" dirty="0">
                <a:solidFill>
                  <a:srgbClr val="FFFFFF">
                    <a:alpha val="100000"/>
                  </a:srgbClr>
                </a:solidFill>
                <a:latin typeface="Inter Regular" pitchFamily="34" charset="0"/>
                <a:ea typeface="Inter Regular" pitchFamily="34" charset="-122"/>
                <a:cs typeface="Inter Regular" pitchFamily="34" charset="-120"/>
              </a:rPr>
              <a:t>$500K ARR milestone</a:t>
            </a:r>
            <a:endParaRPr lang="en-US" sz="2400" dirty="0"/>
          </a:p>
          <a:p>
            <a:pPr marL="685800" lvl="1" indent="-342900" algn="l">
              <a:lnSpc>
                <a:spcPts val="3600"/>
              </a:lnSpc>
              <a:buSzPct val="100000"/>
              <a:buChar char="•"/>
            </a:pPr>
            <a:r>
              <a:rPr lang="en-US" sz="2400" kern="0" spc="-24" dirty="0">
                <a:solidFill>
                  <a:srgbClr val="FFFFFF">
                    <a:alpha val="100000"/>
                  </a:srgbClr>
                </a:solidFill>
                <a:latin typeface="Inter Regular" pitchFamily="34" charset="0"/>
                <a:ea typeface="Inter Regular" pitchFamily="34" charset="-122"/>
                <a:cs typeface="Inter Regular" pitchFamily="34" charset="-120"/>
              </a:rPr>
              <a:t>Team 25+</a:t>
            </a:r>
            <a:endParaRPr lang="en-US" sz="2400" dirty="0"/>
          </a:p>
        </p:txBody>
      </p:sp>
      <p:sp>
        <p:nvSpPr>
          <p:cNvPr id="29" name="Text 16"/>
          <p:cNvSpPr/>
          <p:nvPr/>
        </p:nvSpPr>
        <p:spPr>
          <a:xfrm>
            <a:off x="6554019" y="7594600"/>
            <a:ext cx="1151611" cy="719667"/>
          </a:xfrm>
          <a:prstGeom prst="rect">
            <a:avLst/>
          </a:prstGeom>
          <a:noFill/>
          <a:ln/>
        </p:spPr>
        <p:txBody>
          <a:bodyPr wrap="square" lIns="0" tIns="0" rIns="0" bIns="0" rtlCol="0" anchor="t"/>
          <a:lstStyle/>
          <a:p>
            <a:pPr marL="0" indent="0" algn="l">
              <a:lnSpc>
                <a:spcPts val="4480"/>
              </a:lnSpc>
              <a:buNone/>
            </a:pPr>
            <a:r>
              <a:rPr lang="en-US" sz="3200" kern="0" spc="-64" dirty="0">
                <a:solidFill>
                  <a:srgbClr val="FFFFFF">
                    <a:alpha val="100000"/>
                  </a:srgbClr>
                </a:solidFill>
                <a:latin typeface="Inter Medium" pitchFamily="34" charset="0"/>
                <a:ea typeface="Inter Medium" pitchFamily="34" charset="-122"/>
                <a:cs typeface="Inter Medium" pitchFamily="34" charset="-120"/>
              </a:rPr>
              <a:t>2023</a:t>
            </a:r>
            <a:endParaRPr lang="en-US" sz="3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15013276" y="1524000"/>
            <a:ext cx="7921557" cy="1608667"/>
          </a:xfrm>
          <a:prstGeom prst="rect">
            <a:avLst/>
          </a:prstGeom>
          <a:noFill/>
          <a:ln/>
        </p:spPr>
        <p:txBody>
          <a:bodyPr wrap="square" lIns="0" tIns="0" rIns="0" bIns="0" rtlCol="0" anchor="t"/>
          <a:lstStyle/>
          <a:p>
            <a:pPr marL="0" indent="0" algn="l">
              <a:lnSpc>
                <a:spcPts val="3000"/>
              </a:lnSpc>
              <a:buNone/>
            </a:pPr>
            <a:r>
              <a:rPr lang="en-US" sz="2000" kern="0" spc="-20" dirty="0">
                <a:solidFill>
                  <a:srgbClr val="0C161C">
                    <a:alpha val="100000"/>
                  </a:srgbClr>
                </a:solidFill>
                <a:latin typeface="Inter Regular" pitchFamily="34" charset="0"/>
                <a:ea typeface="Inter Regular" pitchFamily="34" charset="-122"/>
                <a:cs typeface="Inter Regular" pitchFamily="34" charset="-120"/>
              </a:rPr>
              <a:t>FinCore powers financial products behind the scenes providing the building blocks for digital banks, lending platforms, and e-wallets. Here’s how different players use our infrastructure to solve real challenges and accelerate time-to-market.</a:t>
            </a:r>
            <a:endParaRPr lang="en-US" sz="2000" dirty="0"/>
          </a:p>
        </p:txBody>
      </p:sp>
      <p:sp>
        <p:nvSpPr>
          <p:cNvPr id="3" name="Text 1"/>
          <p:cNvSpPr/>
          <p:nvPr/>
        </p:nvSpPr>
        <p:spPr>
          <a:xfrm>
            <a:off x="1511489" y="1524000"/>
            <a:ext cx="8569338" cy="3539067"/>
          </a:xfrm>
          <a:prstGeom prst="rect">
            <a:avLst/>
          </a:prstGeom>
          <a:noFill/>
          <a:ln/>
        </p:spPr>
        <p:txBody>
          <a:bodyPr wrap="square" lIns="0" tIns="0" rIns="0" bIns="0" rtlCol="0" anchor="t"/>
          <a:lstStyle/>
          <a:p>
            <a:pPr marL="0" indent="0" algn="l">
              <a:lnSpc>
                <a:spcPts val="12100"/>
              </a:lnSpc>
              <a:buNone/>
            </a:pPr>
            <a:r>
              <a:rPr lang="en-US" sz="11000" kern="0" spc="-220" dirty="0">
                <a:solidFill>
                  <a:srgbClr val="0C161C">
                    <a:alpha val="100000"/>
                  </a:srgbClr>
                </a:solidFill>
                <a:latin typeface="Inter Regular" pitchFamily="34" charset="0"/>
                <a:ea typeface="Inter Regular" pitchFamily="34" charset="-122"/>
                <a:cs typeface="Inter Regular" pitchFamily="34" charset="-120"/>
              </a:rPr>
              <a:t>FinCore in Action</a:t>
            </a:r>
            <a:endParaRPr lang="en-US" sz="11000" dirty="0"/>
          </a:p>
        </p:txBody>
      </p:sp>
      <p:sp>
        <p:nvSpPr>
          <p:cNvPr id="4" name="Shape 2"/>
          <p:cNvSpPr/>
          <p:nvPr/>
        </p:nvSpPr>
        <p:spPr>
          <a:xfrm>
            <a:off x="0" y="5867400"/>
            <a:ext cx="24387048" cy="7848600"/>
          </a:xfrm>
          <a:prstGeom prst="rect">
            <a:avLst/>
          </a:prstGeom>
          <a:solidFill>
            <a:srgbClr val="F6F6FF">
              <a:alpha val="100000"/>
            </a:srgbClr>
          </a:solidFill>
          <a:ln w="12700">
            <a:solidFill>
              <a:srgbClr val="D3D0FF"/>
            </a:solidFill>
            <a:prstDash val="solid"/>
          </a:ln>
        </p:spPr>
        <p:txBody>
          <a:bodyPr/>
          <a:lstStyle/>
          <a:p>
            <a:endParaRPr lang="en-ID"/>
          </a:p>
        </p:txBody>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184" y="7080250"/>
            <a:ext cx="21325982" cy="12700"/>
          </a:xfrm>
          <a:prstGeom prst="rect">
            <a:avLst/>
          </a:prstGeom>
        </p:spPr>
      </p:pic>
      <p:pic>
        <p:nvPicPr>
          <p:cNvPr id="6"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5573" y="7594600"/>
            <a:ext cx="12702" cy="4013200"/>
          </a:xfrm>
          <a:prstGeom prst="rect">
            <a:avLst/>
          </a:prstGeom>
        </p:spPr>
      </p:pic>
      <p:pic>
        <p:nvPicPr>
          <p:cNvPr id="7"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57332" y="7594600"/>
            <a:ext cx="12702" cy="4013200"/>
          </a:xfrm>
          <a:prstGeom prst="rect">
            <a:avLst/>
          </a:prstGeom>
        </p:spPr>
      </p:pic>
      <p:sp>
        <p:nvSpPr>
          <p:cNvPr id="8" name="Text 3"/>
          <p:cNvSpPr/>
          <p:nvPr/>
        </p:nvSpPr>
        <p:spPr>
          <a:xfrm>
            <a:off x="1524191" y="7493000"/>
            <a:ext cx="2210076" cy="558800"/>
          </a:xfrm>
          <a:prstGeom prst="rect">
            <a:avLst/>
          </a:prstGeom>
          <a:noFill/>
          <a:ln/>
        </p:spPr>
        <p:txBody>
          <a:bodyPr wrap="square" lIns="0" tIns="0" rIns="0" bIns="0" rtlCol="0" anchor="t"/>
          <a:lstStyle/>
          <a:p>
            <a:pPr marL="0" indent="0" algn="l">
              <a:lnSpc>
                <a:spcPts val="3600"/>
              </a:lnSpc>
              <a:buNone/>
            </a:pPr>
            <a:r>
              <a:rPr lang="en-US" sz="2400" kern="0" spc="-24" dirty="0">
                <a:solidFill>
                  <a:srgbClr val="0C161C">
                    <a:alpha val="100000"/>
                  </a:srgbClr>
                </a:solidFill>
                <a:latin typeface="Inter Regular" pitchFamily="34" charset="0"/>
                <a:ea typeface="Inter Regular" pitchFamily="34" charset="-122"/>
                <a:cs typeface="Inter Regular" pitchFamily="34" charset="-120"/>
              </a:rPr>
              <a:t>Digital Banking</a:t>
            </a:r>
            <a:endParaRPr lang="en-US" sz="2400" dirty="0"/>
          </a:p>
        </p:txBody>
      </p:sp>
      <p:sp>
        <p:nvSpPr>
          <p:cNvPr id="9" name="Text 4"/>
          <p:cNvSpPr/>
          <p:nvPr/>
        </p:nvSpPr>
        <p:spPr>
          <a:xfrm>
            <a:off x="6922365" y="7493000"/>
            <a:ext cx="4724991" cy="558800"/>
          </a:xfrm>
          <a:prstGeom prst="rect">
            <a:avLst/>
          </a:prstGeom>
          <a:noFill/>
          <a:ln/>
        </p:spPr>
        <p:txBody>
          <a:bodyPr wrap="square" lIns="0" tIns="0" rIns="0" bIns="0" rtlCol="0" anchor="t"/>
          <a:lstStyle/>
          <a:p>
            <a:pPr marL="0" indent="0" algn="l">
              <a:lnSpc>
                <a:spcPts val="3600"/>
              </a:lnSpc>
              <a:buNone/>
            </a:pPr>
            <a:r>
              <a:rPr lang="en-US" sz="2400" kern="0" spc="-24" dirty="0">
                <a:solidFill>
                  <a:srgbClr val="0C161C">
                    <a:alpha val="100000"/>
                  </a:srgbClr>
                </a:solidFill>
                <a:latin typeface="Inter Regular" pitchFamily="34" charset="0"/>
                <a:ea typeface="Inter Regular" pitchFamily="34" charset="-122"/>
                <a:cs typeface="Inter Regular" pitchFamily="34" charset="-120"/>
              </a:rPr>
              <a:t>Core Ledger, Compliance Engine</a:t>
            </a:r>
            <a:endParaRPr lang="en-US" sz="2400" dirty="0"/>
          </a:p>
        </p:txBody>
      </p:sp>
      <p:sp>
        <p:nvSpPr>
          <p:cNvPr id="10" name="Text 5"/>
          <p:cNvSpPr/>
          <p:nvPr/>
        </p:nvSpPr>
        <p:spPr>
          <a:xfrm>
            <a:off x="15013276" y="7493000"/>
            <a:ext cx="5601400" cy="558800"/>
          </a:xfrm>
          <a:prstGeom prst="rect">
            <a:avLst/>
          </a:prstGeom>
          <a:noFill/>
          <a:ln/>
        </p:spPr>
        <p:txBody>
          <a:bodyPr wrap="square" lIns="0" tIns="0" rIns="0" bIns="0" rtlCol="0" anchor="t"/>
          <a:lstStyle/>
          <a:p>
            <a:pPr marL="0" indent="0" algn="l">
              <a:lnSpc>
                <a:spcPts val="3600"/>
              </a:lnSpc>
              <a:buNone/>
            </a:pPr>
            <a:r>
              <a:rPr lang="en-US" sz="2400" kern="0" spc="-24" dirty="0">
                <a:solidFill>
                  <a:srgbClr val="0C161C">
                    <a:alpha val="100000"/>
                  </a:srgbClr>
                </a:solidFill>
                <a:latin typeface="Inter Regular" pitchFamily="34" charset="0"/>
                <a:ea typeface="Inter Regular" pitchFamily="34" charset="-122"/>
                <a:cs typeface="Inter Regular" pitchFamily="34" charset="-120"/>
              </a:rPr>
              <a:t>Faster launch, audit-ready architecture</a:t>
            </a:r>
            <a:endParaRPr lang="en-US" sz="2400" dirty="0"/>
          </a:p>
        </p:txBody>
      </p:sp>
      <p:sp>
        <p:nvSpPr>
          <p:cNvPr id="11" name="Text 6"/>
          <p:cNvSpPr/>
          <p:nvPr/>
        </p:nvSpPr>
        <p:spPr>
          <a:xfrm>
            <a:off x="1524191" y="6248400"/>
            <a:ext cx="1041530"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0C161C">
                    <a:alpha val="100000"/>
                  </a:srgbClr>
                </a:solidFill>
                <a:latin typeface="Inter Medium" pitchFamily="34" charset="0"/>
                <a:ea typeface="Inter Medium" pitchFamily="34" charset="-122"/>
                <a:cs typeface="Inter Medium" pitchFamily="34" charset="-120"/>
              </a:rPr>
              <a:t>Sector</a:t>
            </a:r>
            <a:endParaRPr lang="en-US" sz="2400" dirty="0"/>
          </a:p>
        </p:txBody>
      </p:sp>
      <p:sp>
        <p:nvSpPr>
          <p:cNvPr id="12" name="Text 7"/>
          <p:cNvSpPr/>
          <p:nvPr/>
        </p:nvSpPr>
        <p:spPr>
          <a:xfrm>
            <a:off x="6922365" y="6248400"/>
            <a:ext cx="3188098"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0C161C">
                    <a:alpha val="100000"/>
                  </a:srgbClr>
                </a:solidFill>
                <a:latin typeface="Inter Medium" pitchFamily="34" charset="0"/>
                <a:ea typeface="Inter Medium" pitchFamily="34" charset="-122"/>
                <a:cs typeface="Inter Medium" pitchFamily="34" charset="-120"/>
              </a:rPr>
              <a:t>FinCore Product Used</a:t>
            </a:r>
            <a:endParaRPr lang="en-US" sz="2400" dirty="0"/>
          </a:p>
        </p:txBody>
      </p:sp>
      <p:sp>
        <p:nvSpPr>
          <p:cNvPr id="13" name="Text 8"/>
          <p:cNvSpPr/>
          <p:nvPr/>
        </p:nvSpPr>
        <p:spPr>
          <a:xfrm>
            <a:off x="15013276" y="6248400"/>
            <a:ext cx="2489511"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0C161C">
                    <a:alpha val="100000"/>
                  </a:srgbClr>
                </a:solidFill>
                <a:latin typeface="Inter Medium" pitchFamily="34" charset="0"/>
                <a:ea typeface="Inter Medium" pitchFamily="34" charset="-122"/>
                <a:cs typeface="Inter Medium" pitchFamily="34" charset="-120"/>
              </a:rPr>
              <a:t>Impact Summary</a:t>
            </a:r>
            <a:endParaRPr lang="en-US" sz="2400" dirty="0"/>
          </a:p>
        </p:txBody>
      </p:sp>
      <p:sp>
        <p:nvSpPr>
          <p:cNvPr id="14" name="Text 9"/>
          <p:cNvSpPr/>
          <p:nvPr/>
        </p:nvSpPr>
        <p:spPr>
          <a:xfrm>
            <a:off x="1524191" y="8407400"/>
            <a:ext cx="2667333" cy="558800"/>
          </a:xfrm>
          <a:prstGeom prst="rect">
            <a:avLst/>
          </a:prstGeom>
          <a:noFill/>
          <a:ln/>
        </p:spPr>
        <p:txBody>
          <a:bodyPr wrap="square" lIns="0" tIns="0" rIns="0" bIns="0" rtlCol="0" anchor="t"/>
          <a:lstStyle/>
          <a:p>
            <a:pPr marL="0" indent="0" algn="l">
              <a:lnSpc>
                <a:spcPts val="3600"/>
              </a:lnSpc>
              <a:buNone/>
            </a:pPr>
            <a:r>
              <a:rPr lang="en-US" sz="2400" kern="0" spc="-24" dirty="0">
                <a:solidFill>
                  <a:srgbClr val="0C161C">
                    <a:alpha val="100000"/>
                  </a:srgbClr>
                </a:solidFill>
                <a:latin typeface="Inter Regular" pitchFamily="34" charset="0"/>
                <a:ea typeface="Inter Regular" pitchFamily="34" charset="-122"/>
                <a:cs typeface="Inter Regular" pitchFamily="34" charset="-120"/>
              </a:rPr>
              <a:t>Lending Platforms</a:t>
            </a:r>
            <a:endParaRPr lang="en-US" sz="2400" dirty="0"/>
          </a:p>
        </p:txBody>
      </p:sp>
      <p:sp>
        <p:nvSpPr>
          <p:cNvPr id="15" name="Text 10"/>
          <p:cNvSpPr/>
          <p:nvPr/>
        </p:nvSpPr>
        <p:spPr>
          <a:xfrm>
            <a:off x="6922365" y="8407400"/>
            <a:ext cx="3696162" cy="558800"/>
          </a:xfrm>
          <a:prstGeom prst="rect">
            <a:avLst/>
          </a:prstGeom>
          <a:noFill/>
          <a:ln/>
        </p:spPr>
        <p:txBody>
          <a:bodyPr wrap="square" lIns="0" tIns="0" rIns="0" bIns="0" rtlCol="0" anchor="t"/>
          <a:lstStyle/>
          <a:p>
            <a:pPr marL="0" indent="0" algn="l">
              <a:lnSpc>
                <a:spcPts val="3600"/>
              </a:lnSpc>
              <a:buNone/>
            </a:pPr>
            <a:r>
              <a:rPr lang="en-US" sz="2400" kern="0" spc="-24" dirty="0">
                <a:solidFill>
                  <a:srgbClr val="0C161C">
                    <a:alpha val="100000"/>
                  </a:srgbClr>
                </a:solidFill>
                <a:latin typeface="Inter Regular" pitchFamily="34" charset="0"/>
                <a:ea typeface="Inter Regular" pitchFamily="34" charset="-122"/>
                <a:cs typeface="Inter Regular" pitchFamily="34" charset="-120"/>
              </a:rPr>
              <a:t>KYC Module, Payout APIs</a:t>
            </a:r>
            <a:endParaRPr lang="en-US" sz="2400" dirty="0"/>
          </a:p>
        </p:txBody>
      </p:sp>
      <p:sp>
        <p:nvSpPr>
          <p:cNvPr id="16" name="Text 11"/>
          <p:cNvSpPr/>
          <p:nvPr/>
        </p:nvSpPr>
        <p:spPr>
          <a:xfrm>
            <a:off x="15013276" y="8407400"/>
            <a:ext cx="7849581" cy="558800"/>
          </a:xfrm>
          <a:prstGeom prst="rect">
            <a:avLst/>
          </a:prstGeom>
          <a:noFill/>
          <a:ln/>
        </p:spPr>
        <p:txBody>
          <a:bodyPr wrap="square" lIns="0" tIns="0" rIns="0" bIns="0" rtlCol="0" anchor="t"/>
          <a:lstStyle/>
          <a:p>
            <a:pPr marL="0" indent="0" algn="l">
              <a:lnSpc>
                <a:spcPts val="3600"/>
              </a:lnSpc>
              <a:buNone/>
            </a:pPr>
            <a:r>
              <a:rPr lang="en-US" sz="2400" kern="0" spc="-24" dirty="0">
                <a:solidFill>
                  <a:srgbClr val="0C161C">
                    <a:alpha val="100000"/>
                  </a:srgbClr>
                </a:solidFill>
                <a:latin typeface="Inter Regular" pitchFamily="34" charset="0"/>
                <a:ea typeface="Inter Regular" pitchFamily="34" charset="-122"/>
                <a:cs typeface="Inter Regular" pitchFamily="34" charset="-120"/>
              </a:rPr>
              <a:t>Automates risk checks, reduces fraud, improves speed</a:t>
            </a:r>
            <a:endParaRPr lang="en-US" sz="2400" dirty="0"/>
          </a:p>
        </p:txBody>
      </p:sp>
      <p:sp>
        <p:nvSpPr>
          <p:cNvPr id="17" name="Text 12"/>
          <p:cNvSpPr/>
          <p:nvPr/>
        </p:nvSpPr>
        <p:spPr>
          <a:xfrm>
            <a:off x="1524191" y="9321800"/>
            <a:ext cx="1422578" cy="558800"/>
          </a:xfrm>
          <a:prstGeom prst="rect">
            <a:avLst/>
          </a:prstGeom>
          <a:noFill/>
          <a:ln/>
        </p:spPr>
        <p:txBody>
          <a:bodyPr wrap="square" lIns="0" tIns="0" rIns="0" bIns="0" rtlCol="0" anchor="t"/>
          <a:lstStyle/>
          <a:p>
            <a:pPr marL="0" indent="0" algn="l">
              <a:lnSpc>
                <a:spcPts val="3600"/>
              </a:lnSpc>
              <a:buNone/>
            </a:pPr>
            <a:r>
              <a:rPr lang="en-US" sz="2400" kern="0" spc="-24" dirty="0">
                <a:solidFill>
                  <a:srgbClr val="0C161C">
                    <a:alpha val="100000"/>
                  </a:srgbClr>
                </a:solidFill>
                <a:latin typeface="Inter Regular" pitchFamily="34" charset="0"/>
                <a:ea typeface="Inter Regular" pitchFamily="34" charset="-122"/>
                <a:cs typeface="Inter Regular" pitchFamily="34" charset="-120"/>
              </a:rPr>
              <a:t>E-Wallets</a:t>
            </a:r>
            <a:endParaRPr lang="en-US" sz="2400" dirty="0"/>
          </a:p>
        </p:txBody>
      </p:sp>
      <p:sp>
        <p:nvSpPr>
          <p:cNvPr id="18" name="Text 13"/>
          <p:cNvSpPr/>
          <p:nvPr/>
        </p:nvSpPr>
        <p:spPr>
          <a:xfrm>
            <a:off x="6922365" y="9321800"/>
            <a:ext cx="4572572" cy="558800"/>
          </a:xfrm>
          <a:prstGeom prst="rect">
            <a:avLst/>
          </a:prstGeom>
          <a:noFill/>
          <a:ln/>
        </p:spPr>
        <p:txBody>
          <a:bodyPr wrap="square" lIns="0" tIns="0" rIns="0" bIns="0" rtlCol="0" anchor="t"/>
          <a:lstStyle/>
          <a:p>
            <a:pPr marL="0" indent="0" algn="l">
              <a:lnSpc>
                <a:spcPts val="3600"/>
              </a:lnSpc>
              <a:buNone/>
            </a:pPr>
            <a:r>
              <a:rPr lang="en-US" sz="2400" kern="0" spc="-24" dirty="0">
                <a:solidFill>
                  <a:srgbClr val="0C161C">
                    <a:alpha val="100000"/>
                  </a:srgbClr>
                </a:solidFill>
                <a:latin typeface="Inter Regular" pitchFamily="34" charset="0"/>
                <a:ea typeface="Inter Regular" pitchFamily="34" charset="-122"/>
                <a:cs typeface="Inter Regular" pitchFamily="34" charset="-120"/>
              </a:rPr>
              <a:t>Onboarding APIs, Routing Logic</a:t>
            </a:r>
            <a:endParaRPr lang="en-US" sz="2400" dirty="0"/>
          </a:p>
        </p:txBody>
      </p:sp>
      <p:sp>
        <p:nvSpPr>
          <p:cNvPr id="19" name="Text 14"/>
          <p:cNvSpPr/>
          <p:nvPr/>
        </p:nvSpPr>
        <p:spPr>
          <a:xfrm>
            <a:off x="15013276" y="9321800"/>
            <a:ext cx="7201800" cy="558800"/>
          </a:xfrm>
          <a:prstGeom prst="rect">
            <a:avLst/>
          </a:prstGeom>
          <a:noFill/>
          <a:ln/>
        </p:spPr>
        <p:txBody>
          <a:bodyPr wrap="square" lIns="0" tIns="0" rIns="0" bIns="0" rtlCol="0" anchor="t"/>
          <a:lstStyle/>
          <a:p>
            <a:pPr marL="0" indent="0" algn="l">
              <a:lnSpc>
                <a:spcPts val="3600"/>
              </a:lnSpc>
              <a:buNone/>
            </a:pPr>
            <a:r>
              <a:rPr lang="en-US" sz="2400" kern="0" spc="-24" dirty="0">
                <a:solidFill>
                  <a:srgbClr val="0C161C">
                    <a:alpha val="100000"/>
                  </a:srgbClr>
                </a:solidFill>
                <a:latin typeface="Inter Regular" pitchFamily="34" charset="0"/>
                <a:ea typeface="Inter Regular" pitchFamily="34" charset="-122"/>
                <a:cs typeface="Inter Regular" pitchFamily="34" charset="-120"/>
              </a:rPr>
              <a:t>Shortens signup time, enables real-time payments</a:t>
            </a:r>
            <a:endParaRPr lang="en-US" sz="2400" dirty="0"/>
          </a:p>
        </p:txBody>
      </p:sp>
      <p:sp>
        <p:nvSpPr>
          <p:cNvPr id="20" name="Text 15"/>
          <p:cNvSpPr/>
          <p:nvPr/>
        </p:nvSpPr>
        <p:spPr>
          <a:xfrm>
            <a:off x="1524191" y="10236200"/>
            <a:ext cx="2489511" cy="558800"/>
          </a:xfrm>
          <a:prstGeom prst="rect">
            <a:avLst/>
          </a:prstGeom>
          <a:noFill/>
          <a:ln/>
        </p:spPr>
        <p:txBody>
          <a:bodyPr wrap="square" lIns="0" tIns="0" rIns="0" bIns="0" rtlCol="0" anchor="t"/>
          <a:lstStyle/>
          <a:p>
            <a:pPr marL="0" indent="0" algn="l">
              <a:lnSpc>
                <a:spcPts val="3600"/>
              </a:lnSpc>
              <a:buNone/>
            </a:pPr>
            <a:r>
              <a:rPr lang="en-US" sz="2400" kern="0" spc="-24" dirty="0">
                <a:solidFill>
                  <a:srgbClr val="0C161C">
                    <a:alpha val="100000"/>
                  </a:srgbClr>
                </a:solidFill>
                <a:latin typeface="Inter Regular" pitchFamily="34" charset="0"/>
                <a:ea typeface="Inter Regular" pitchFamily="34" charset="-122"/>
                <a:cs typeface="Inter Regular" pitchFamily="34" charset="-120"/>
              </a:rPr>
              <a:t>Investment Apps</a:t>
            </a:r>
            <a:endParaRPr lang="en-US" sz="2400" dirty="0"/>
          </a:p>
        </p:txBody>
      </p:sp>
      <p:sp>
        <p:nvSpPr>
          <p:cNvPr id="21" name="Text 16"/>
          <p:cNvSpPr/>
          <p:nvPr/>
        </p:nvSpPr>
        <p:spPr>
          <a:xfrm>
            <a:off x="6922365" y="10236200"/>
            <a:ext cx="3480235" cy="558800"/>
          </a:xfrm>
          <a:prstGeom prst="rect">
            <a:avLst/>
          </a:prstGeom>
          <a:noFill/>
          <a:ln/>
        </p:spPr>
        <p:txBody>
          <a:bodyPr wrap="square" lIns="0" tIns="0" rIns="0" bIns="0" rtlCol="0" anchor="t"/>
          <a:lstStyle/>
          <a:p>
            <a:pPr marL="0" indent="0" algn="l">
              <a:lnSpc>
                <a:spcPts val="3600"/>
              </a:lnSpc>
              <a:buNone/>
            </a:pPr>
            <a:r>
              <a:rPr lang="en-US" sz="2400" kern="0" spc="-24" dirty="0">
                <a:solidFill>
                  <a:srgbClr val="0C161C">
                    <a:alpha val="100000"/>
                  </a:srgbClr>
                </a:solidFill>
                <a:latin typeface="Inter Regular" pitchFamily="34" charset="0"/>
                <a:ea typeface="Inter Regular" pitchFamily="34" charset="-122"/>
                <a:cs typeface="Inter Regular" pitchFamily="34" charset="-120"/>
              </a:rPr>
              <a:t>Identity + Reporting API</a:t>
            </a:r>
            <a:endParaRPr lang="en-US" sz="2400" dirty="0"/>
          </a:p>
        </p:txBody>
      </p:sp>
      <p:sp>
        <p:nvSpPr>
          <p:cNvPr id="22" name="Text 17"/>
          <p:cNvSpPr/>
          <p:nvPr/>
        </p:nvSpPr>
        <p:spPr>
          <a:xfrm>
            <a:off x="15013276" y="10236200"/>
            <a:ext cx="5550594" cy="558800"/>
          </a:xfrm>
          <a:prstGeom prst="rect">
            <a:avLst/>
          </a:prstGeom>
          <a:noFill/>
          <a:ln/>
        </p:spPr>
        <p:txBody>
          <a:bodyPr wrap="square" lIns="0" tIns="0" rIns="0" bIns="0" rtlCol="0" anchor="t"/>
          <a:lstStyle/>
          <a:p>
            <a:pPr marL="0" indent="0" algn="l">
              <a:lnSpc>
                <a:spcPts val="3600"/>
              </a:lnSpc>
              <a:buNone/>
            </a:pPr>
            <a:r>
              <a:rPr lang="en-US" sz="2400" kern="0" spc="-24" dirty="0">
                <a:solidFill>
                  <a:srgbClr val="0C161C">
                    <a:alpha val="100000"/>
                  </a:srgbClr>
                </a:solidFill>
                <a:latin typeface="Inter Regular" pitchFamily="34" charset="0"/>
                <a:ea typeface="Inter Regular" pitchFamily="34" charset="-122"/>
                <a:cs typeface="Inter Regular" pitchFamily="34" charset="-120"/>
              </a:rPr>
              <a:t>Compliant onboarding, clean audit trail</a:t>
            </a:r>
            <a:endParaRPr lang="en-US" sz="2400" dirty="0"/>
          </a:p>
        </p:txBody>
      </p:sp>
      <p:sp>
        <p:nvSpPr>
          <p:cNvPr id="23" name="Text 18"/>
          <p:cNvSpPr/>
          <p:nvPr/>
        </p:nvSpPr>
        <p:spPr>
          <a:xfrm>
            <a:off x="1524191" y="11150600"/>
            <a:ext cx="2248181" cy="558800"/>
          </a:xfrm>
          <a:prstGeom prst="rect">
            <a:avLst/>
          </a:prstGeom>
          <a:noFill/>
          <a:ln/>
        </p:spPr>
        <p:txBody>
          <a:bodyPr wrap="square" lIns="0" tIns="0" rIns="0" bIns="0" rtlCol="0" anchor="t"/>
          <a:lstStyle/>
          <a:p>
            <a:pPr marL="0" indent="0" algn="l">
              <a:lnSpc>
                <a:spcPts val="3600"/>
              </a:lnSpc>
              <a:buNone/>
            </a:pPr>
            <a:r>
              <a:rPr lang="en-US" sz="2400" kern="0" spc="-24" dirty="0">
                <a:solidFill>
                  <a:srgbClr val="0C161C">
                    <a:alpha val="100000"/>
                  </a:srgbClr>
                </a:solidFill>
                <a:latin typeface="Inter Regular" pitchFamily="34" charset="0"/>
                <a:ea typeface="Inter Regular" pitchFamily="34" charset="-122"/>
                <a:cs typeface="Inter Regular" pitchFamily="34" charset="-120"/>
              </a:rPr>
              <a:t>BaaS Providers</a:t>
            </a:r>
            <a:endParaRPr lang="en-US" sz="2400" dirty="0"/>
          </a:p>
        </p:txBody>
      </p:sp>
      <p:sp>
        <p:nvSpPr>
          <p:cNvPr id="24" name="Text 19"/>
          <p:cNvSpPr/>
          <p:nvPr/>
        </p:nvSpPr>
        <p:spPr>
          <a:xfrm>
            <a:off x="6922365" y="11150600"/>
            <a:ext cx="3429429" cy="558800"/>
          </a:xfrm>
          <a:prstGeom prst="rect">
            <a:avLst/>
          </a:prstGeom>
          <a:noFill/>
          <a:ln/>
        </p:spPr>
        <p:txBody>
          <a:bodyPr wrap="square" lIns="0" tIns="0" rIns="0" bIns="0" rtlCol="0" anchor="t"/>
          <a:lstStyle/>
          <a:p>
            <a:pPr marL="0" indent="0" algn="l">
              <a:lnSpc>
                <a:spcPts val="3600"/>
              </a:lnSpc>
              <a:buNone/>
            </a:pPr>
            <a:r>
              <a:rPr lang="en-US" sz="2400" kern="0" spc="-24" dirty="0">
                <a:solidFill>
                  <a:srgbClr val="0C161C">
                    <a:alpha val="100000"/>
                  </a:srgbClr>
                </a:solidFill>
                <a:latin typeface="Inter Regular" pitchFamily="34" charset="0"/>
                <a:ea typeface="Inter Regular" pitchFamily="34" charset="-122"/>
                <a:cs typeface="Inter Regular" pitchFamily="34" charset="-120"/>
              </a:rPr>
              <a:t>Full-stack FinCore suite</a:t>
            </a:r>
            <a:endParaRPr lang="en-US" sz="2400" dirty="0"/>
          </a:p>
        </p:txBody>
      </p:sp>
      <p:sp>
        <p:nvSpPr>
          <p:cNvPr id="25" name="Text 20"/>
          <p:cNvSpPr/>
          <p:nvPr/>
        </p:nvSpPr>
        <p:spPr>
          <a:xfrm>
            <a:off x="15013276" y="11150600"/>
            <a:ext cx="6769946" cy="558800"/>
          </a:xfrm>
          <a:prstGeom prst="rect">
            <a:avLst/>
          </a:prstGeom>
          <a:noFill/>
          <a:ln/>
        </p:spPr>
        <p:txBody>
          <a:bodyPr wrap="square" lIns="0" tIns="0" rIns="0" bIns="0" rtlCol="0" anchor="t"/>
          <a:lstStyle/>
          <a:p>
            <a:pPr marL="0" indent="0" algn="l">
              <a:lnSpc>
                <a:spcPts val="3600"/>
              </a:lnSpc>
              <a:buNone/>
            </a:pPr>
            <a:r>
              <a:rPr lang="en-US" sz="2400" kern="0" spc="-24" dirty="0">
                <a:solidFill>
                  <a:srgbClr val="0C161C">
                    <a:alpha val="100000"/>
                  </a:srgbClr>
                </a:solidFill>
                <a:latin typeface="Inter Regular" pitchFamily="34" charset="0"/>
                <a:ea typeface="Inter Regular" pitchFamily="34" charset="-122"/>
                <a:cs typeface="Inter Regular" pitchFamily="34" charset="-120"/>
              </a:rPr>
              <a:t>Modular plug-and-play offerings to their clients</a:t>
            </a:r>
            <a:endParaRPr 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1524191" y="1524000"/>
            <a:ext cx="8302604" cy="5075767"/>
          </a:xfrm>
          <a:prstGeom prst="rect">
            <a:avLst/>
          </a:prstGeom>
          <a:noFill/>
          <a:ln/>
        </p:spPr>
        <p:txBody>
          <a:bodyPr wrap="square" lIns="0" tIns="0" rIns="0" bIns="0" rtlCol="0" anchor="t"/>
          <a:lstStyle/>
          <a:p>
            <a:pPr marL="0" indent="0" algn="l">
              <a:lnSpc>
                <a:spcPts val="12100"/>
              </a:lnSpc>
              <a:buNone/>
            </a:pPr>
            <a:r>
              <a:rPr lang="en-US" sz="11000" kern="0" spc="-220" dirty="0">
                <a:solidFill>
                  <a:srgbClr val="0C161C">
                    <a:alpha val="100000"/>
                  </a:srgbClr>
                </a:solidFill>
                <a:latin typeface="Inter Regular" pitchFamily="34" charset="0"/>
                <a:ea typeface="Inter Regular" pitchFamily="34" charset="-122"/>
                <a:cs typeface="Inter Regular" pitchFamily="34" charset="-120"/>
              </a:rPr>
              <a:t>Product Suite Overview</a:t>
            </a:r>
            <a:endParaRPr lang="en-US" sz="11000" dirty="0"/>
          </a:p>
        </p:txBody>
      </p:sp>
      <p:sp>
        <p:nvSpPr>
          <p:cNvPr id="3" name="Text 1"/>
          <p:cNvSpPr/>
          <p:nvPr/>
        </p:nvSpPr>
        <p:spPr>
          <a:xfrm>
            <a:off x="1524191" y="11176000"/>
            <a:ext cx="7921557" cy="1608667"/>
          </a:xfrm>
          <a:prstGeom prst="rect">
            <a:avLst/>
          </a:prstGeom>
          <a:noFill/>
          <a:ln/>
        </p:spPr>
        <p:txBody>
          <a:bodyPr wrap="square" lIns="0" tIns="0" rIns="0" bIns="0" rtlCol="0" anchor="t"/>
          <a:lstStyle/>
          <a:p>
            <a:pPr marL="0" indent="0" algn="l">
              <a:lnSpc>
                <a:spcPts val="3000"/>
              </a:lnSpc>
              <a:buNone/>
            </a:pPr>
            <a:r>
              <a:rPr lang="en-US" sz="2000" kern="0" spc="-20" dirty="0">
                <a:solidFill>
                  <a:srgbClr val="0C161C">
                    <a:alpha val="100000"/>
                  </a:srgbClr>
                </a:solidFill>
                <a:latin typeface="Inter Regular" pitchFamily="34" charset="0"/>
                <a:ea typeface="Inter Regular" pitchFamily="34" charset="-122"/>
                <a:cs typeface="Inter Regular" pitchFamily="34" charset="-120"/>
              </a:rPr>
              <a:t>FinCore is built as a modular suite each component can be used independently or as part of a unified infrastructure. This flexibility allows clients to move fast, integrate only what they need, and scale confidently over time.</a:t>
            </a:r>
            <a:endParaRPr lang="en-US" sz="2000" dirty="0"/>
          </a:p>
        </p:txBody>
      </p:sp>
      <p:sp>
        <p:nvSpPr>
          <p:cNvPr id="4" name="Text 2"/>
          <p:cNvSpPr/>
          <p:nvPr/>
        </p:nvSpPr>
        <p:spPr>
          <a:xfrm>
            <a:off x="20424153" y="1930400"/>
            <a:ext cx="2523382" cy="1608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Regular" pitchFamily="34" charset="0"/>
                <a:ea typeface="Inter Regular" pitchFamily="34" charset="-122"/>
                <a:cs typeface="Inter Regular" pitchFamily="34" charset="-120"/>
              </a:rPr>
              <a:t>Spent on backend infrastructure like ledgers, KYC, and routing.</a:t>
            </a:r>
            <a:endParaRPr lang="en-US" sz="2000" dirty="0"/>
          </a:p>
        </p:txBody>
      </p:sp>
      <p:sp>
        <p:nvSpPr>
          <p:cNvPr id="5" name="Text 3"/>
          <p:cNvSpPr/>
          <p:nvPr/>
        </p:nvSpPr>
        <p:spPr>
          <a:xfrm>
            <a:off x="17667908" y="1727200"/>
            <a:ext cx="2951002" cy="1960033"/>
          </a:xfrm>
          <a:prstGeom prst="rect">
            <a:avLst/>
          </a:prstGeom>
          <a:noFill/>
          <a:ln/>
        </p:spPr>
        <p:txBody>
          <a:bodyPr wrap="square" lIns="0" tIns="0" rIns="0" bIns="0" rtlCol="0" anchor="t"/>
          <a:lstStyle/>
          <a:p>
            <a:pPr marL="0" indent="0" algn="l">
              <a:buNone/>
            </a:pPr>
            <a:r>
              <a:rPr lang="en-US" sz="10000" dirty="0">
                <a:solidFill>
                  <a:srgbClr val="0C161C">
                    <a:alpha val="100000"/>
                  </a:srgbClr>
                </a:solidFill>
                <a:latin typeface="Inter Regular" pitchFamily="34" charset="0"/>
                <a:ea typeface="Inter Regular" pitchFamily="34" charset="-122"/>
                <a:cs typeface="Inter Regular" pitchFamily="34" charset="-120"/>
              </a:rPr>
              <a:t>75%</a:t>
            </a:r>
            <a:endParaRPr lang="en-US" sz="10000" dirty="0"/>
          </a:p>
        </p:txBody>
      </p:sp>
      <p:sp>
        <p:nvSpPr>
          <p:cNvPr id="6" name="Text 4"/>
          <p:cNvSpPr/>
          <p:nvPr/>
        </p:nvSpPr>
        <p:spPr>
          <a:xfrm>
            <a:off x="17667908" y="3175000"/>
            <a:ext cx="2434471"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0C161C">
                    <a:alpha val="100000"/>
                  </a:srgbClr>
                </a:solidFill>
                <a:latin typeface="Inter Regular" pitchFamily="34" charset="0"/>
                <a:ea typeface="Inter Regular" pitchFamily="34" charset="-122"/>
                <a:cs typeface="Inter Regular" pitchFamily="34" charset="-120"/>
              </a:rPr>
              <a:t>of fintech build time</a:t>
            </a:r>
            <a:endParaRPr lang="en-US" sz="2000" dirty="0"/>
          </a:p>
        </p:txBody>
      </p:sp>
      <p:sp>
        <p:nvSpPr>
          <p:cNvPr id="7" name="Text 5"/>
          <p:cNvSpPr/>
          <p:nvPr/>
        </p:nvSpPr>
        <p:spPr>
          <a:xfrm>
            <a:off x="9615102" y="4927600"/>
            <a:ext cx="5258457" cy="1930400"/>
          </a:xfrm>
          <a:prstGeom prst="rect">
            <a:avLst/>
          </a:prstGeom>
          <a:noFill/>
          <a:ln/>
        </p:spPr>
        <p:txBody>
          <a:bodyPr wrap="square" lIns="0" tIns="0" rIns="0" bIns="0" rtlCol="0" anchor="t"/>
          <a:lstStyle/>
          <a:p>
            <a:pPr marL="685800" lvl="1" indent="-342900" algn="l">
              <a:lnSpc>
                <a:spcPts val="3600"/>
              </a:lnSpc>
              <a:buSzPct val="100000"/>
              <a:buChar char="•"/>
            </a:pPr>
            <a:r>
              <a:rPr lang="en-US" sz="2400" kern="0" spc="-24" dirty="0">
                <a:solidFill>
                  <a:srgbClr val="A3A3A3">
                    <a:alpha val="100000"/>
                  </a:srgbClr>
                </a:solidFill>
                <a:latin typeface="Inter Regular" pitchFamily="34" charset="0"/>
                <a:ea typeface="Inter Regular" pitchFamily="34" charset="-122"/>
                <a:cs typeface="Inter Regular" pitchFamily="34" charset="-120"/>
              </a:rPr>
              <a:t>Real-time identity verification</a:t>
            </a:r>
            <a:endParaRPr lang="en-US" sz="2400" dirty="0"/>
          </a:p>
          <a:p>
            <a:pPr marL="685800" lvl="1" indent="-342900" algn="l">
              <a:lnSpc>
                <a:spcPts val="3600"/>
              </a:lnSpc>
              <a:buSzPct val="100000"/>
              <a:buChar char="•"/>
            </a:pPr>
            <a:r>
              <a:rPr lang="en-US" sz="2400" kern="0" spc="-24" dirty="0">
                <a:solidFill>
                  <a:srgbClr val="A3A3A3">
                    <a:alpha val="100000"/>
                  </a:srgbClr>
                </a:solidFill>
                <a:latin typeface="Inter Regular" pitchFamily="34" charset="0"/>
                <a:ea typeface="Inter Regular" pitchFamily="34" charset="-122"/>
                <a:cs typeface="Inter Regular" pitchFamily="34" charset="-120"/>
              </a:rPr>
              <a:t>Global AML watchlist checks</a:t>
            </a:r>
            <a:endParaRPr lang="en-US" sz="2400" dirty="0"/>
          </a:p>
          <a:p>
            <a:pPr marL="685800" lvl="1" indent="-342900" algn="l">
              <a:lnSpc>
                <a:spcPts val="3600"/>
              </a:lnSpc>
              <a:buSzPct val="100000"/>
              <a:buChar char="•"/>
            </a:pPr>
            <a:r>
              <a:rPr lang="en-US" sz="2400" kern="0" spc="-24" dirty="0">
                <a:solidFill>
                  <a:srgbClr val="A3A3A3">
                    <a:alpha val="100000"/>
                  </a:srgbClr>
                </a:solidFill>
                <a:latin typeface="Inter Regular" pitchFamily="34" charset="0"/>
                <a:ea typeface="Inter Regular" pitchFamily="34" charset="-122"/>
                <a:cs typeface="Inter Regular" pitchFamily="34" charset="-120"/>
              </a:rPr>
              <a:t>Custom rules for jurisdictional compliance</a:t>
            </a:r>
            <a:endParaRPr lang="en-US" sz="2400" dirty="0"/>
          </a:p>
        </p:txBody>
      </p:sp>
      <p:sp>
        <p:nvSpPr>
          <p:cNvPr id="8" name="Text 6"/>
          <p:cNvSpPr/>
          <p:nvPr/>
        </p:nvSpPr>
        <p:spPr>
          <a:xfrm>
            <a:off x="16334242" y="4927600"/>
            <a:ext cx="6630229" cy="1930400"/>
          </a:xfrm>
          <a:prstGeom prst="rect">
            <a:avLst/>
          </a:prstGeom>
          <a:noFill/>
          <a:ln/>
        </p:spPr>
        <p:txBody>
          <a:bodyPr wrap="square" lIns="0" tIns="0" rIns="0" bIns="0" rtlCol="0" anchor="t"/>
          <a:lstStyle/>
          <a:p>
            <a:pPr marL="685800" lvl="1" indent="-342900" algn="l">
              <a:lnSpc>
                <a:spcPts val="3600"/>
              </a:lnSpc>
              <a:buSzPct val="100000"/>
              <a:buChar char="•"/>
            </a:pPr>
            <a:r>
              <a:rPr lang="en-US" sz="2400" kern="0" spc="-24" dirty="0">
                <a:solidFill>
                  <a:srgbClr val="A3A3A3">
                    <a:alpha val="100000"/>
                  </a:srgbClr>
                </a:solidFill>
                <a:latin typeface="Inter Regular" pitchFamily="34" charset="0"/>
                <a:ea typeface="Inter Regular" pitchFamily="34" charset="-122"/>
                <a:cs typeface="Inter Regular" pitchFamily="34" charset="-120"/>
              </a:rPr>
              <a:t>Smart routing across bank rails, e-wallets, and cards</a:t>
            </a:r>
            <a:endParaRPr lang="en-US" sz="2400" dirty="0"/>
          </a:p>
          <a:p>
            <a:pPr marL="685800" lvl="1" indent="-342900" algn="l">
              <a:lnSpc>
                <a:spcPts val="3600"/>
              </a:lnSpc>
              <a:buSzPct val="100000"/>
              <a:buChar char="•"/>
            </a:pPr>
            <a:r>
              <a:rPr lang="en-US" sz="2400" kern="0" spc="-24" dirty="0">
                <a:solidFill>
                  <a:srgbClr val="A3A3A3">
                    <a:alpha val="100000"/>
                  </a:srgbClr>
                </a:solidFill>
                <a:latin typeface="Inter Regular" pitchFamily="34" charset="0"/>
                <a:ea typeface="Inter Regular" pitchFamily="34" charset="-122"/>
                <a:cs typeface="Inter Regular" pitchFamily="34" charset="-120"/>
              </a:rPr>
              <a:t>Multi-currency support</a:t>
            </a:r>
            <a:endParaRPr lang="en-US" sz="2400" dirty="0"/>
          </a:p>
          <a:p>
            <a:pPr marL="685800" lvl="1" indent="-342900" algn="l">
              <a:lnSpc>
                <a:spcPts val="3600"/>
              </a:lnSpc>
              <a:buSzPct val="100000"/>
              <a:buChar char="•"/>
            </a:pPr>
            <a:r>
              <a:rPr lang="en-US" sz="2400" kern="0" spc="-24" dirty="0">
                <a:solidFill>
                  <a:srgbClr val="A3A3A3">
                    <a:alpha val="100000"/>
                  </a:srgbClr>
                </a:solidFill>
                <a:latin typeface="Inter Regular" pitchFamily="34" charset="0"/>
                <a:ea typeface="Inter Regular" pitchFamily="34" charset="-122"/>
                <a:cs typeface="Inter Regular" pitchFamily="34" charset="-120"/>
              </a:rPr>
              <a:t>Disbursement tracking and retries</a:t>
            </a:r>
            <a:endParaRPr lang="en-US" sz="2400" dirty="0"/>
          </a:p>
        </p:txBody>
      </p:sp>
      <p:sp>
        <p:nvSpPr>
          <p:cNvPr id="9" name="Text 7"/>
          <p:cNvSpPr/>
          <p:nvPr/>
        </p:nvSpPr>
        <p:spPr>
          <a:xfrm>
            <a:off x="9615102" y="8356600"/>
            <a:ext cx="5258457" cy="2387600"/>
          </a:xfrm>
          <a:prstGeom prst="rect">
            <a:avLst/>
          </a:prstGeom>
          <a:noFill/>
          <a:ln/>
        </p:spPr>
        <p:txBody>
          <a:bodyPr wrap="square" lIns="0" tIns="0" rIns="0" bIns="0" rtlCol="0" anchor="t"/>
          <a:lstStyle/>
          <a:p>
            <a:pPr marL="685800" lvl="1" indent="-342900" algn="l">
              <a:lnSpc>
                <a:spcPts val="3600"/>
              </a:lnSpc>
              <a:buSzPct val="100000"/>
              <a:buChar char="•"/>
            </a:pPr>
            <a:r>
              <a:rPr lang="en-US" sz="2400" kern="0" spc="-24" dirty="0">
                <a:solidFill>
                  <a:srgbClr val="A3A3A3">
                    <a:alpha val="100000"/>
                  </a:srgbClr>
                </a:solidFill>
                <a:latin typeface="Inter Regular" pitchFamily="34" charset="0"/>
                <a:ea typeface="Inter Regular" pitchFamily="34" charset="-122"/>
                <a:cs typeface="Inter Regular" pitchFamily="34" charset="-120"/>
              </a:rPr>
              <a:t>Double-entry, multi-wallet structure</a:t>
            </a:r>
            <a:endParaRPr lang="en-US" sz="2400" dirty="0"/>
          </a:p>
          <a:p>
            <a:pPr marL="685800" lvl="1" indent="-342900" algn="l">
              <a:lnSpc>
                <a:spcPts val="3600"/>
              </a:lnSpc>
              <a:buSzPct val="100000"/>
              <a:buChar char="•"/>
            </a:pPr>
            <a:r>
              <a:rPr lang="en-US" sz="2400" kern="0" spc="-24" dirty="0">
                <a:solidFill>
                  <a:srgbClr val="A3A3A3">
                    <a:alpha val="100000"/>
                  </a:srgbClr>
                </a:solidFill>
                <a:latin typeface="Inter Regular" pitchFamily="34" charset="0"/>
                <a:ea typeface="Inter Regular" pitchFamily="34" charset="-122"/>
                <a:cs typeface="Inter Regular" pitchFamily="34" charset="-120"/>
              </a:rPr>
              <a:t>Instant balance calculations</a:t>
            </a:r>
            <a:endParaRPr lang="en-US" sz="2400" dirty="0"/>
          </a:p>
          <a:p>
            <a:pPr marL="685800" lvl="1" indent="-342900" algn="l">
              <a:lnSpc>
                <a:spcPts val="3600"/>
              </a:lnSpc>
              <a:buSzPct val="100000"/>
              <a:buChar char="•"/>
            </a:pPr>
            <a:r>
              <a:rPr lang="en-US" sz="2400" kern="0" spc="-24" dirty="0">
                <a:solidFill>
                  <a:srgbClr val="A3A3A3">
                    <a:alpha val="100000"/>
                  </a:srgbClr>
                </a:solidFill>
                <a:latin typeface="Inter Regular" pitchFamily="34" charset="0"/>
                <a:ea typeface="Inter Regular" pitchFamily="34" charset="-122"/>
                <a:cs typeface="Inter Regular" pitchFamily="34" charset="-120"/>
              </a:rPr>
              <a:t>Supports accounts, loans, and escrow logic</a:t>
            </a:r>
            <a:endParaRPr lang="en-US" sz="2400" dirty="0"/>
          </a:p>
        </p:txBody>
      </p:sp>
      <p:sp>
        <p:nvSpPr>
          <p:cNvPr id="10" name="Text 8"/>
          <p:cNvSpPr/>
          <p:nvPr/>
        </p:nvSpPr>
        <p:spPr>
          <a:xfrm>
            <a:off x="16283435" y="8356600"/>
            <a:ext cx="6668333" cy="1930400"/>
          </a:xfrm>
          <a:prstGeom prst="rect">
            <a:avLst/>
          </a:prstGeom>
          <a:noFill/>
          <a:ln/>
        </p:spPr>
        <p:txBody>
          <a:bodyPr wrap="square" lIns="0" tIns="0" rIns="0" bIns="0" rtlCol="0" anchor="t"/>
          <a:lstStyle/>
          <a:p>
            <a:pPr marL="685800" lvl="1" indent="-342900" algn="l">
              <a:lnSpc>
                <a:spcPts val="3600"/>
              </a:lnSpc>
              <a:buSzPct val="100000"/>
              <a:buChar char="•"/>
            </a:pPr>
            <a:r>
              <a:rPr lang="en-US" sz="2400" kern="0" spc="-24" dirty="0">
                <a:solidFill>
                  <a:srgbClr val="A3A3A3">
                    <a:alpha val="100000"/>
                  </a:srgbClr>
                </a:solidFill>
                <a:latin typeface="Inter Regular" pitchFamily="34" charset="0"/>
                <a:ea typeface="Inter Regular" pitchFamily="34" charset="-122"/>
                <a:cs typeface="Inter Regular" pitchFamily="34" charset="-120"/>
              </a:rPr>
              <a:t>Event-based triggers for real-time updates</a:t>
            </a:r>
            <a:endParaRPr lang="en-US" sz="2400" dirty="0"/>
          </a:p>
          <a:p>
            <a:pPr marL="685800" lvl="1" indent="-342900" algn="l">
              <a:lnSpc>
                <a:spcPts val="3600"/>
              </a:lnSpc>
              <a:buSzPct val="100000"/>
              <a:buChar char="•"/>
            </a:pPr>
            <a:r>
              <a:rPr lang="en-US" sz="2400" kern="0" spc="-24" dirty="0">
                <a:solidFill>
                  <a:srgbClr val="A3A3A3">
                    <a:alpha val="100000"/>
                  </a:srgbClr>
                </a:solidFill>
                <a:latin typeface="Inter Regular" pitchFamily="34" charset="0"/>
                <a:ea typeface="Inter Regular" pitchFamily="34" charset="-122"/>
                <a:cs typeface="Inter Regular" pitchFamily="34" charset="-120"/>
              </a:rPr>
              <a:t>Supports email, SMS, in-app, and external webhooks</a:t>
            </a:r>
            <a:endParaRPr lang="en-US" sz="2400" dirty="0"/>
          </a:p>
          <a:p>
            <a:pPr marL="685800" lvl="1" indent="-342900" algn="l">
              <a:lnSpc>
                <a:spcPts val="3600"/>
              </a:lnSpc>
              <a:buSzPct val="100000"/>
              <a:buChar char="•"/>
            </a:pPr>
            <a:r>
              <a:rPr lang="en-US" sz="2400" kern="0" spc="-24" dirty="0">
                <a:solidFill>
                  <a:srgbClr val="A3A3A3">
                    <a:alpha val="100000"/>
                  </a:srgbClr>
                </a:solidFill>
                <a:latin typeface="Inter Regular" pitchFamily="34" charset="0"/>
                <a:ea typeface="Inter Regular" pitchFamily="34" charset="-122"/>
                <a:cs typeface="Inter Regular" pitchFamily="34" charset="-120"/>
              </a:rPr>
              <a:t>Logging and delivery history for audits</a:t>
            </a:r>
            <a:endParaRPr lang="en-US" sz="2400" dirty="0"/>
          </a:p>
        </p:txBody>
      </p:sp>
      <p:sp>
        <p:nvSpPr>
          <p:cNvPr id="11" name="Text 9"/>
          <p:cNvSpPr/>
          <p:nvPr/>
        </p:nvSpPr>
        <p:spPr>
          <a:xfrm>
            <a:off x="10186673" y="7518400"/>
            <a:ext cx="3971363" cy="706967"/>
          </a:xfrm>
          <a:prstGeom prst="rect">
            <a:avLst/>
          </a:prstGeom>
          <a:noFill/>
          <a:ln/>
        </p:spPr>
        <p:txBody>
          <a:bodyPr wrap="square" lIns="0" tIns="0" rIns="0" bIns="0" rtlCol="0" anchor="t"/>
          <a:lstStyle/>
          <a:p>
            <a:pPr marL="0" indent="0" algn="l">
              <a:lnSpc>
                <a:spcPts val="4480"/>
              </a:lnSpc>
              <a:buNone/>
            </a:pPr>
            <a:r>
              <a:rPr lang="en-US" sz="3200" kern="0" spc="-64" dirty="0">
                <a:solidFill>
                  <a:srgbClr val="0C161C">
                    <a:alpha val="100000"/>
                  </a:srgbClr>
                </a:solidFill>
                <a:latin typeface="Inter Medium" pitchFamily="34" charset="0"/>
                <a:ea typeface="Inter Medium" pitchFamily="34" charset="-122"/>
                <a:cs typeface="Inter Medium" pitchFamily="34" charset="-120"/>
              </a:rPr>
              <a:t>Core Ledger System</a:t>
            </a:r>
            <a:endParaRPr lang="en-US" sz="3200" dirty="0"/>
          </a:p>
        </p:txBody>
      </p:sp>
      <p:sp>
        <p:nvSpPr>
          <p:cNvPr id="12" name="Text 10"/>
          <p:cNvSpPr/>
          <p:nvPr/>
        </p:nvSpPr>
        <p:spPr>
          <a:xfrm>
            <a:off x="16842305" y="7518400"/>
            <a:ext cx="6041722" cy="706967"/>
          </a:xfrm>
          <a:prstGeom prst="rect">
            <a:avLst/>
          </a:prstGeom>
          <a:noFill/>
          <a:ln/>
        </p:spPr>
        <p:txBody>
          <a:bodyPr wrap="square" lIns="0" tIns="0" rIns="0" bIns="0" rtlCol="0" anchor="t"/>
          <a:lstStyle/>
          <a:p>
            <a:pPr marL="0" indent="0" algn="l">
              <a:lnSpc>
                <a:spcPts val="4480"/>
              </a:lnSpc>
              <a:buNone/>
            </a:pPr>
            <a:r>
              <a:rPr lang="en-US" sz="3200" kern="0" spc="-64" dirty="0">
                <a:solidFill>
                  <a:srgbClr val="0C161C">
                    <a:alpha val="100000"/>
                  </a:srgbClr>
                </a:solidFill>
                <a:latin typeface="Inter Medium" pitchFamily="34" charset="0"/>
                <a:ea typeface="Inter Medium" pitchFamily="34" charset="-122"/>
                <a:cs typeface="Inter Medium" pitchFamily="34" charset="-120"/>
              </a:rPr>
              <a:t>Notification &amp; Webhook System</a:t>
            </a:r>
            <a:endParaRPr lang="en-US" sz="3200" dirty="0"/>
          </a:p>
        </p:txBody>
      </p:sp>
      <p:sp>
        <p:nvSpPr>
          <p:cNvPr id="13" name="Text 11"/>
          <p:cNvSpPr/>
          <p:nvPr/>
        </p:nvSpPr>
        <p:spPr>
          <a:xfrm>
            <a:off x="10186673" y="4089400"/>
            <a:ext cx="3323582" cy="706967"/>
          </a:xfrm>
          <a:prstGeom prst="rect">
            <a:avLst/>
          </a:prstGeom>
          <a:noFill/>
          <a:ln/>
        </p:spPr>
        <p:txBody>
          <a:bodyPr wrap="square" lIns="0" tIns="0" rIns="0" bIns="0" rtlCol="0" anchor="t"/>
          <a:lstStyle/>
          <a:p>
            <a:pPr marL="0" indent="0" algn="l">
              <a:lnSpc>
                <a:spcPts val="4480"/>
              </a:lnSpc>
              <a:buNone/>
            </a:pPr>
            <a:r>
              <a:rPr lang="en-US" sz="3200" kern="0" spc="-64" dirty="0">
                <a:solidFill>
                  <a:srgbClr val="0C161C">
                    <a:alpha val="100000"/>
                  </a:srgbClr>
                </a:solidFill>
                <a:latin typeface="Inter Medium" pitchFamily="34" charset="0"/>
                <a:ea typeface="Inter Medium" pitchFamily="34" charset="-122"/>
                <a:cs typeface="Inter Medium" pitchFamily="34" charset="-120"/>
              </a:rPr>
              <a:t>KYC/AML Engine</a:t>
            </a:r>
            <a:endParaRPr lang="en-US" sz="3200" dirty="0"/>
          </a:p>
        </p:txBody>
      </p:sp>
      <p:sp>
        <p:nvSpPr>
          <p:cNvPr id="14" name="Text 12"/>
          <p:cNvSpPr/>
          <p:nvPr/>
        </p:nvSpPr>
        <p:spPr>
          <a:xfrm>
            <a:off x="16893111" y="4089400"/>
            <a:ext cx="5292328" cy="706967"/>
          </a:xfrm>
          <a:prstGeom prst="rect">
            <a:avLst/>
          </a:prstGeom>
          <a:noFill/>
          <a:ln/>
        </p:spPr>
        <p:txBody>
          <a:bodyPr wrap="square" lIns="0" tIns="0" rIns="0" bIns="0" rtlCol="0" anchor="t"/>
          <a:lstStyle/>
          <a:p>
            <a:pPr marL="0" indent="0" algn="l">
              <a:lnSpc>
                <a:spcPts val="4480"/>
              </a:lnSpc>
              <a:buNone/>
            </a:pPr>
            <a:r>
              <a:rPr lang="en-US" sz="3200" kern="0" spc="-64" dirty="0">
                <a:solidFill>
                  <a:srgbClr val="0C161C">
                    <a:alpha val="100000"/>
                  </a:srgbClr>
                </a:solidFill>
                <a:latin typeface="Inter Medium" pitchFamily="34" charset="0"/>
                <a:ea typeface="Inter Medium" pitchFamily="34" charset="-122"/>
                <a:cs typeface="Inter Medium" pitchFamily="34" charset="-120"/>
              </a:rPr>
              <a:t>Payment Routing &amp; Payouts</a:t>
            </a:r>
            <a:endParaRPr lang="en-US" sz="3200" dirty="0"/>
          </a:p>
        </p:txBody>
      </p:sp>
      <p:pic>
        <p:nvPicPr>
          <p:cNvPr id="1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62733" y="4213225"/>
            <a:ext cx="311189" cy="311150"/>
          </a:xfrm>
          <a:prstGeom prst="rect">
            <a:avLst/>
          </a:prstGeom>
        </p:spPr>
      </p:pic>
      <p:pic>
        <p:nvPicPr>
          <p:cNvPr id="16"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94487" y="7658100"/>
            <a:ext cx="247681" cy="279400"/>
          </a:xfrm>
          <a:prstGeom prst="rect">
            <a:avLst/>
          </a:prstGeom>
        </p:spPr>
      </p:pic>
      <p:pic>
        <p:nvPicPr>
          <p:cNvPr id="17"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318365" y="7683841"/>
            <a:ext cx="311189" cy="279059"/>
          </a:xfrm>
          <a:prstGeom prst="rect">
            <a:avLst/>
          </a:prstGeom>
        </p:spPr>
      </p:pic>
      <p:pic>
        <p:nvPicPr>
          <p:cNvPr id="18"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369171" y="4270375"/>
            <a:ext cx="311189" cy="2476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8D80FF"/>
        </a:solidFill>
        <a:effectLst/>
      </p:bgPr>
    </p:bg>
    <p:spTree>
      <p:nvGrpSpPr>
        <p:cNvPr id="1" name=""/>
        <p:cNvGrpSpPr/>
        <p:nvPr/>
      </p:nvGrpSpPr>
      <p:grpSpPr>
        <a:xfrm>
          <a:off x="0" y="0"/>
          <a:ext cx="0" cy="0"/>
          <a:chOff x="0" y="0"/>
          <a:chExt cx="0" cy="0"/>
        </a:xfrm>
      </p:grpSpPr>
      <p:sp>
        <p:nvSpPr>
          <p:cNvPr id="2" name="Text 0"/>
          <p:cNvSpPr/>
          <p:nvPr/>
        </p:nvSpPr>
        <p:spPr>
          <a:xfrm>
            <a:off x="1524191" y="1524000"/>
            <a:ext cx="8272967" cy="5033433"/>
          </a:xfrm>
          <a:prstGeom prst="rect">
            <a:avLst/>
          </a:prstGeom>
          <a:noFill/>
          <a:ln/>
        </p:spPr>
        <p:txBody>
          <a:bodyPr wrap="square" lIns="0" tIns="0" rIns="0" bIns="0" rtlCol="0" anchor="t"/>
          <a:lstStyle/>
          <a:p>
            <a:pPr marL="0" indent="0" algn="l">
              <a:buNone/>
            </a:pPr>
            <a:r>
              <a:rPr lang="en-US" sz="10000" dirty="0">
                <a:solidFill>
                  <a:srgbClr val="FFFFFF">
                    <a:alpha val="100000"/>
                  </a:srgbClr>
                </a:solidFill>
                <a:latin typeface="Inter Regular" pitchFamily="34" charset="0"/>
                <a:ea typeface="Inter Regular" pitchFamily="34" charset="-122"/>
                <a:cs typeface="Inter Regular" pitchFamily="34" charset="-120"/>
              </a:rPr>
              <a:t>API Stack – Designed for Developers</a:t>
            </a:r>
            <a:endParaRPr lang="en-US" sz="10000" dirty="0"/>
          </a:p>
        </p:txBody>
      </p:sp>
      <p:sp>
        <p:nvSpPr>
          <p:cNvPr id="3" name="Text 1"/>
          <p:cNvSpPr/>
          <p:nvPr/>
        </p:nvSpPr>
        <p:spPr>
          <a:xfrm>
            <a:off x="12320540" y="1524000"/>
            <a:ext cx="10626995" cy="1227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FinCore’s API-first architecture enables developers to build secure, compliant financial products without infrastructure bottlenecks. Every module is powered by microservices with consistent RESTful interfaces, sandbox environments, and real-time monitoring.</a:t>
            </a:r>
            <a:endParaRPr lang="en-US" sz="2000" dirty="0"/>
          </a:p>
        </p:txBody>
      </p:sp>
      <p:sp>
        <p:nvSpPr>
          <p:cNvPr id="4" name="Shape 2"/>
          <p:cNvSpPr/>
          <p:nvPr/>
        </p:nvSpPr>
        <p:spPr>
          <a:xfrm>
            <a:off x="14429003" y="4584700"/>
            <a:ext cx="11190099" cy="3937000"/>
          </a:xfrm>
          <a:prstGeom prst="roundRect">
            <a:avLst>
              <a:gd name="adj" fmla="val 13006"/>
            </a:avLst>
          </a:prstGeom>
          <a:solidFill>
            <a:srgbClr val="694DFF">
              <a:alpha val="100000"/>
            </a:srgbClr>
          </a:solidFill>
          <a:ln/>
        </p:spPr>
        <p:txBody>
          <a:bodyPr/>
          <a:lstStyle/>
          <a:p>
            <a:endParaRPr lang="en-ID"/>
          </a:p>
        </p:txBody>
      </p:sp>
      <p:sp>
        <p:nvSpPr>
          <p:cNvPr id="5" name="Shape 3"/>
          <p:cNvSpPr/>
          <p:nvPr/>
        </p:nvSpPr>
        <p:spPr>
          <a:xfrm>
            <a:off x="11190099" y="6350000"/>
            <a:ext cx="14429003" cy="3937000"/>
          </a:xfrm>
          <a:prstGeom prst="roundRect">
            <a:avLst>
              <a:gd name="adj" fmla="val 13006"/>
            </a:avLst>
          </a:prstGeom>
          <a:solidFill>
            <a:srgbClr val="5628FF">
              <a:alpha val="100000"/>
            </a:srgbClr>
          </a:solidFill>
          <a:ln/>
        </p:spPr>
        <p:txBody>
          <a:bodyPr/>
          <a:lstStyle/>
          <a:p>
            <a:endParaRPr lang="en-ID"/>
          </a:p>
        </p:txBody>
      </p:sp>
      <p:sp>
        <p:nvSpPr>
          <p:cNvPr id="6" name="Shape 4"/>
          <p:cNvSpPr/>
          <p:nvPr/>
        </p:nvSpPr>
        <p:spPr>
          <a:xfrm>
            <a:off x="7976597" y="8089900"/>
            <a:ext cx="17642505" cy="3924300"/>
          </a:xfrm>
          <a:prstGeom prst="roundRect">
            <a:avLst>
              <a:gd name="adj" fmla="val 13049"/>
            </a:avLst>
          </a:prstGeom>
          <a:solidFill>
            <a:srgbClr val="5324EC">
              <a:alpha val="100000"/>
            </a:srgbClr>
          </a:solidFill>
          <a:ln/>
        </p:spPr>
        <p:txBody>
          <a:bodyPr/>
          <a:lstStyle/>
          <a:p>
            <a:endParaRPr lang="en-ID"/>
          </a:p>
        </p:txBody>
      </p:sp>
      <p:sp>
        <p:nvSpPr>
          <p:cNvPr id="7" name="Shape 5"/>
          <p:cNvSpPr/>
          <p:nvPr/>
        </p:nvSpPr>
        <p:spPr>
          <a:xfrm>
            <a:off x="4737692" y="9817100"/>
            <a:ext cx="20881410" cy="3937000"/>
          </a:xfrm>
          <a:prstGeom prst="roundRect">
            <a:avLst>
              <a:gd name="adj" fmla="val 13006"/>
            </a:avLst>
          </a:prstGeom>
          <a:solidFill>
            <a:srgbClr val="3C12C5">
              <a:alpha val="100000"/>
            </a:srgbClr>
          </a:solidFill>
          <a:ln/>
        </p:spPr>
        <p:txBody>
          <a:bodyPr/>
          <a:lstStyle/>
          <a:p>
            <a:endParaRPr lang="en-ID"/>
          </a:p>
        </p:txBody>
      </p:sp>
      <p:sp>
        <p:nvSpPr>
          <p:cNvPr id="8" name="Shape 6"/>
          <p:cNvSpPr/>
          <p:nvPr/>
        </p:nvSpPr>
        <p:spPr>
          <a:xfrm>
            <a:off x="1524191" y="11544300"/>
            <a:ext cx="24094911" cy="3937000"/>
          </a:xfrm>
          <a:prstGeom prst="roundRect">
            <a:avLst>
              <a:gd name="adj" fmla="val 13006"/>
            </a:avLst>
          </a:prstGeom>
          <a:solidFill>
            <a:srgbClr val="3311A1">
              <a:alpha val="100000"/>
            </a:srgbClr>
          </a:solidFill>
          <a:ln/>
        </p:spPr>
        <p:txBody>
          <a:bodyPr/>
          <a:lstStyle/>
          <a:p>
            <a:endParaRPr lang="en-ID"/>
          </a:p>
        </p:txBody>
      </p:sp>
      <p:sp>
        <p:nvSpPr>
          <p:cNvPr id="9" name="Text 7"/>
          <p:cNvSpPr/>
          <p:nvPr/>
        </p:nvSpPr>
        <p:spPr>
          <a:xfrm>
            <a:off x="14937067" y="5092700"/>
            <a:ext cx="3086486"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FFFFFF">
                    <a:alpha val="100000"/>
                  </a:srgbClr>
                </a:solidFill>
                <a:latin typeface="Inter Medium" pitchFamily="34" charset="0"/>
                <a:ea typeface="Inter Medium" pitchFamily="34" charset="-122"/>
                <a:cs typeface="Inter Medium" pitchFamily="34" charset="-120"/>
              </a:rPr>
              <a:t>Client App / Frontend  </a:t>
            </a:r>
            <a:endParaRPr lang="en-US" sz="2400" dirty="0"/>
          </a:p>
        </p:txBody>
      </p:sp>
      <p:sp>
        <p:nvSpPr>
          <p:cNvPr id="10" name="Text 8"/>
          <p:cNvSpPr/>
          <p:nvPr/>
        </p:nvSpPr>
        <p:spPr>
          <a:xfrm>
            <a:off x="11698162" y="6858000"/>
            <a:ext cx="5766521"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FFFFFF">
                    <a:alpha val="100000"/>
                  </a:srgbClr>
                </a:solidFill>
                <a:latin typeface="Inter Medium" pitchFamily="34" charset="0"/>
                <a:ea typeface="Inter Medium" pitchFamily="34" charset="-122"/>
                <a:cs typeface="Inter Medium" pitchFamily="34" charset="-120"/>
              </a:rPr>
              <a:t>API Gateway (rate limiting, routing, auth)</a:t>
            </a:r>
            <a:endParaRPr lang="en-US" sz="2400" dirty="0"/>
          </a:p>
        </p:txBody>
      </p:sp>
      <p:sp>
        <p:nvSpPr>
          <p:cNvPr id="11" name="Text 9"/>
          <p:cNvSpPr/>
          <p:nvPr/>
        </p:nvSpPr>
        <p:spPr>
          <a:xfrm>
            <a:off x="8484660" y="8597900"/>
            <a:ext cx="7354219"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FFFFFF">
                    <a:alpha val="100000"/>
                  </a:srgbClr>
                </a:solidFill>
                <a:latin typeface="Inter Medium" pitchFamily="34" charset="0"/>
                <a:ea typeface="Inter Medium" pitchFamily="34" charset="-122"/>
                <a:cs typeface="Inter Medium" pitchFamily="34" charset="-120"/>
              </a:rPr>
              <a:t>Auth Layer (token issuance, user/partner validation) </a:t>
            </a:r>
            <a:endParaRPr lang="en-US" sz="2400" dirty="0"/>
          </a:p>
        </p:txBody>
      </p:sp>
      <p:sp>
        <p:nvSpPr>
          <p:cNvPr id="12" name="Text 10"/>
          <p:cNvSpPr/>
          <p:nvPr/>
        </p:nvSpPr>
        <p:spPr>
          <a:xfrm>
            <a:off x="2032254" y="12052300"/>
            <a:ext cx="10516914"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FFFFFF">
                    <a:alpha val="100000"/>
                  </a:srgbClr>
                </a:solidFill>
                <a:latin typeface="Inter Medium" pitchFamily="34" charset="0"/>
                <a:ea typeface="Inter Medium" pitchFamily="34" charset="-122"/>
                <a:cs typeface="Inter Medium" pitchFamily="34" charset="-120"/>
              </a:rPr>
              <a:t>Third-Party Services (e.g. bank rails, credit bureaus, notification providers)</a:t>
            </a:r>
            <a:endParaRPr lang="en-US" sz="2400" dirty="0"/>
          </a:p>
        </p:txBody>
      </p:sp>
      <p:sp>
        <p:nvSpPr>
          <p:cNvPr id="13" name="Text 11"/>
          <p:cNvSpPr/>
          <p:nvPr/>
        </p:nvSpPr>
        <p:spPr>
          <a:xfrm>
            <a:off x="5245756" y="10325100"/>
            <a:ext cx="3315114"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FFFFFF">
                    <a:alpha val="100000"/>
                  </a:srgbClr>
                </a:solidFill>
                <a:latin typeface="Inter Medium" pitchFamily="34" charset="0"/>
                <a:ea typeface="Inter Medium" pitchFamily="34" charset="-122"/>
                <a:cs typeface="Inter Medium" pitchFamily="34" charset="-120"/>
              </a:rPr>
              <a:t>FinCore Product APIs  
</a:t>
            </a:r>
            <a:endParaRPr 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C161C"/>
        </a:solidFill>
        <a:effectLst/>
      </p:bgPr>
    </p:bg>
    <p:spTree>
      <p:nvGrpSpPr>
        <p:cNvPr id="1" name=""/>
        <p:cNvGrpSpPr/>
        <p:nvPr/>
      </p:nvGrpSpPr>
      <p:grpSpPr>
        <a:xfrm>
          <a:off x="0" y="0"/>
          <a:ext cx="0" cy="0"/>
          <a:chOff x="0" y="0"/>
          <a:chExt cx="0" cy="0"/>
        </a:xfrm>
      </p:grpSpPr>
      <p:sp>
        <p:nvSpPr>
          <p:cNvPr id="2" name="Shape 0"/>
          <p:cNvSpPr/>
          <p:nvPr/>
        </p:nvSpPr>
        <p:spPr>
          <a:xfrm>
            <a:off x="1524191" y="5867400"/>
            <a:ext cx="21338667" cy="4064000"/>
          </a:xfrm>
          <a:prstGeom prst="rect">
            <a:avLst/>
          </a:prstGeom>
          <a:noFill/>
          <a:ln/>
        </p:spPr>
        <p:txBody>
          <a:bodyPr/>
          <a:lstStyle/>
          <a:p>
            <a:endParaRPr lang="en-ID"/>
          </a:p>
        </p:txBody>
      </p:sp>
      <p:sp>
        <p:nvSpPr>
          <p:cNvPr id="3" name="Shape 1"/>
          <p:cNvSpPr/>
          <p:nvPr/>
        </p:nvSpPr>
        <p:spPr>
          <a:xfrm>
            <a:off x="1524191" y="5867400"/>
            <a:ext cx="6960470" cy="4064000"/>
          </a:xfrm>
          <a:prstGeom prst="roundRect">
            <a:avLst>
              <a:gd name="adj" fmla="val 6300"/>
            </a:avLst>
          </a:prstGeom>
          <a:solidFill>
            <a:srgbClr val="694DFF">
              <a:alpha val="100000"/>
            </a:srgbClr>
          </a:solidFill>
          <a:ln/>
        </p:spPr>
        <p:txBody>
          <a:bodyPr/>
          <a:lstStyle/>
          <a:p>
            <a:endParaRPr lang="en-ID"/>
          </a:p>
        </p:txBody>
      </p:sp>
      <p:sp>
        <p:nvSpPr>
          <p:cNvPr id="4" name="Shape 2"/>
          <p:cNvSpPr/>
          <p:nvPr/>
        </p:nvSpPr>
        <p:spPr>
          <a:xfrm>
            <a:off x="8713289" y="5867400"/>
            <a:ext cx="6960470" cy="4064000"/>
          </a:xfrm>
          <a:prstGeom prst="roundRect">
            <a:avLst>
              <a:gd name="adj" fmla="val 6300"/>
            </a:avLst>
          </a:prstGeom>
          <a:solidFill>
            <a:srgbClr val="5628FF">
              <a:alpha val="100000"/>
            </a:srgbClr>
          </a:solidFill>
          <a:ln/>
        </p:spPr>
        <p:txBody>
          <a:bodyPr/>
          <a:lstStyle/>
          <a:p>
            <a:endParaRPr lang="en-ID"/>
          </a:p>
        </p:txBody>
      </p:sp>
      <p:sp>
        <p:nvSpPr>
          <p:cNvPr id="5" name="Shape 3"/>
          <p:cNvSpPr/>
          <p:nvPr/>
        </p:nvSpPr>
        <p:spPr>
          <a:xfrm>
            <a:off x="15902388" y="5867400"/>
            <a:ext cx="6960470" cy="4064000"/>
          </a:xfrm>
          <a:prstGeom prst="roundRect">
            <a:avLst>
              <a:gd name="adj" fmla="val 6300"/>
            </a:avLst>
          </a:prstGeom>
          <a:solidFill>
            <a:srgbClr val="5324EC">
              <a:alpha val="100000"/>
            </a:srgbClr>
          </a:solidFill>
          <a:ln/>
        </p:spPr>
        <p:txBody>
          <a:bodyPr/>
          <a:lstStyle/>
          <a:p>
            <a:endParaRPr lang="en-ID"/>
          </a:p>
        </p:txBody>
      </p:sp>
      <p:pic>
        <p:nvPicPr>
          <p:cNvPr id="6"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2254" y="6350000"/>
            <a:ext cx="1511489" cy="774700"/>
          </a:xfrm>
          <a:prstGeom prst="rect">
            <a:avLst/>
          </a:prstGeom>
        </p:spPr>
      </p:pic>
      <p:sp>
        <p:nvSpPr>
          <p:cNvPr id="7" name="Text 4"/>
          <p:cNvSpPr/>
          <p:nvPr/>
        </p:nvSpPr>
        <p:spPr>
          <a:xfrm>
            <a:off x="2235479" y="6451600"/>
            <a:ext cx="1232054" cy="698500"/>
          </a:xfrm>
          <a:prstGeom prst="rect">
            <a:avLst/>
          </a:prstGeom>
          <a:noFill/>
          <a:ln/>
        </p:spPr>
        <p:txBody>
          <a:bodyPr wrap="square" lIns="0" tIns="0" rIns="0" bIns="0" rtlCol="0" anchor="t"/>
          <a:lstStyle/>
          <a:p>
            <a:pPr marL="0" indent="0" algn="l">
              <a:lnSpc>
                <a:spcPts val="4500"/>
              </a:lnSpc>
              <a:buNone/>
            </a:pPr>
            <a:r>
              <a:rPr lang="en-US" sz="3000" kern="0" spc="-30" dirty="0">
                <a:solidFill>
                  <a:srgbClr val="FFFFFF">
                    <a:alpha val="100000"/>
                  </a:srgbClr>
                </a:solidFill>
                <a:latin typeface="Inter Regular" pitchFamily="34" charset="0"/>
                <a:ea typeface="Inter Regular" pitchFamily="34" charset="-122"/>
                <a:cs typeface="Inter Regular" pitchFamily="34" charset="-120"/>
              </a:rPr>
              <a:t>Step 1</a:t>
            </a:r>
            <a:endParaRPr lang="en-US" sz="3000" dirty="0"/>
          </a:p>
        </p:txBody>
      </p:sp>
      <p:sp>
        <p:nvSpPr>
          <p:cNvPr id="8" name="Text 5"/>
          <p:cNvSpPr/>
          <p:nvPr/>
        </p:nvSpPr>
        <p:spPr>
          <a:xfrm>
            <a:off x="2032254" y="7340600"/>
            <a:ext cx="2807051"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FFFFFF">
                    <a:alpha val="100000"/>
                  </a:srgbClr>
                </a:solidFill>
                <a:latin typeface="Inter Medium" pitchFamily="34" charset="0"/>
                <a:ea typeface="Inter Medium" pitchFamily="34" charset="-122"/>
                <a:cs typeface="Inter Medium" pitchFamily="34" charset="-120"/>
              </a:rPr>
              <a:t>API Key Generation</a:t>
            </a:r>
            <a:endParaRPr lang="en-US" sz="2400" dirty="0"/>
          </a:p>
        </p:txBody>
      </p:sp>
      <p:sp>
        <p:nvSpPr>
          <p:cNvPr id="9" name="Text 6"/>
          <p:cNvSpPr/>
          <p:nvPr/>
        </p:nvSpPr>
        <p:spPr>
          <a:xfrm>
            <a:off x="2032254" y="7899400"/>
            <a:ext cx="5800392" cy="1608667"/>
          </a:xfrm>
          <a:prstGeom prst="rect">
            <a:avLst/>
          </a:prstGeom>
          <a:noFill/>
          <a:ln/>
        </p:spPr>
        <p:txBody>
          <a:bodyPr wrap="square" lIns="0" tIns="0" rIns="0" bIns="0" rtlCol="0" anchor="t"/>
          <a:lstStyle/>
          <a:p>
            <a:pPr marL="685800" lvl="1" indent="-342900" algn="l">
              <a:lnSpc>
                <a:spcPts val="3000"/>
              </a:lnSpc>
              <a:buSzPct val="100000"/>
              <a:buChar char="•"/>
            </a:pPr>
            <a:r>
              <a:rPr lang="en-US" sz="2000" kern="0" spc="-20" dirty="0">
                <a:solidFill>
                  <a:srgbClr val="FFFFFF">
                    <a:alpha val="100000"/>
                  </a:srgbClr>
                </a:solidFill>
                <a:latin typeface="Inter Regular" pitchFamily="34" charset="0"/>
                <a:ea typeface="Inter Regular" pitchFamily="34" charset="-122"/>
                <a:cs typeface="Inter Regular" pitchFamily="34" charset="-120"/>
              </a:rPr>
              <a:t>Clients receive secured API credentials through the Partner Portal</a:t>
            </a:r>
            <a:endParaRPr lang="en-US" sz="2000" dirty="0"/>
          </a:p>
          <a:p>
            <a:pPr marL="685800" lvl="1" indent="-342900" algn="l">
              <a:lnSpc>
                <a:spcPts val="3000"/>
              </a:lnSpc>
              <a:buSzPct val="100000"/>
              <a:buChar char="•"/>
            </a:pPr>
            <a:r>
              <a:rPr lang="en-US" sz="2000" kern="0" spc="-20" dirty="0">
                <a:solidFill>
                  <a:srgbClr val="FFFFFF">
                    <a:alpha val="100000"/>
                  </a:srgbClr>
                </a:solidFill>
                <a:latin typeface="Inter Regular" pitchFamily="34" charset="0"/>
                <a:ea typeface="Inter Regular" pitchFamily="34" charset="-122"/>
                <a:cs typeface="Inter Regular" pitchFamily="34" charset="-120"/>
              </a:rPr>
              <a:t>Role-based access for dev, ops, and compliance teams</a:t>
            </a:r>
            <a:endParaRPr lang="en-US" sz="2000" dirty="0"/>
          </a:p>
        </p:txBody>
      </p:sp>
      <p:pic>
        <p:nvPicPr>
          <p:cNvPr id="10"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410451" y="6375400"/>
            <a:ext cx="1574997" cy="736600"/>
          </a:xfrm>
          <a:prstGeom prst="rect">
            <a:avLst/>
          </a:prstGeom>
        </p:spPr>
      </p:pic>
      <p:sp>
        <p:nvSpPr>
          <p:cNvPr id="11" name="Text 7"/>
          <p:cNvSpPr/>
          <p:nvPr/>
        </p:nvSpPr>
        <p:spPr>
          <a:xfrm>
            <a:off x="16613676" y="6438900"/>
            <a:ext cx="1295562" cy="698500"/>
          </a:xfrm>
          <a:prstGeom prst="rect">
            <a:avLst/>
          </a:prstGeom>
          <a:noFill/>
          <a:ln/>
        </p:spPr>
        <p:txBody>
          <a:bodyPr wrap="square" lIns="0" tIns="0" rIns="0" bIns="0" rtlCol="0" anchor="t"/>
          <a:lstStyle/>
          <a:p>
            <a:pPr marL="0" indent="0" algn="l">
              <a:lnSpc>
                <a:spcPts val="4500"/>
              </a:lnSpc>
              <a:buNone/>
            </a:pPr>
            <a:r>
              <a:rPr lang="en-US" sz="3000" kern="0" spc="-30" dirty="0">
                <a:solidFill>
                  <a:srgbClr val="FFFFFF">
                    <a:alpha val="100000"/>
                  </a:srgbClr>
                </a:solidFill>
                <a:latin typeface="Inter Regular" pitchFamily="34" charset="0"/>
                <a:ea typeface="Inter Regular" pitchFamily="34" charset="-122"/>
                <a:cs typeface="Inter Regular" pitchFamily="34" charset="-120"/>
              </a:rPr>
              <a:t>Step 3</a:t>
            </a:r>
            <a:endParaRPr lang="en-US" sz="3000" dirty="0"/>
          </a:p>
        </p:txBody>
      </p:sp>
      <p:sp>
        <p:nvSpPr>
          <p:cNvPr id="12" name="Text 8"/>
          <p:cNvSpPr/>
          <p:nvPr/>
        </p:nvSpPr>
        <p:spPr>
          <a:xfrm>
            <a:off x="9221353" y="7340600"/>
            <a:ext cx="2946768"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FFFFFF">
                    <a:alpha val="100000"/>
                  </a:srgbClr>
                </a:solidFill>
                <a:latin typeface="Inter Medium" pitchFamily="34" charset="0"/>
                <a:ea typeface="Inter Medium" pitchFamily="34" charset="-122"/>
                <a:cs typeface="Inter Medium" pitchFamily="34" charset="-120"/>
              </a:rPr>
              <a:t>Sandbox Integration</a:t>
            </a:r>
            <a:endParaRPr lang="en-US" sz="2400" dirty="0"/>
          </a:p>
        </p:txBody>
      </p:sp>
      <p:sp>
        <p:nvSpPr>
          <p:cNvPr id="13" name="Text 9"/>
          <p:cNvSpPr/>
          <p:nvPr/>
        </p:nvSpPr>
        <p:spPr>
          <a:xfrm>
            <a:off x="16410451" y="7340600"/>
            <a:ext cx="2692737" cy="533400"/>
          </a:xfrm>
          <a:prstGeom prst="rect">
            <a:avLst/>
          </a:prstGeom>
          <a:noFill/>
          <a:ln/>
        </p:spPr>
        <p:txBody>
          <a:bodyPr wrap="square" lIns="0" tIns="0" rIns="0" bIns="0" rtlCol="0" anchor="t"/>
          <a:lstStyle/>
          <a:p>
            <a:pPr marL="0" indent="0" algn="l">
              <a:lnSpc>
                <a:spcPts val="3360"/>
              </a:lnSpc>
              <a:buNone/>
            </a:pPr>
            <a:r>
              <a:rPr lang="en-US" sz="2400" kern="0" spc="-48" dirty="0">
                <a:solidFill>
                  <a:srgbClr val="FFFFFF">
                    <a:alpha val="100000"/>
                  </a:srgbClr>
                </a:solidFill>
                <a:latin typeface="Inter Medium" pitchFamily="34" charset="0"/>
                <a:ea typeface="Inter Medium" pitchFamily="34" charset="-122"/>
                <a:cs typeface="Inter Medium" pitchFamily="34" charset="-120"/>
              </a:rPr>
              <a:t>Go-Live &amp; Support</a:t>
            </a:r>
            <a:endParaRPr lang="en-US" sz="2400" dirty="0"/>
          </a:p>
        </p:txBody>
      </p:sp>
      <p:sp>
        <p:nvSpPr>
          <p:cNvPr id="14" name="Text 10"/>
          <p:cNvSpPr/>
          <p:nvPr/>
        </p:nvSpPr>
        <p:spPr>
          <a:xfrm>
            <a:off x="9221353" y="7899400"/>
            <a:ext cx="5800392" cy="1608667"/>
          </a:xfrm>
          <a:prstGeom prst="rect">
            <a:avLst/>
          </a:prstGeom>
          <a:noFill/>
          <a:ln/>
        </p:spPr>
        <p:txBody>
          <a:bodyPr wrap="square" lIns="0" tIns="0" rIns="0" bIns="0" rtlCol="0" anchor="t"/>
          <a:lstStyle/>
          <a:p>
            <a:pPr marL="685800" lvl="1" indent="-342900" algn="l">
              <a:lnSpc>
                <a:spcPts val="3000"/>
              </a:lnSpc>
              <a:buSzPct val="100000"/>
              <a:buChar char="•"/>
            </a:pPr>
            <a:r>
              <a:rPr lang="en-US" sz="2000" kern="0" spc="-20" dirty="0">
                <a:solidFill>
                  <a:srgbClr val="FFFFFF">
                    <a:alpha val="100000"/>
                  </a:srgbClr>
                </a:solidFill>
                <a:latin typeface="Inter Regular" pitchFamily="34" charset="0"/>
                <a:ea typeface="Inter Regular" pitchFamily="34" charset="-122"/>
                <a:cs typeface="Inter Regular" pitchFamily="34" charset="-120"/>
              </a:rPr>
              <a:t>Plug into test environment with mock KYC, test ledgers, and simulated payments</a:t>
            </a:r>
            <a:endParaRPr lang="en-US" sz="2000" dirty="0"/>
          </a:p>
          <a:p>
            <a:pPr marL="685800" lvl="1" indent="-342900" algn="l">
              <a:lnSpc>
                <a:spcPts val="3000"/>
              </a:lnSpc>
              <a:buSzPct val="100000"/>
              <a:buChar char="•"/>
            </a:pPr>
            <a:r>
              <a:rPr lang="en-US" sz="2000" kern="0" spc="-20" dirty="0">
                <a:solidFill>
                  <a:srgbClr val="FFFFFF">
                    <a:alpha val="100000"/>
                  </a:srgbClr>
                </a:solidFill>
                <a:latin typeface="Inter Regular" pitchFamily="34" charset="0"/>
                <a:ea typeface="Inter Regular" pitchFamily="34" charset="-122"/>
                <a:cs typeface="Inter Regular" pitchFamily="34" charset="-120"/>
              </a:rPr>
              <a:t>Use interactive API docs &amp; SDKs to validate use cases</a:t>
            </a:r>
            <a:endParaRPr lang="en-US" sz="2000" dirty="0"/>
          </a:p>
        </p:txBody>
      </p:sp>
      <p:sp>
        <p:nvSpPr>
          <p:cNvPr id="15" name="Text 11"/>
          <p:cNvSpPr/>
          <p:nvPr/>
        </p:nvSpPr>
        <p:spPr>
          <a:xfrm>
            <a:off x="16410451" y="7899400"/>
            <a:ext cx="5800392" cy="1227667"/>
          </a:xfrm>
          <a:prstGeom prst="rect">
            <a:avLst/>
          </a:prstGeom>
          <a:noFill/>
          <a:ln/>
        </p:spPr>
        <p:txBody>
          <a:bodyPr wrap="square" lIns="0" tIns="0" rIns="0" bIns="0" rtlCol="0" anchor="t"/>
          <a:lstStyle/>
          <a:p>
            <a:pPr marL="685800" lvl="1" indent="-342900" algn="l">
              <a:lnSpc>
                <a:spcPts val="3000"/>
              </a:lnSpc>
              <a:buSzPct val="100000"/>
              <a:buChar char="•"/>
            </a:pPr>
            <a:r>
              <a:rPr lang="en-US" sz="2000" kern="0" spc="-20" dirty="0">
                <a:solidFill>
                  <a:srgbClr val="FFFFFF">
                    <a:alpha val="100000"/>
                  </a:srgbClr>
                </a:solidFill>
                <a:latin typeface="Inter Regular" pitchFamily="34" charset="0"/>
                <a:ea typeface="Inter Regular" pitchFamily="34" charset="-122"/>
                <a:cs typeface="Inter Regular" pitchFamily="34" charset="-120"/>
              </a:rPr>
              <a:t>Production credentials issued</a:t>
            </a:r>
            <a:endParaRPr lang="en-US" sz="2000" dirty="0"/>
          </a:p>
          <a:p>
            <a:pPr marL="685800" lvl="1" indent="-342900" algn="l">
              <a:lnSpc>
                <a:spcPts val="3000"/>
              </a:lnSpc>
              <a:buSzPct val="100000"/>
              <a:buChar char="•"/>
            </a:pPr>
            <a:r>
              <a:rPr lang="en-US" sz="2000" kern="0" spc="-20" dirty="0">
                <a:solidFill>
                  <a:srgbClr val="FFFFFF">
                    <a:alpha val="100000"/>
                  </a:srgbClr>
                </a:solidFill>
                <a:latin typeface="Inter Regular" pitchFamily="34" charset="0"/>
                <a:ea typeface="Inter Regular" pitchFamily="34" charset="-122"/>
                <a:cs typeface="Inter Regular" pitchFamily="34" charset="-120"/>
              </a:rPr>
              <a:t>Dedicated launch engineer assigned</a:t>
            </a:r>
            <a:endParaRPr lang="en-US" sz="2000" dirty="0"/>
          </a:p>
          <a:p>
            <a:pPr marL="685800" lvl="1" indent="-342900" algn="l">
              <a:lnSpc>
                <a:spcPts val="3000"/>
              </a:lnSpc>
              <a:buSzPct val="100000"/>
              <a:buChar char="•"/>
            </a:pPr>
            <a:r>
              <a:rPr lang="en-US" sz="2000" kern="0" spc="-20" dirty="0">
                <a:solidFill>
                  <a:srgbClr val="FFFFFF">
                    <a:alpha val="100000"/>
                  </a:srgbClr>
                </a:solidFill>
                <a:latin typeface="Inter Regular" pitchFamily="34" charset="0"/>
                <a:ea typeface="Inter Regular" pitchFamily="34" charset="-122"/>
                <a:cs typeface="Inter Regular" pitchFamily="34" charset="-120"/>
              </a:rPr>
              <a:t>Monitoring + alerts configured</a:t>
            </a:r>
            <a:endParaRPr lang="en-US" sz="2000" dirty="0"/>
          </a:p>
        </p:txBody>
      </p:sp>
      <p:pic>
        <p:nvPicPr>
          <p:cNvPr id="16"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21353" y="6350000"/>
            <a:ext cx="1562295" cy="774700"/>
          </a:xfrm>
          <a:prstGeom prst="rect">
            <a:avLst/>
          </a:prstGeom>
        </p:spPr>
      </p:pic>
      <p:sp>
        <p:nvSpPr>
          <p:cNvPr id="17" name="Text 12"/>
          <p:cNvSpPr/>
          <p:nvPr/>
        </p:nvSpPr>
        <p:spPr>
          <a:xfrm>
            <a:off x="9424578" y="6451600"/>
            <a:ext cx="1282860" cy="698500"/>
          </a:xfrm>
          <a:prstGeom prst="rect">
            <a:avLst/>
          </a:prstGeom>
          <a:noFill/>
          <a:ln/>
        </p:spPr>
        <p:txBody>
          <a:bodyPr wrap="square" lIns="0" tIns="0" rIns="0" bIns="0" rtlCol="0" anchor="t"/>
          <a:lstStyle/>
          <a:p>
            <a:pPr marL="0" indent="0" algn="l">
              <a:lnSpc>
                <a:spcPts val="4500"/>
              </a:lnSpc>
              <a:buNone/>
            </a:pPr>
            <a:r>
              <a:rPr lang="en-US" sz="3000" kern="0" spc="-30" dirty="0">
                <a:solidFill>
                  <a:srgbClr val="FFFFFF">
                    <a:alpha val="100000"/>
                  </a:srgbClr>
                </a:solidFill>
                <a:latin typeface="Inter Regular" pitchFamily="34" charset="0"/>
                <a:ea typeface="Inter Regular" pitchFamily="34" charset="-122"/>
                <a:cs typeface="Inter Regular" pitchFamily="34" charset="-120"/>
              </a:rPr>
              <a:t>Step 2</a:t>
            </a:r>
            <a:endParaRPr lang="en-US" sz="3000" dirty="0"/>
          </a:p>
        </p:txBody>
      </p:sp>
      <p:sp>
        <p:nvSpPr>
          <p:cNvPr id="18" name="Text 13"/>
          <p:cNvSpPr/>
          <p:nvPr/>
        </p:nvSpPr>
        <p:spPr>
          <a:xfrm>
            <a:off x="12320540" y="1524000"/>
            <a:ext cx="10626995" cy="1227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FinCore is designed for rapid integration. Most clients go live in 1–6 weeks, depending on the number of modules they activate. Our onboarding process is built to minimize friction for engineering teams and ensure compliance alignment from day one.</a:t>
            </a:r>
            <a:endParaRPr lang="en-US" sz="2000" dirty="0"/>
          </a:p>
        </p:txBody>
      </p:sp>
      <p:sp>
        <p:nvSpPr>
          <p:cNvPr id="19" name="Text 14"/>
          <p:cNvSpPr/>
          <p:nvPr/>
        </p:nvSpPr>
        <p:spPr>
          <a:xfrm>
            <a:off x="1524191" y="11557000"/>
            <a:ext cx="7934258" cy="846667"/>
          </a:xfrm>
          <a:prstGeom prst="rect">
            <a:avLst/>
          </a:prstGeom>
          <a:noFill/>
          <a:ln/>
        </p:spPr>
        <p:txBody>
          <a:bodyPr wrap="square" lIns="0" tIns="0" rIns="0" bIns="0" rtlCol="0" anchor="t"/>
          <a:lstStyle/>
          <a:p>
            <a:pPr marL="0" indent="0" algn="l">
              <a:lnSpc>
                <a:spcPts val="3000"/>
              </a:lnSpc>
              <a:buNone/>
            </a:pPr>
            <a:r>
              <a:rPr lang="en-US" sz="2000" kern="0" spc="-20" dirty="0">
                <a:solidFill>
                  <a:srgbClr val="FFFFFF">
                    <a:alpha val="100000"/>
                  </a:srgbClr>
                </a:solidFill>
                <a:latin typeface="Inter Regular" pitchFamily="34" charset="0"/>
                <a:ea typeface="Inter Regular" pitchFamily="34" charset="-122"/>
                <a:cs typeface="Inter Regular" pitchFamily="34" charset="-120"/>
              </a:rPr>
              <a:t>“We connected our sandbox in 48 hours—and went live in less than 3 weeks.”</a:t>
            </a:r>
            <a:endParaRPr lang="en-US" sz="2000" dirty="0"/>
          </a:p>
        </p:txBody>
      </p:sp>
      <p:sp>
        <p:nvSpPr>
          <p:cNvPr id="20" name="Text 15"/>
          <p:cNvSpPr/>
          <p:nvPr/>
        </p:nvSpPr>
        <p:spPr>
          <a:xfrm>
            <a:off x="1524191" y="12319000"/>
            <a:ext cx="7934258" cy="465667"/>
          </a:xfrm>
          <a:prstGeom prst="rect">
            <a:avLst/>
          </a:prstGeom>
          <a:noFill/>
          <a:ln/>
        </p:spPr>
        <p:txBody>
          <a:bodyPr wrap="square" lIns="0" tIns="0" rIns="0" bIns="0" rtlCol="0" anchor="t"/>
          <a:lstStyle/>
          <a:p>
            <a:pPr marL="0" indent="0" algn="l">
              <a:lnSpc>
                <a:spcPts val="3000"/>
              </a:lnSpc>
              <a:buNone/>
            </a:pPr>
            <a:r>
              <a:rPr lang="en-US" sz="2000" kern="0" spc="-20" dirty="0">
                <a:solidFill>
                  <a:srgbClr val="A3A3A3">
                    <a:alpha val="100000"/>
                  </a:srgbClr>
                </a:solidFill>
                <a:latin typeface="Inter Regular" pitchFamily="34" charset="0"/>
                <a:ea typeface="Inter Regular" pitchFamily="34" charset="-122"/>
                <a:cs typeface="Inter Regular" pitchFamily="34" charset="-120"/>
              </a:rPr>
              <a:t> — VP Engineering, Wallet Platform</a:t>
            </a:r>
            <a:endParaRPr lang="en-US" sz="2000" dirty="0"/>
          </a:p>
        </p:txBody>
      </p:sp>
      <p:sp>
        <p:nvSpPr>
          <p:cNvPr id="21" name="Text 16"/>
          <p:cNvSpPr/>
          <p:nvPr/>
        </p:nvSpPr>
        <p:spPr>
          <a:xfrm>
            <a:off x="1524191" y="1524000"/>
            <a:ext cx="8272967" cy="3496733"/>
          </a:xfrm>
          <a:prstGeom prst="rect">
            <a:avLst/>
          </a:prstGeom>
          <a:noFill/>
          <a:ln/>
        </p:spPr>
        <p:txBody>
          <a:bodyPr wrap="square" lIns="0" tIns="0" rIns="0" bIns="0" rtlCol="0" anchor="t"/>
          <a:lstStyle/>
          <a:p>
            <a:pPr marL="0" indent="0" algn="l">
              <a:buNone/>
            </a:pPr>
            <a:r>
              <a:rPr lang="en-US" sz="10000" dirty="0">
                <a:solidFill>
                  <a:srgbClr val="FFFFFF">
                    <a:alpha val="100000"/>
                  </a:srgbClr>
                </a:solidFill>
                <a:latin typeface="Inter Regular" pitchFamily="34" charset="0"/>
                <a:ea typeface="Inter Regular" pitchFamily="34" charset="-122"/>
                <a:cs typeface="Inter Regular" pitchFamily="34" charset="-120"/>
              </a:rPr>
              <a:t>Integration Walkthrough</a:t>
            </a:r>
            <a:endParaRPr lang="en-US" sz="10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177</TotalTime>
  <Words>2736</Words>
  <Application>Microsoft Office PowerPoint</Application>
  <PresentationFormat>Custom</PresentationFormat>
  <Paragraphs>416</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Inter Italic</vt:lpstr>
      <vt:lpstr>Inter Light</vt:lpstr>
      <vt:lpstr>Inter Medium</vt:lpstr>
      <vt:lpstr>Inter Regular</vt:lpstr>
      <vt:lpstr>Satoshi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aria zz</cp:lastModifiedBy>
  <cp:revision>5</cp:revision>
  <dcterms:created xsi:type="dcterms:W3CDTF">2025-04-24T08:04:04Z</dcterms:created>
  <dcterms:modified xsi:type="dcterms:W3CDTF">2025-04-25T03:26:48Z</dcterms:modified>
</cp:coreProperties>
</file>